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30275213" cy="21383625"/>
  <p:notesSz cx="6865938" cy="9540875"/>
  <p:defaultTextStyle>
    <a:defPPr>
      <a:defRPr lang="ru-RU"/>
    </a:defPPr>
    <a:lvl1pPr marL="0" algn="l" defTabSz="295186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DA87-7CEA-4B41-89A4-36CEFA102FF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B88B-C998-47C1-9CCA-180A062B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2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1" y="856336"/>
            <a:ext cx="27247692" cy="3563938"/>
          </a:xfrm>
          <a:prstGeom prst="rect">
            <a:avLst/>
          </a:prstGeom>
        </p:spPr>
        <p:txBody>
          <a:bodyPr vert="horz" lIns="295187" tIns="147593" rIns="295187" bIns="14759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761" y="4989514"/>
            <a:ext cx="27247692" cy="14112204"/>
          </a:xfrm>
          <a:prstGeom prst="rect">
            <a:avLst/>
          </a:prstGeom>
        </p:spPr>
        <p:txBody>
          <a:bodyPr vert="horz" lIns="295187" tIns="147593" rIns="295187" bIns="1475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761" y="19819454"/>
            <a:ext cx="7064216" cy="1138480"/>
          </a:xfrm>
          <a:prstGeom prst="rect">
            <a:avLst/>
          </a:prstGeom>
        </p:spPr>
        <p:txBody>
          <a:bodyPr vert="horz" lIns="295187" tIns="147593" rIns="295187" bIns="147593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DA87-7CEA-4B41-89A4-36CEFA102FF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4031" y="19819454"/>
            <a:ext cx="9587151" cy="1138480"/>
          </a:xfrm>
          <a:prstGeom prst="rect">
            <a:avLst/>
          </a:prstGeom>
        </p:spPr>
        <p:txBody>
          <a:bodyPr vert="horz" lIns="295187" tIns="147593" rIns="295187" bIns="147593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697236" y="19819454"/>
            <a:ext cx="7064216" cy="1138480"/>
          </a:xfrm>
          <a:prstGeom prst="rect">
            <a:avLst/>
          </a:prstGeom>
        </p:spPr>
        <p:txBody>
          <a:bodyPr vert="horz" lIns="295187" tIns="147593" rIns="295187" bIns="147593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B88B-C998-47C1-9CCA-180A062B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951866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950" indent="-1106950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391" indent="-922458" algn="l" defTabSz="2951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833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66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1699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7632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3565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9498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5431" indent="-737967" algn="l" defTabSz="2951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933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866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799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3732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9665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5598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1531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7464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75213" cy="213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75213" cy="213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75213" cy="213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8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75213" cy="213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9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</cp:revision>
  <dcterms:created xsi:type="dcterms:W3CDTF">2022-09-05T12:13:40Z</dcterms:created>
  <dcterms:modified xsi:type="dcterms:W3CDTF">2022-09-05T12:13:41Z</dcterms:modified>
</cp:coreProperties>
</file>