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2"/>
  </p:notesMasterIdLst>
  <p:sldIdLst>
    <p:sldId id="256" r:id="rId2"/>
    <p:sldId id="258" r:id="rId3"/>
    <p:sldId id="266" r:id="rId4"/>
    <p:sldId id="279" r:id="rId5"/>
    <p:sldId id="278" r:id="rId6"/>
    <p:sldId id="259" r:id="rId7"/>
    <p:sldId id="262" r:id="rId8"/>
    <p:sldId id="280" r:id="rId9"/>
    <p:sldId id="263" r:id="rId10"/>
    <p:sldId id="285" r:id="rId11"/>
    <p:sldId id="281" r:id="rId12"/>
    <p:sldId id="282" r:id="rId13"/>
    <p:sldId id="286" r:id="rId14"/>
    <p:sldId id="264" r:id="rId15"/>
    <p:sldId id="289" r:id="rId16"/>
    <p:sldId id="283" r:id="rId17"/>
    <p:sldId id="287" r:id="rId18"/>
    <p:sldId id="288" r:id="rId19"/>
    <p:sldId id="265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4C164-CE03-4932-B0F5-812C588827F6}" type="datetimeFigureOut">
              <a:rPr lang="ru-RU" smtClean="0"/>
              <a:t>25.07.2016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3879-05B2-466A-9BCE-7F1811CA03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9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F191-8DD5-4293-8F76-DECF7339A1B1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90D-6E06-4433-AF77-2C7A29A43350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5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B6E7-E284-4650-B190-F1A00F04BC0D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50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E723-90A7-410C-AB06-E77BC8DCAE5D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0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066-1AB8-4EB1-9252-47ABECFE3236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13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B4C-A717-4337-BDAC-E77675F63DA7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1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D102-3FCF-43D4-88D3-01D4E0B2CC54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93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D56-DA38-4CC0-B607-F8CE34B53D5F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1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77FB-D102-4540-93C0-6E48033E8B14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5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20BD-3F05-46A5-9907-F7E8678568B1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76-FACA-482E-B680-196DF21D0B46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7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EFB4-9FB7-4F3D-AA27-3F5818810134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4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D7D9-D352-41B0-96F5-96BD60BD7814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EFBF-B964-4F10-ADCE-A98035D53B57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2882-B3CC-4C3E-8C1C-8F04301FA546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7B22-9DB3-46C5-9EF8-035D90160ACD}" type="datetime1">
              <a:rPr lang="ru-RU" smtClean="0"/>
              <a:t>25.07.2016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41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76EF-72AF-4FB8-AC43-2177FDD36A51}" type="datetime1">
              <a:rPr lang="ru-RU" smtClean="0"/>
              <a:t>25.07.2016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3480A5-7BD5-4951-8B66-DCA770472F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499" y="378941"/>
            <a:ext cx="7766936" cy="2518598"/>
          </a:xfrm>
        </p:spPr>
        <p:txBody>
          <a:bodyPr/>
          <a:lstStyle/>
          <a:p>
            <a:r>
              <a:rPr lang="ru-RU" dirty="0" smtClean="0"/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2354" y="3136433"/>
            <a:ext cx="7766936" cy="27865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выполнили: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Коротенко А.А.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Костенко Г.А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Корчемная М.Я.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Черная О.А.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Дьяченко А.И.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Джамгарян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Д.П.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psyfeo.ru/mod_textEditor/files/group_session_400_w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79" y="3179804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43887"/>
            <a:ext cx="9889067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5633" y="219075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http://goo.gl/xQ2UZA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01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11" y="476249"/>
            <a:ext cx="10668002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12</a:t>
            </a:fld>
            <a:endParaRPr lang="ru-RU" dirty="0"/>
          </a:p>
        </p:txBody>
      </p:sp>
      <p:pic>
        <p:nvPicPr>
          <p:cNvPr id="1026" name="Picture 2" descr="Электронная тетрадь по информатике 5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7487"/>
            <a:ext cx="6096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ню программы Электронная тетрадь по информатике 5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854325"/>
            <a:ext cx="5943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70638"/>
            <a:ext cx="10050286" cy="56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по принципу реализации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мультимедиа-ресурсы;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контроля.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2129"/>
            <a:ext cx="10648950" cy="59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442249"/>
            <a:ext cx="10278534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1025"/>
            <a:ext cx="10601325" cy="59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6" y="600075"/>
            <a:ext cx="10922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по составляющим входящего в них содержания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лекционные ресурсы;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ресурсы-имитаторы (тренажеры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контрольно-измерительные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19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607" y="3231006"/>
            <a:ext cx="2308395" cy="114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05" y="1864497"/>
            <a:ext cx="200025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4676776"/>
            <a:ext cx="3210510" cy="18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ЭОР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8431"/>
            <a:ext cx="8596668" cy="436908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ГОСТ Р 52653-2006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образовательный ресурс (ЭОР)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образовательный ресурс, представленный в электронно-цифровой форме и включающий в себя структуру, предметное содержание и метаданные о них.</a:t>
            </a:r>
          </a:p>
          <a:p>
            <a:endParaRPr lang="ru-RU" sz="2400" b="1" i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инновационным качествам ЭОР </a:t>
            </a:r>
            <a:r>
              <a:rPr lang="ru-RU" sz="2400" b="1" i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относятся</a:t>
            </a: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sz="2400" b="1" i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беспечение </a:t>
            </a:r>
            <a:r>
              <a:rPr lang="ru-RU" sz="2400" b="1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компонентов образовательного процесса:</a:t>
            </a:r>
            <a:endParaRPr lang="ru-RU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(контроль учебных достижений).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09" y="2343151"/>
            <a:ext cx="10924116" cy="388077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ЭОР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1093"/>
            <a:ext cx="8596668" cy="44102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учебному материалу;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Навигация по учебному материалу;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учебного материала и обеспечение взаимодействия с ним;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изучаемых объектов и процессов;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знаний и умений;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учебным процессом;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Служебные функции (составление отчётов и т. д.)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ЭОР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39" y="1449859"/>
            <a:ext cx="8596668" cy="3550509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учебно-методический комплекс (ЭУМК), обеспечивающий комплексную поддержку всех видов учебных занятий, предусмотренных программой соответствующей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дисциплины;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учебный модуль (ЭУМ), поддерживающий все виды занятий по разделу (теме) учебной дисциплины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электронное учебное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электронное методическое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задачник;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ЭОР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39" y="1449859"/>
            <a:ext cx="8596668" cy="475323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поддержки практических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модели изучаемых процессов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лабораторный практикум, обеспечивающий удаленный доступ к реальному оборудованию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виртуальный лабораторный практикум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модули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проверки знаний по разделам (темам дисциплины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компьютерные тренажеры;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базы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данных учебного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по технологии создания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378419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текстографические</a:t>
            </a: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ресурсы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 отличаются от книг в основном базой предъявления текстов и иллюстраций – материал представляется на экране компьютера, а не на бумаге, также они  имеют существенные отличия в навигации по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тексту;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мультимедиа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ЭОР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ресурсы, состоящие из визуального или звукового содержания. Принципиальные отличия от книги здесь очевидны: ни кино, ни анимация (мультфильм), ни звук для полиграфического издания невозможны.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по среде распространения и использования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онлайн – работающие только в режиме подключения к сети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 оффлайн – их можно скачать,  инсталлировать на компьютер и использовать без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Интернета;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1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57166"/>
            <a:ext cx="8834414" cy="63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4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по </a:t>
            </a:r>
            <a:r>
              <a:rPr lang="ru-RU" dirty="0"/>
              <a:t>содержанию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44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чебники;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тетради;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работы;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справочники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викторины, олимпиады.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80A5-7BD5-4951-8B66-DCA770472F7C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18" y="1759035"/>
            <a:ext cx="18669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332" y="3386600"/>
            <a:ext cx="20383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099" y="4991511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339</Words>
  <Application>Microsoft Office PowerPoint</Application>
  <PresentationFormat>Широкоэкранный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Грань</vt:lpstr>
      <vt:lpstr>Электронные образовательные ресурсы</vt:lpstr>
      <vt:lpstr>Что такое ЭОР </vt:lpstr>
      <vt:lpstr>Функции ЭОР </vt:lpstr>
      <vt:lpstr>Виды ЭОР</vt:lpstr>
      <vt:lpstr>Виды ЭОР</vt:lpstr>
      <vt:lpstr>Классификация по технологии создания </vt:lpstr>
      <vt:lpstr>Классификация по среде распространения и использования </vt:lpstr>
      <vt:lpstr>Презентация PowerPoint</vt:lpstr>
      <vt:lpstr>Классификация по содержанию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 принципу реализации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 составляющим входящего в них содержания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образовательные ресурсы</dc:title>
  <dc:creator>asustud7</dc:creator>
  <cp:lastModifiedBy>Слушатель</cp:lastModifiedBy>
  <cp:revision>27</cp:revision>
  <dcterms:created xsi:type="dcterms:W3CDTF">2014-10-15T14:43:56Z</dcterms:created>
  <dcterms:modified xsi:type="dcterms:W3CDTF">2016-07-25T07:18:44Z</dcterms:modified>
</cp:coreProperties>
</file>