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E689-082C-4C76-AD43-5AEAEE352E3E}" type="datetimeFigureOut">
              <a:rPr lang="ru-RU" smtClean="0"/>
              <a:t>26.08.2011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D59F-2C03-4847-9414-7C3FB57C9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1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E7E-70D2-4382-95E0-3E28554F7B38}" type="datetime1">
              <a:rPr lang="ru-RU" smtClean="0"/>
              <a:t>26.08.2011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0D2-6789-40FB-AF0C-347C9E1BD683}" type="datetime1">
              <a:rPr lang="ru-RU" smtClean="0"/>
              <a:t>26.08.2011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8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F412-EABC-4F9C-B1BC-84FF7EDDE7EA}" type="datetime1">
              <a:rPr lang="ru-RU" smtClean="0"/>
              <a:t>26.08.2011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9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DCD5-7C6E-4702-AB0D-A0BC7AB393A9}" type="datetime1">
              <a:rPr lang="ru-RU" smtClean="0"/>
              <a:t>26.08.2011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76C5-D1BD-41B6-906D-FDCD28CC85C1}" type="datetime1">
              <a:rPr lang="ru-RU" smtClean="0"/>
              <a:t>26.08.2011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8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97EF-886E-4B84-A20F-881B5F396000}" type="datetime1">
              <a:rPr lang="ru-RU" smtClean="0"/>
              <a:t>26.08.2011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2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E71-024B-4304-89EC-9BC969C743B7}" type="datetime1">
              <a:rPr lang="ru-RU" smtClean="0"/>
              <a:t>26.08.2011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4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CD5-3C13-4302-BC40-3C9A0B3C56AD}" type="datetime1">
              <a:rPr lang="ru-RU" smtClean="0"/>
              <a:t>26.08.2011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4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13C-435E-4324-8768-3CBA32E05AEB}" type="datetime1">
              <a:rPr lang="ru-RU" smtClean="0"/>
              <a:t>26.08.2011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8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5414-F26F-4645-AECA-CB08011CBEE5}" type="datetime1">
              <a:rPr lang="ru-RU" smtClean="0"/>
              <a:t>26.08.2011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4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891F-0AEA-4591-973A-9DA110FF5454}" type="datetime1">
              <a:rPr lang="ru-RU" smtClean="0"/>
              <a:t>26.08.2011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1F71-621C-4CE2-A4D9-9CA74AC5E7D7}" type="datetime1">
              <a:rPr lang="ru-RU" smtClean="0"/>
              <a:t>26.08.2011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5F63-9711-416A-8C88-92694F610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Культура еды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2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6" r="16291" b="5103"/>
          <a:stretch/>
        </p:blipFill>
        <p:spPr>
          <a:xfrm rot="16200000">
            <a:off x="2668559" y="1083969"/>
            <a:ext cx="3806886" cy="5040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9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t="7847" r="7024" b="16327"/>
          <a:stretch/>
        </p:blipFill>
        <p:spPr>
          <a:xfrm rot="16200000">
            <a:off x="2483768" y="980725"/>
            <a:ext cx="3744419" cy="489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85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8" r="11829"/>
          <a:stretch/>
        </p:blipFill>
        <p:spPr>
          <a:xfrm rot="16200000">
            <a:off x="2339751" y="692693"/>
            <a:ext cx="4176465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3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" r="4007" b="16276"/>
          <a:stretch/>
        </p:blipFill>
        <p:spPr>
          <a:xfrm rot="10800000">
            <a:off x="2267744" y="1268760"/>
            <a:ext cx="4752528" cy="436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2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5" t="3411" r="6410" b="10539"/>
          <a:stretch/>
        </p:blipFill>
        <p:spPr>
          <a:xfrm rot="10800000">
            <a:off x="2411758" y="1124744"/>
            <a:ext cx="4608511" cy="439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6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" t="2662" r="-112" b="11785"/>
          <a:stretch/>
        </p:blipFill>
        <p:spPr>
          <a:xfrm rot="10800000">
            <a:off x="2267743" y="1268760"/>
            <a:ext cx="4464495" cy="437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7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6652" r="8469" b="14279"/>
          <a:stretch/>
        </p:blipFill>
        <p:spPr>
          <a:xfrm rot="10800000">
            <a:off x="2267743" y="980728"/>
            <a:ext cx="482453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0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" t="3908" r="7783" b="8792"/>
          <a:stretch/>
        </p:blipFill>
        <p:spPr>
          <a:xfrm rot="10800000">
            <a:off x="2339752" y="1268760"/>
            <a:ext cx="439248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5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4" t="2912" r="4350" b="11535"/>
          <a:stretch/>
        </p:blipFill>
        <p:spPr>
          <a:xfrm rot="10800000">
            <a:off x="2267744" y="1412776"/>
            <a:ext cx="4752528" cy="408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1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41" t="15028" r="5724" b="3909"/>
          <a:stretch/>
        </p:blipFill>
        <p:spPr>
          <a:xfrm>
            <a:off x="2339752" y="1196752"/>
            <a:ext cx="468052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F63-9711-416A-8C88-92694F61099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71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Культура 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Столовый этикет</dc:title>
  <dc:creator>User</dc:creator>
  <cp:lastModifiedBy>User</cp:lastModifiedBy>
  <cp:revision>7</cp:revision>
  <dcterms:created xsi:type="dcterms:W3CDTF">2011-08-21T15:08:23Z</dcterms:created>
  <dcterms:modified xsi:type="dcterms:W3CDTF">2011-08-26T14:59:40Z</dcterms:modified>
</cp:coreProperties>
</file>