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73" r:id="rId3"/>
    <p:sldId id="274" r:id="rId4"/>
    <p:sldId id="258" r:id="rId5"/>
    <p:sldId id="259" r:id="rId6"/>
    <p:sldId id="262" r:id="rId7"/>
    <p:sldId id="265" r:id="rId8"/>
    <p:sldId id="267" r:id="rId9"/>
    <p:sldId id="275" r:id="rId10"/>
    <p:sldId id="266" r:id="rId11"/>
    <p:sldId id="276" r:id="rId12"/>
    <p:sldId id="272" r:id="rId13"/>
    <p:sldId id="277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9D6B"/>
    <a:srgbClr val="C89058"/>
    <a:srgbClr val="996633"/>
    <a:srgbClr val="7341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AF3EB26-0285-4875-A2BE-0E8825ADD463}" type="presOf" srcId="{0DA9F56B-9D93-42D5-B123-4839C969813F}" destId="{857ADCB2-837E-4DA7-85AB-49D3243A993D}" srcOrd="0" destOrd="0" presId="urn:microsoft.com/office/officeart/2005/8/layout/hierarchy3"/>
  </dgm:cxnLst>
  <dgm:bg/>
  <dgm:whole/>
  <dgm:extLst>
    <a:ext uri="http://schemas.microsoft.com/office/drawing/2008/diagram">
      <dsp:dataModelExt xmlns="" xmlns:r="http://schemas.openxmlformats.org/officeDocument/2006/relationships"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38B5BCF-EF44-4488-B7C8-B16FBE719B90}" type="presOf" srcId="{0DA9F56B-9D93-42D5-B123-4839C969813F}" destId="{857ADCB2-837E-4DA7-85AB-49D3243A993D}" srcOrd="0" destOrd="0" presId="urn:microsoft.com/office/officeart/2005/8/layout/hierarchy3"/>
  </dgm:cxnLst>
  <dgm:bg/>
  <dgm:whole/>
  <dgm:extLst>
    <a:ext uri="http://schemas.microsoft.com/office/drawing/2008/diagram">
      <dsp:dataModelExt xmlns="" xmlns:r="http://schemas.openxmlformats.org/officeDocument/2006/relationships"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9F56B-9D93-42D5-B123-4839C969813F}" type="doc">
      <dgm:prSet loTypeId="urn:microsoft.com/office/officeart/2005/8/layout/hierarchy3" loCatId="hierarchy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3DB59D9-10C4-434A-B874-1B1839E9E459}" type="parTrans" cxnId="{15B32494-0DCD-4EEB-B38B-195A2847ABD2}">
      <dgm:prSet/>
      <dgm:spPr/>
      <dgm:t>
        <a:bodyPr/>
        <a:lstStyle/>
        <a:p>
          <a:endParaRPr lang="ru-RU"/>
        </a:p>
      </dgm:t>
    </dgm:pt>
    <dgm:pt modelId="{8423B988-7F0B-424B-B841-0B62AE9BAD52}">
      <dgm:prSet phldrT="[Текст]" custT="1"/>
      <dgm:spPr/>
      <dgm:t>
        <a:bodyPr/>
        <a:lstStyle/>
        <a:p>
          <a:pPr algn="ctr"/>
          <a:r>
            <a:rPr lang="ru-RU" sz="2400" b="1" i="1">
              <a:latin typeface="Times New Roman" panose="02020603050405020304" pitchFamily="18" charset="0"/>
              <a:cs typeface="Times New Roman" panose="02020603050405020304" pitchFamily="18" charset="0"/>
            </a:rPr>
            <a:t>Задачи </a:t>
          </a:r>
          <a:r>
            <a:rPr lang="en-US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этапа </a:t>
          </a:r>
          <a:r>
            <a:rPr lang="ru-RU" sz="2400" b="1" i="1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16FC1208-08DF-4C17-8789-779D2BE3AA3A}" type="parTrans" cxnId="{2631FBDC-9BCB-4981-A8DD-9BBEC044A538}">
      <dgm:prSet/>
      <dgm:spPr/>
      <dgm:t>
        <a:bodyPr/>
        <a:lstStyle/>
        <a:p>
          <a:endParaRPr lang="ru-RU"/>
        </a:p>
      </dgm:t>
    </dgm:pt>
    <dgm:pt modelId="{02D3C885-C7A5-4C42-9F29-ED6541AEA533}">
      <dgm:prSet phldrT="[Текст]"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рекомендаций по реализации проекта для участников инновационной деятельности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FAA4A-EE05-4C64-B159-13B9420790B5}" type="sibTrans" cxnId="{2631FBDC-9BCB-4981-A8DD-9BBEC044A538}">
      <dgm:prSet/>
      <dgm:spPr/>
      <dgm:t>
        <a:bodyPr/>
        <a:lstStyle/>
        <a:p>
          <a:endParaRPr lang="ru-RU"/>
        </a:p>
      </dgm:t>
    </dgm:pt>
    <dgm:pt modelId="{9B9AA261-ACC2-45EB-BF2D-E95DB1B5219D}" type="parTrans" cxnId="{957FF53B-3C6C-4256-BBAB-FCF3250505C6}">
      <dgm:prSet/>
      <dgm:spPr/>
      <dgm:t>
        <a:bodyPr/>
        <a:lstStyle/>
        <a:p>
          <a:endParaRPr lang="ru-RU"/>
        </a:p>
      </dgm:t>
    </dgm:pt>
    <dgm:pt modelId="{2F5A6289-1007-4B63-9456-685CFBC28524}">
      <dgm:prSet phldrT="[Текст]"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опыта работы участников проекта на площадках (семинарах практикумах и мастер-классах) различного уровня  (муниципальных, региональных)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60964-D375-425C-9FB3-D5CEFD3282AB}" type="sibTrans" cxnId="{957FF53B-3C6C-4256-BBAB-FCF3250505C6}">
      <dgm:prSet/>
      <dgm:spPr/>
      <dgm:t>
        <a:bodyPr/>
        <a:lstStyle/>
        <a:p>
          <a:endParaRPr lang="ru-RU"/>
        </a:p>
      </dgm:t>
    </dgm:pt>
    <dgm:pt modelId="{49C50928-0BBD-4C33-ADF1-D1A5562A5420}" type="parTrans" cxnId="{FB90C8EA-2253-4087-9278-9668877457B5}">
      <dgm:prSet/>
      <dgm:spPr/>
      <dgm:t>
        <a:bodyPr/>
        <a:lstStyle/>
        <a:p>
          <a:endParaRPr lang="ru-RU"/>
        </a:p>
      </dgm:t>
    </dgm:pt>
    <dgm:pt modelId="{9B6019C1-386E-4FFE-9372-50BDF262447F}">
      <dgm:prSet phldrT="[Текст]" custT="1"/>
      <dgm:spPr/>
      <dgm:t>
        <a:bodyPr/>
        <a:lstStyle/>
        <a:p>
          <a:pPr algn="just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Насыщение сетевого пространства современными педагогическими технологиями, методиками по теме проекта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F46A3-3596-4E20-8960-27162CEBD589}" type="sibTrans" cxnId="{FB90C8EA-2253-4087-9278-9668877457B5}">
      <dgm:prSet/>
      <dgm:spPr/>
      <dgm:t>
        <a:bodyPr/>
        <a:lstStyle/>
        <a:p>
          <a:endParaRPr lang="ru-RU"/>
        </a:p>
      </dgm:t>
    </dgm:pt>
    <dgm:pt modelId="{C49B9212-4998-465E-A7E7-27F08B5FD1A1}" type="parTrans" cxnId="{D11BE85D-6D31-4719-A0FE-82D3A5F3DBE1}">
      <dgm:prSet/>
      <dgm:spPr/>
      <dgm:t>
        <a:bodyPr/>
        <a:lstStyle/>
        <a:p>
          <a:endParaRPr lang="ru-RU"/>
        </a:p>
      </dgm:t>
    </dgm:pt>
    <dgm:pt modelId="{33E1B16B-DC16-4BB2-93BD-058033102A63}">
      <dgm:prSet phldrT="[Текст]" custT="1"/>
      <dgm:spPr/>
      <dgm:t>
        <a:bodyPr/>
        <a:lstStyle/>
        <a:p>
          <a:pPr algn="just"/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сетевое взаимодействие с ОО и ДОО в рамках реализации проекта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27AC9-7BF8-4C44-8127-71E871460014}" type="sibTrans" cxnId="{D11BE85D-6D31-4719-A0FE-82D3A5F3DBE1}">
      <dgm:prSet/>
      <dgm:spPr/>
      <dgm:t>
        <a:bodyPr/>
        <a:lstStyle/>
        <a:p>
          <a:endParaRPr lang="ru-RU"/>
        </a:p>
      </dgm:t>
    </dgm:pt>
    <dgm:pt modelId="{773EE85A-5766-447E-82B9-A469634A3872}" type="sibTrans" cxnId="{15B32494-0DCD-4EEB-B38B-195A2847ABD2}">
      <dgm:prSet/>
      <dgm:spPr/>
      <dgm:t>
        <a:bodyPr/>
        <a:lstStyle/>
        <a:p>
          <a:endParaRPr lang="ru-RU"/>
        </a:p>
      </dgm:t>
    </dgm:pt>
    <dgm:pt modelId="{857ADCB2-837E-4DA7-85AB-49D3243A993D}" type="pres">
      <dgm:prSet presAssocID="{0DA9F56B-9D93-42D5-B123-4839C9698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69C3B-996B-4AE5-BA48-CD889C099667}" type="pres">
      <dgm:prSet presAssocID="{8423B988-7F0B-424B-B841-0B62AE9BAD52}" presName="root" presStyleCnt="0"/>
      <dgm:spPr/>
      <dgm:t>
        <a:bodyPr/>
        <a:lstStyle/>
        <a:p>
          <a:endParaRPr/>
        </a:p>
      </dgm:t>
    </dgm:pt>
    <dgm:pt modelId="{DBB518C0-15AB-4492-9B6F-E887F92524CE}" type="pres">
      <dgm:prSet presAssocID="{8423B988-7F0B-424B-B841-0B62AE9BAD52}" presName="rootComposite" presStyleCnt="0"/>
      <dgm:spPr/>
      <dgm:t>
        <a:bodyPr/>
        <a:lstStyle/>
        <a:p>
          <a:endParaRPr/>
        </a:p>
      </dgm:t>
    </dgm:pt>
    <dgm:pt modelId="{9B4527CA-EDF9-4C76-8A76-00D6DAB1BEEA}" type="pres">
      <dgm:prSet presAssocID="{8423B988-7F0B-424B-B841-0B62AE9BAD52}" presName="rootText" presStyleLbl="node1" presStyleIdx="0" presStyleCnt="1" custScaleX="462685" custScaleY="115640" custLinFactY="-100000" custLinFactNeighborX="9681" custLinFactNeighborY="-102736"/>
      <dgm:spPr/>
      <dgm:t>
        <a:bodyPr/>
        <a:lstStyle/>
        <a:p>
          <a:endParaRPr lang="ru-RU"/>
        </a:p>
      </dgm:t>
    </dgm:pt>
    <dgm:pt modelId="{9E6EF0E3-941D-4020-956D-3D6A60CF1D84}" type="pres">
      <dgm:prSet presAssocID="{8423B988-7F0B-424B-B841-0B62AE9BAD52}" presName="rootConnector" presStyleLbl="node1" presStyleIdx="0" presStyleCnt="1"/>
      <dgm:spPr/>
      <dgm:t>
        <a:bodyPr/>
        <a:lstStyle/>
        <a:p>
          <a:endParaRPr lang="ru-RU"/>
        </a:p>
      </dgm:t>
    </dgm:pt>
    <dgm:pt modelId="{36BCDEC4-70FE-47EB-BA46-A99ED0DA57BF}" type="pres">
      <dgm:prSet presAssocID="{8423B988-7F0B-424B-B841-0B62AE9BAD52}" presName="childShape" presStyleCnt="0"/>
      <dgm:spPr/>
      <dgm:t>
        <a:bodyPr/>
        <a:lstStyle/>
        <a:p>
          <a:endParaRPr/>
        </a:p>
      </dgm:t>
    </dgm:pt>
    <dgm:pt modelId="{38472944-19E7-4691-8C52-1C982673E36D}" type="pres">
      <dgm:prSet presAssocID="{16FC1208-08DF-4C17-8789-779D2BE3AA3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DB59F5A-BEBA-4026-B714-5778A35BF70A}" type="pres">
      <dgm:prSet presAssocID="{02D3C885-C7A5-4C42-9F29-ED6541AEA533}" presName="childText" presStyleLbl="bgAcc1" presStyleIdx="0" presStyleCnt="4" custScaleX="1509715" custScaleY="283943" custLinFactNeighborX="-11079" custLinFactNeighborY="-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841F-8697-47AF-AAE8-FFE85C96411E}" type="pres">
      <dgm:prSet presAssocID="{9B9AA261-ACC2-45EB-BF2D-E95DB1B5219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57CA8ED-1727-4D6C-A0C6-0C962BAD9141}" type="pres">
      <dgm:prSet presAssocID="{2F5A6289-1007-4B63-9456-685CFBC28524}" presName="childText" presStyleLbl="bgAcc1" presStyleIdx="1" presStyleCnt="4" custScaleX="1509590" custScaleY="309180" custLinFactNeighborX="-1883" custLinFactNeighborY="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87060-CA6F-41C9-BE6B-E487EFACFEC9}" type="pres">
      <dgm:prSet presAssocID="{49C50928-0BBD-4C33-ADF1-D1A5562A542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4D6D71D-906D-4641-83F2-85C0AA01A516}" type="pres">
      <dgm:prSet presAssocID="{9B6019C1-386E-4FFE-9372-50BDF262447F}" presName="childText" presStyleLbl="bgAcc1" presStyleIdx="2" presStyleCnt="4" custScaleX="1520506" custScaleY="297828" custLinFactNeighborX="-15096" custLinFactNeighborY="-1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76A0-48A9-437E-964A-D9D54B80A292}" type="pres">
      <dgm:prSet presAssocID="{C49B9212-4998-465E-A7E7-27F08B5FD1A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7E56C14-C0DA-4F94-807B-FD066EC4B408}" type="pres">
      <dgm:prSet presAssocID="{33E1B16B-DC16-4BB2-93BD-058033102A63}" presName="childText" presStyleLbl="bgAcc1" presStyleIdx="3" presStyleCnt="4" custScaleX="1509715" custScaleY="283943" custLinFactNeighborX="2134" custLinFactNeighborY="2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FF53B-3C6C-4256-BBAB-FCF3250505C6}" srcId="{8423B988-7F0B-424B-B841-0B62AE9BAD52}" destId="{2F5A6289-1007-4B63-9456-685CFBC28524}" srcOrd="1" destOrd="0" parTransId="{9B9AA261-ACC2-45EB-BF2D-E95DB1B5219D}" sibTransId="{FF760964-D375-425C-9FB3-D5CEFD3282AB}"/>
    <dgm:cxn modelId="{BF1BF9F8-920A-4530-80F2-51D02644E5F8}" type="presOf" srcId="{2F5A6289-1007-4B63-9456-685CFBC28524}" destId="{F57CA8ED-1727-4D6C-A0C6-0C962BAD9141}" srcOrd="0" destOrd="0" presId="urn:microsoft.com/office/officeart/2005/8/layout/hierarchy3"/>
    <dgm:cxn modelId="{15B32494-0DCD-4EEB-B38B-195A2847ABD2}" srcId="{0DA9F56B-9D93-42D5-B123-4839C969813F}" destId="{8423B988-7F0B-424B-B841-0B62AE9BAD52}" srcOrd="0" destOrd="0" parTransId="{F3DB59D9-10C4-434A-B874-1B1839E9E459}" sibTransId="{773EE85A-5766-447E-82B9-A469634A3872}"/>
    <dgm:cxn modelId="{644BAF6A-A913-48A6-987C-6F6C7F7B3F59}" type="presOf" srcId="{8423B988-7F0B-424B-B841-0B62AE9BAD52}" destId="{9E6EF0E3-941D-4020-956D-3D6A60CF1D84}" srcOrd="1" destOrd="0" presId="urn:microsoft.com/office/officeart/2005/8/layout/hierarchy3"/>
    <dgm:cxn modelId="{D11BE85D-6D31-4719-A0FE-82D3A5F3DBE1}" srcId="{8423B988-7F0B-424B-B841-0B62AE9BAD52}" destId="{33E1B16B-DC16-4BB2-93BD-058033102A63}" srcOrd="3" destOrd="0" parTransId="{C49B9212-4998-465E-A7E7-27F08B5FD1A1}" sibTransId="{4D127AC9-7BF8-4C44-8127-71E871460014}"/>
    <dgm:cxn modelId="{D4ADEF8F-DDFF-410A-A03B-D9277EC80217}" type="presOf" srcId="{C49B9212-4998-465E-A7E7-27F08B5FD1A1}" destId="{5BEE76A0-48A9-437E-964A-D9D54B80A292}" srcOrd="0" destOrd="0" presId="urn:microsoft.com/office/officeart/2005/8/layout/hierarchy3"/>
    <dgm:cxn modelId="{FB90C8EA-2253-4087-9278-9668877457B5}" srcId="{8423B988-7F0B-424B-B841-0B62AE9BAD52}" destId="{9B6019C1-386E-4FFE-9372-50BDF262447F}" srcOrd="2" destOrd="0" parTransId="{49C50928-0BBD-4C33-ADF1-D1A5562A5420}" sibTransId="{DDCF46A3-3596-4E20-8960-27162CEBD589}"/>
    <dgm:cxn modelId="{B5E1AE4A-5363-42B6-B008-061830757EFA}" type="presOf" srcId="{49C50928-0BBD-4C33-ADF1-D1A5562A5420}" destId="{0B287060-CA6F-41C9-BE6B-E487EFACFEC9}" srcOrd="0" destOrd="0" presId="urn:microsoft.com/office/officeart/2005/8/layout/hierarchy3"/>
    <dgm:cxn modelId="{11322E9F-F8E7-4B58-89BB-9C23BC97BF06}" type="presOf" srcId="{02D3C885-C7A5-4C42-9F29-ED6541AEA533}" destId="{7DB59F5A-BEBA-4026-B714-5778A35BF70A}" srcOrd="0" destOrd="0" presId="urn:microsoft.com/office/officeart/2005/8/layout/hierarchy3"/>
    <dgm:cxn modelId="{09592C8C-B255-434B-B1B3-ED51D8277977}" type="presOf" srcId="{16FC1208-08DF-4C17-8789-779D2BE3AA3A}" destId="{38472944-19E7-4691-8C52-1C982673E36D}" srcOrd="0" destOrd="0" presId="urn:microsoft.com/office/officeart/2005/8/layout/hierarchy3"/>
    <dgm:cxn modelId="{FC21F343-89EF-435F-ACE4-DACB99021BEA}" type="presOf" srcId="{8423B988-7F0B-424B-B841-0B62AE9BAD52}" destId="{9B4527CA-EDF9-4C76-8A76-00D6DAB1BEEA}" srcOrd="0" destOrd="0" presId="urn:microsoft.com/office/officeart/2005/8/layout/hierarchy3"/>
    <dgm:cxn modelId="{1E844987-3AF7-402C-BFDB-2021903DAA08}" type="presOf" srcId="{9B6019C1-386E-4FFE-9372-50BDF262447F}" destId="{74D6D71D-906D-4641-83F2-85C0AA01A516}" srcOrd="0" destOrd="0" presId="urn:microsoft.com/office/officeart/2005/8/layout/hierarchy3"/>
    <dgm:cxn modelId="{795B2A63-1BD6-4354-B309-E33FFDD6E95F}" type="presOf" srcId="{9B9AA261-ACC2-45EB-BF2D-E95DB1B5219D}" destId="{DB49841F-8697-47AF-AAE8-FFE85C96411E}" srcOrd="0" destOrd="0" presId="urn:microsoft.com/office/officeart/2005/8/layout/hierarchy3"/>
    <dgm:cxn modelId="{2631FBDC-9BCB-4981-A8DD-9BBEC044A538}" srcId="{8423B988-7F0B-424B-B841-0B62AE9BAD52}" destId="{02D3C885-C7A5-4C42-9F29-ED6541AEA533}" srcOrd="0" destOrd="0" parTransId="{16FC1208-08DF-4C17-8789-779D2BE3AA3A}" sibTransId="{EA1FAA4A-EE05-4C64-B159-13B9420790B5}"/>
    <dgm:cxn modelId="{73D8A715-B638-4103-A8FB-046E7973F9CA}" type="presOf" srcId="{33E1B16B-DC16-4BB2-93BD-058033102A63}" destId="{17E56C14-C0DA-4F94-807B-FD066EC4B408}" srcOrd="0" destOrd="0" presId="urn:microsoft.com/office/officeart/2005/8/layout/hierarchy3"/>
    <dgm:cxn modelId="{8B35EBFC-8667-4D75-9283-FF4EF91496EA}" type="presOf" srcId="{0DA9F56B-9D93-42D5-B123-4839C969813F}" destId="{857ADCB2-837E-4DA7-85AB-49D3243A993D}" srcOrd="0" destOrd="0" presId="urn:microsoft.com/office/officeart/2005/8/layout/hierarchy3"/>
    <dgm:cxn modelId="{99A2C43B-7622-4AD5-8112-3BD18EDBB9ED}" type="presParOf" srcId="{857ADCB2-837E-4DA7-85AB-49D3243A993D}" destId="{62769C3B-996B-4AE5-BA48-CD889C099667}" srcOrd="0" destOrd="0" presId="urn:microsoft.com/office/officeart/2005/8/layout/hierarchy3"/>
    <dgm:cxn modelId="{B62DE421-3763-467F-A279-657F09711AEB}" type="presParOf" srcId="{62769C3B-996B-4AE5-BA48-CD889C099667}" destId="{DBB518C0-15AB-4492-9B6F-E887F92524CE}" srcOrd="0" destOrd="0" presId="urn:microsoft.com/office/officeart/2005/8/layout/hierarchy3"/>
    <dgm:cxn modelId="{F1EB9E94-0543-4761-8D0D-DA8BF1CEB61F}" type="presParOf" srcId="{DBB518C0-15AB-4492-9B6F-E887F92524CE}" destId="{9B4527CA-EDF9-4C76-8A76-00D6DAB1BEEA}" srcOrd="0" destOrd="0" presId="urn:microsoft.com/office/officeart/2005/8/layout/hierarchy3"/>
    <dgm:cxn modelId="{72EAFC17-0663-46B9-BFC9-745480F9C8E1}" type="presParOf" srcId="{DBB518C0-15AB-4492-9B6F-E887F92524CE}" destId="{9E6EF0E3-941D-4020-956D-3D6A60CF1D84}" srcOrd="1" destOrd="0" presId="urn:microsoft.com/office/officeart/2005/8/layout/hierarchy3"/>
    <dgm:cxn modelId="{7C426689-5C28-45A7-9F7B-B2DCDB6BB154}" type="presParOf" srcId="{62769C3B-996B-4AE5-BA48-CD889C099667}" destId="{36BCDEC4-70FE-47EB-BA46-A99ED0DA57BF}" srcOrd="1" destOrd="0" presId="urn:microsoft.com/office/officeart/2005/8/layout/hierarchy3"/>
    <dgm:cxn modelId="{591C453D-2B9B-4809-B925-EFD6C9FAD227}" type="presParOf" srcId="{36BCDEC4-70FE-47EB-BA46-A99ED0DA57BF}" destId="{38472944-19E7-4691-8C52-1C982673E36D}" srcOrd="0" destOrd="0" presId="urn:microsoft.com/office/officeart/2005/8/layout/hierarchy3"/>
    <dgm:cxn modelId="{F9DC0B52-37CF-4620-8D71-AC088DDBBF6B}" type="presParOf" srcId="{36BCDEC4-70FE-47EB-BA46-A99ED0DA57BF}" destId="{7DB59F5A-BEBA-4026-B714-5778A35BF70A}" srcOrd="1" destOrd="0" presId="urn:microsoft.com/office/officeart/2005/8/layout/hierarchy3"/>
    <dgm:cxn modelId="{FB18616B-BD61-4114-9424-CD5C044F9606}" type="presParOf" srcId="{36BCDEC4-70FE-47EB-BA46-A99ED0DA57BF}" destId="{DB49841F-8697-47AF-AAE8-FFE85C96411E}" srcOrd="2" destOrd="0" presId="urn:microsoft.com/office/officeart/2005/8/layout/hierarchy3"/>
    <dgm:cxn modelId="{688BA042-19D8-494C-A6A9-06FC84CB7A1B}" type="presParOf" srcId="{36BCDEC4-70FE-47EB-BA46-A99ED0DA57BF}" destId="{F57CA8ED-1727-4D6C-A0C6-0C962BAD9141}" srcOrd="3" destOrd="0" presId="urn:microsoft.com/office/officeart/2005/8/layout/hierarchy3"/>
    <dgm:cxn modelId="{EF822AFE-B555-47A4-B621-7D10C3017AEF}" type="presParOf" srcId="{36BCDEC4-70FE-47EB-BA46-A99ED0DA57BF}" destId="{0B287060-CA6F-41C9-BE6B-E487EFACFEC9}" srcOrd="4" destOrd="0" presId="urn:microsoft.com/office/officeart/2005/8/layout/hierarchy3"/>
    <dgm:cxn modelId="{D5142798-A50E-49DE-AED4-67FEE681A8B2}" type="presParOf" srcId="{36BCDEC4-70FE-47EB-BA46-A99ED0DA57BF}" destId="{74D6D71D-906D-4641-83F2-85C0AA01A516}" srcOrd="5" destOrd="0" presId="urn:microsoft.com/office/officeart/2005/8/layout/hierarchy3"/>
    <dgm:cxn modelId="{809C5E37-B821-41B2-B316-38C6FDB04765}" type="presParOf" srcId="{36BCDEC4-70FE-47EB-BA46-A99ED0DA57BF}" destId="{5BEE76A0-48A9-437E-964A-D9D54B80A292}" srcOrd="6" destOrd="0" presId="urn:microsoft.com/office/officeart/2005/8/layout/hierarchy3"/>
    <dgm:cxn modelId="{03527E4D-60E2-46B6-8897-5700E1D7752D}" type="presParOf" srcId="{36BCDEC4-70FE-47EB-BA46-A99ED0DA57BF}" destId="{17E56C14-C0DA-4F94-807B-FD066EC4B408}" srcOrd="7" destOrd="0" presId="urn:microsoft.com/office/officeart/2005/8/layout/hierarchy3"/>
  </dgm:cxnLst>
  <dgm:bg/>
  <dgm:whole/>
  <dgm:extLst>
    <a:ext uri="http://schemas.microsoft.com/office/drawing/2008/diagram">
      <dsp:dataModelExt xmlns="" xmlns:r="http://schemas.openxmlformats.org/officeDocument/2006/relationships"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6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6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9B4527CA-EDF9-4C76-8A76-00D6DAB1BEEA}">
      <dsp:nvSpPr>
        <dsp:cNvPr id="9" name=""/>
        <dsp:cNvSpPr/>
      </dsp:nvSpPr>
      <dsp:spPr>
        <a:xfrm>
          <a:off x="72006" y="0"/>
          <a:ext cx="3151939" cy="39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Задачи </a:t>
          </a:r>
          <a:r>
            <a:rPr lang="en-US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этапа </a:t>
          </a:r>
          <a:r>
            <a:rPr lang="ru-RU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83543" y="11537"/>
        <a:ext cx="3128865" cy="370812"/>
      </dsp:txXfrm>
    </dsp:sp>
    <dsp:sp modelId="{38472944-19E7-4691-8C52-1C982673E36D}">
      <dsp:nvSpPr>
        <dsp:cNvPr id="10" name=""/>
        <dsp:cNvSpPr/>
      </dsp:nvSpPr>
      <dsp:spPr>
        <a:xfrm>
          <a:off x="387200" y="393886"/>
          <a:ext cx="188865" cy="881776"/>
        </a:xfrm>
        <a:custGeom>
          <a:rect l="0" t="0" r="0" b="0"/>
          <a:pathLst>
            <a:path>
              <a:moveTo>
                <a:pt x="0" y="0"/>
              </a:moveTo>
              <a:lnTo>
                <a:pt x="0" y="881776"/>
              </a:lnTo>
              <a:lnTo>
                <a:pt x="188865" y="881776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DB59F5A-BEBA-4026-B714-5778A35BF70A}">
      <dsp:nvSpPr>
        <dsp:cNvPr id="11" name=""/>
        <dsp:cNvSpPr/>
      </dsp:nvSpPr>
      <dsp:spPr>
        <a:xfrm>
          <a:off x="576066" y="792087"/>
          <a:ext cx="8227681" cy="96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рекомендаций по реализации проекта для участников инновационной деятельности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393" y="820414"/>
        <a:ext cx="8171027" cy="910495"/>
      </dsp:txXfrm>
    </dsp:sp>
    <dsp:sp modelId="{DB49841F-8697-47AF-AAE8-FFE85C96411E}">
      <dsp:nvSpPr>
        <dsp:cNvPr id="12" name=""/>
        <dsp:cNvSpPr/>
      </dsp:nvSpPr>
      <dsp:spPr>
        <a:xfrm>
          <a:off x="387200" y="393886"/>
          <a:ext cx="238982" cy="2004878"/>
        </a:xfrm>
        <a:custGeom>
          <a:rect l="0" t="0" r="0" b="0"/>
          <a:pathLst>
            <a:path>
              <a:moveTo>
                <a:pt x="0" y="0"/>
              </a:moveTo>
              <a:lnTo>
                <a:pt x="0" y="2004878"/>
              </a:lnTo>
              <a:lnTo>
                <a:pt x="238982" y="2004878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57CA8ED-1727-4D6C-A0C6-0C962BAD9141}">
      <dsp:nvSpPr>
        <dsp:cNvPr id="13" name=""/>
        <dsp:cNvSpPr/>
      </dsp:nvSpPr>
      <dsp:spPr>
        <a:xfrm>
          <a:off x="626182" y="1872208"/>
          <a:ext cx="8227000" cy="1053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22874"/>
              <a:satOff val="2765"/>
              <a:lumOff val="1980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опыта работы участников проекта на площадках (семинарах практикумах и мастер-классах) различного уровня  (муниципальных, региональных)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027" y="1903053"/>
        <a:ext cx="8165310" cy="991420"/>
      </dsp:txXfrm>
    </dsp:sp>
    <dsp:sp modelId="{0B287060-CA6F-41C9-BE6B-E487EFACFEC9}">
      <dsp:nvSpPr>
        <dsp:cNvPr id="14" name=""/>
        <dsp:cNvSpPr/>
      </dsp:nvSpPr>
      <dsp:spPr>
        <a:xfrm>
          <a:off x="387200" y="393886"/>
          <a:ext cx="166973" cy="3065665"/>
        </a:xfrm>
        <a:custGeom>
          <a:rect l="0" t="0" r="0" b="0"/>
          <a:pathLst>
            <a:path>
              <a:moveTo>
                <a:pt x="0" y="0"/>
              </a:moveTo>
              <a:lnTo>
                <a:pt x="0" y="3065665"/>
              </a:lnTo>
              <a:lnTo>
                <a:pt x="166973" y="3065665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4D6D71D-906D-4641-83F2-85C0AA01A516}">
      <dsp:nvSpPr>
        <dsp:cNvPr id="15" name=""/>
        <dsp:cNvSpPr/>
      </dsp:nvSpPr>
      <dsp:spPr>
        <a:xfrm>
          <a:off x="554174" y="2952330"/>
          <a:ext cx="8286490" cy="1014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245748"/>
              <a:satOff val="5530"/>
              <a:lumOff val="39613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Насыщение сетевого пространства современными педагогическими технологиями, методиками по теме проекта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886" y="2982042"/>
        <a:ext cx="8227066" cy="955019"/>
      </dsp:txXfrm>
    </dsp:sp>
    <dsp:sp modelId="{5BEE76A0-48A9-437E-964A-D9D54B80A292}">
      <dsp:nvSpPr>
        <dsp:cNvPr id="16" name=""/>
        <dsp:cNvSpPr/>
      </dsp:nvSpPr>
      <dsp:spPr>
        <a:xfrm>
          <a:off x="387200" y="393886"/>
          <a:ext cx="260874" cy="4266154"/>
        </a:xfrm>
        <a:custGeom>
          <a:rect l="0" t="0" r="0" b="0"/>
          <a:pathLst>
            <a:path>
              <a:moveTo>
                <a:pt x="0" y="0"/>
              </a:moveTo>
              <a:lnTo>
                <a:pt x="0" y="4266154"/>
              </a:lnTo>
              <a:lnTo>
                <a:pt x="260874" y="4266154"/>
              </a:lnTo>
            </a:path>
          </a:pathLst>
        </a:cu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7E56C14-C0DA-4F94-807B-FD066EC4B408}">
      <dsp:nvSpPr>
        <dsp:cNvPr id="17" name=""/>
        <dsp:cNvSpPr/>
      </dsp:nvSpPr>
      <dsp:spPr>
        <a:xfrm>
          <a:off x="648074" y="4176466"/>
          <a:ext cx="8227681" cy="96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22874"/>
              <a:satOff val="2765"/>
              <a:lumOff val="19806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сетевое взаимодействие с ОО и ДОО в рамках реализации проекта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401" y="4204793"/>
        <a:ext cx="8171027" cy="910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2307-A7BA-49E0-A8EB-D8099D5974F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1A303-A41F-4F6F-AE4B-8F7B01DB7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21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6;&#1089;6-&#1090;&#1086;&#1087;&#1086;&#1083;&#1077;&#1082;.&#1088;&#1092;/" TargetMode="External"/><Relationship Id="rId2" Type="http://schemas.openxmlformats.org/officeDocument/2006/relationships/hyperlink" Target="mailto:bulatova826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3216" y="236510"/>
            <a:ext cx="7092280" cy="1786117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207" y="3356992"/>
            <a:ext cx="8987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«Приобщение дошкольников к миру профессий»</a:t>
            </a:r>
            <a:endParaRPr lang="ru-RU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16" y="620688"/>
            <a:ext cx="687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 </a:t>
            </a:r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детский сад общеразвивающего вида №6 станицы Калининской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21738" y="2926470"/>
            <a:ext cx="354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301208"/>
            <a:ext cx="5363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старший </a:t>
            </a:r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Другай Л.И.,               </a:t>
            </a:r>
          </a:p>
          <a:p>
            <a:pPr algn="ctr"/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Литвиненко Н.М.,                                                      </a:t>
            </a:r>
          </a:p>
          <a:p>
            <a:pPr algn="ctr"/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Попова Ю.А.,     воспитатели:  Стусенко О.В., Животовская М.Е.</a:t>
            </a:r>
          </a:p>
          <a:p>
            <a:pPr algn="ctr"/>
            <a:r>
              <a:rPr lang="ru-RU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 flipH="1">
            <a:off x="53237" y="1772816"/>
            <a:ext cx="3438128" cy="1153654"/>
          </a:xfrm>
          <a:prstGeom prst="wedgeRectCallout">
            <a:avLst>
              <a:gd name="adj1" fmla="val -21524"/>
              <a:gd name="adj2" fmla="val 923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258" y="1726141"/>
            <a:ext cx="3408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проекта  краевой инновационной </a:t>
            </a:r>
            <a:r>
              <a:rPr lang="ru-RU" i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en-US" i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КИП 2020)</a:t>
            </a:r>
            <a:endParaRPr lang="ru-RU" i="1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 этап 2021)</a:t>
            </a:r>
            <a:endParaRPr lang="ru-RU" i="1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C:\Users\Женя\Desktop\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970246" cy="228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5="http://schemas.microsoft.com/office/powerpoint/2012/main" xmlns="" xmlns:p14="http://schemas.microsoft.com/office/powerpoint/2010/main" val="28607856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накопленного опыта реализации проекта КИП</a:t>
            </a:r>
          </a:p>
        </p:txBody>
      </p:sp>
      <p:sp>
        <p:nvSpPr>
          <p:cNvPr id="4" name="Нашивка 3"/>
          <p:cNvSpPr/>
          <p:nvPr/>
        </p:nvSpPr>
        <p:spPr>
          <a:xfrm rot="5400000">
            <a:off x="4288157" y="3453621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7207136" y="1234854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1903469" y="1279957"/>
            <a:ext cx="360039" cy="65645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4" name="Picture 2" descr="C:\Users\Женя\Desktop\Рисунок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857364"/>
            <a:ext cx="3754437" cy="2305050"/>
          </a:xfrm>
          <a:prstGeom prst="rect">
            <a:avLst/>
          </a:prstGeom>
          <a:noFill/>
        </p:spPr>
      </p:pic>
      <p:pic>
        <p:nvPicPr>
          <p:cNvPr id="23555" name="Picture 3" descr="C:\Users\Женя\Desktop\Рисунок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4942" y="1785926"/>
            <a:ext cx="3779837" cy="2462213"/>
          </a:xfrm>
          <a:prstGeom prst="rect">
            <a:avLst/>
          </a:prstGeom>
          <a:noFill/>
        </p:spPr>
      </p:pic>
      <p:pic>
        <p:nvPicPr>
          <p:cNvPr id="23556" name="Picture 4" descr="C:\Users\Женя\Desktop\Рисунок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3108" y="4041775"/>
            <a:ext cx="4694237" cy="281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5="http://schemas.microsoft.com/office/powerpoint/2012/main" xmlns="" xmlns:p14="http://schemas.microsoft.com/office/powerpoint/2010/main" val="31021721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246089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накопленного опыта реализации проекта КИП</a:t>
            </a:r>
          </a:p>
        </p:txBody>
      </p:sp>
      <p:pic>
        <p:nvPicPr>
          <p:cNvPr id="3100" name="Picture 28" descr="C:\Users\Женя\Desktop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412850"/>
            <a:ext cx="2928926" cy="2073285"/>
          </a:xfrm>
          <a:prstGeom prst="rect">
            <a:avLst/>
          </a:prstGeom>
          <a:noFill/>
        </p:spPr>
      </p:pic>
      <p:pic>
        <p:nvPicPr>
          <p:cNvPr id="3101" name="Picture 29" descr="C:\Users\Женя\Desktop\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86050" y="1357298"/>
            <a:ext cx="3133725" cy="2212975"/>
          </a:xfrm>
          <a:prstGeom prst="rect">
            <a:avLst/>
          </a:prstGeom>
          <a:noFill/>
        </p:spPr>
      </p:pic>
      <p:pic>
        <p:nvPicPr>
          <p:cNvPr id="3102" name="Picture 30" descr="C:\Users\Женя\Desktop\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86446" y="1214422"/>
            <a:ext cx="3127375" cy="2193925"/>
          </a:xfrm>
          <a:prstGeom prst="rect">
            <a:avLst/>
          </a:prstGeom>
          <a:noFill/>
        </p:spPr>
      </p:pic>
      <p:pic>
        <p:nvPicPr>
          <p:cNvPr id="3103" name="Picture 31" descr="C:\Users\Женя\Desktop\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7158" y="3214686"/>
            <a:ext cx="2859087" cy="2024063"/>
          </a:xfrm>
          <a:prstGeom prst="rect">
            <a:avLst/>
          </a:prstGeom>
          <a:noFill/>
        </p:spPr>
      </p:pic>
      <p:pic>
        <p:nvPicPr>
          <p:cNvPr id="3105" name="Picture 33" descr="C:\Users\Женя\Desktop\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214942" y="2928934"/>
            <a:ext cx="3151187" cy="2219325"/>
          </a:xfrm>
          <a:prstGeom prst="rect">
            <a:avLst/>
          </a:prstGeom>
          <a:noFill/>
        </p:spPr>
      </p:pic>
      <p:pic>
        <p:nvPicPr>
          <p:cNvPr id="10" name="Picture 32" descr="C:\Users\Женя\Desktop\6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071802" y="3071810"/>
            <a:ext cx="2114550" cy="2730500"/>
          </a:xfrm>
          <a:prstGeom prst="rect">
            <a:avLst/>
          </a:prstGeom>
          <a:noFill/>
        </p:spPr>
      </p:pic>
      <p:pic>
        <p:nvPicPr>
          <p:cNvPr id="11" name="Picture 34" descr="C:\Users\Женя\Desktop\9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000628" y="4572008"/>
            <a:ext cx="2835275" cy="200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5="http://schemas.microsoft.com/office/powerpoint/2012/main" xmlns="" xmlns:p14="http://schemas.microsoft.com/office/powerpoint/2010/main" val="13298215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75608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методического пособия «Детско-родительские студии», мини-проектов, альбомов, программы «Первые шаги в профессию»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38776458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756084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общеразвивающего вида №6 станицы Калининской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353780 Краснодарский край, Калининский район, ст. Калининская, ул. Фадеева, 68 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bulatova826@gmail.com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ДОУ: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http://www.дс6-тополек.рф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8(86163) 22-7-40; 24-3-88</a:t>
            </a:r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открыт для партнерства 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4950278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5416" y="3140968"/>
            <a:ext cx="6300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</a:p>
        </p:txBody>
      </p:sp>
      <p:pic>
        <p:nvPicPr>
          <p:cNvPr id="23554" name="Picture 2" descr="C:\Users\Женя\Desktop\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7"/>
            <a:ext cx="2214578" cy="2565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5="http://schemas.microsoft.com/office/powerpoint/2012/main" xmlns="" xmlns:p14="http://schemas.microsoft.com/office/powerpoint/2010/main" val="17003119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5C785A58-35A1-41F5-A7AD-4DF6D25EE03E}"/>
              </a:ext>
            </a:extLst>
          </p:cNvPr>
          <p:cNvSpPr/>
          <p:nvPr/>
        </p:nvSpPr>
        <p:spPr>
          <a:xfrm>
            <a:off x="179512" y="215678"/>
            <a:ext cx="878497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о профессиях в процессе совместной и самостоятельной деятельности детей через «погружение» в реальные практические ситуации.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899FADC3-C7F4-4595-AE41-847284268A44}"/>
              </a:ext>
            </a:extLst>
          </p:cNvPr>
          <p:cNvGraphicFramePr/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3668720017"/>
              </p:ext>
            </p:extLst>
          </p:nvPr>
        </p:nvGraphicFramePr>
        <p:xfrm>
          <a:off x="107504" y="1556792"/>
          <a:ext cx="8928992" cy="503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B0FEC523-3335-4868-813E-14E47566CAD9}"/>
              </a:ext>
            </a:extLst>
          </p:cNvPr>
          <p:cNvSpPr/>
          <p:nvPr/>
        </p:nvSpPr>
        <p:spPr>
          <a:xfrm>
            <a:off x="683568" y="1628800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эмоционально-положительного отношения к человеку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труда;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C1161448-90CB-456F-8A18-51480BA8DC85}"/>
              </a:ext>
            </a:extLst>
          </p:cNvPr>
          <p:cNvSpPr/>
          <p:nvPr/>
        </p:nvSpPr>
        <p:spPr>
          <a:xfrm>
            <a:off x="714055" y="2486835"/>
            <a:ext cx="8136904" cy="10545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обобщенных представлений о структуре трудового процесса, понимание взаимосвязи между компонентами трудовой деятельности;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467220EC-1BCD-4A77-A618-7C5395A1B70D}"/>
              </a:ext>
            </a:extLst>
          </p:cNvPr>
          <p:cNvSpPr/>
          <p:nvPr/>
        </p:nvSpPr>
        <p:spPr>
          <a:xfrm>
            <a:off x="693694" y="3717032"/>
            <a:ext cx="812677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желания научиться выполнять трудовые действия представителей разных профессий;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1338B884-86B4-48C9-86F8-C938CDBC79C6}"/>
              </a:ext>
            </a:extLst>
          </p:cNvPr>
          <p:cNvSpPr/>
          <p:nvPr/>
        </p:nvSpPr>
        <p:spPr>
          <a:xfrm>
            <a:off x="714055" y="4725144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реализовать мониторинг эффективности реализации проекта;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B026FED9-79AD-431D-B597-FE652655826F}"/>
              </a:ext>
            </a:extLst>
          </p:cNvPr>
          <p:cNvSpPr/>
          <p:nvPr/>
        </p:nvSpPr>
        <p:spPr>
          <a:xfrm>
            <a:off x="693694" y="5589240"/>
            <a:ext cx="812677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педагогической грамотности родителей;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6B8389CB-AD09-42FF-9951-1D35626BE9C5}"/>
              </a:ext>
            </a:extLst>
          </p:cNvPr>
          <p:cNvSpPr/>
          <p:nvPr/>
        </p:nvSpPr>
        <p:spPr>
          <a:xfrm>
            <a:off x="323528" y="1162580"/>
            <a:ext cx="2376264" cy="3942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проекта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/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31674506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5C785A58-35A1-41F5-A7AD-4DF6D25EE03E}"/>
              </a:ext>
            </a:extLst>
          </p:cNvPr>
          <p:cNvSpPr/>
          <p:nvPr/>
        </p:nvSpPr>
        <p:spPr>
          <a:xfrm>
            <a:off x="683568" y="201372"/>
            <a:ext cx="816739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активности, интереса к профессиям взрослых;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899FADC3-C7F4-4595-AE41-847284268A44}"/>
              </a:ext>
            </a:extLst>
          </p:cNvPr>
          <p:cNvGraphicFramePr/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3668720017"/>
              </p:ext>
            </p:extLst>
          </p:nvPr>
        </p:nvGraphicFramePr>
        <p:xfrm>
          <a:off x="107504" y="1556792"/>
          <a:ext cx="8928992" cy="503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B0FEC523-3335-4868-813E-14E47566CAD9}"/>
              </a:ext>
            </a:extLst>
          </p:cNvPr>
          <p:cNvSpPr/>
          <p:nvPr/>
        </p:nvSpPr>
        <p:spPr>
          <a:xfrm>
            <a:off x="683568" y="1849908"/>
            <a:ext cx="81369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активного участия родителей в совместной с детьми познавательной и продуктивной деятельности;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C1161448-90CB-456F-8A18-51480BA8DC85}"/>
              </a:ext>
            </a:extLst>
          </p:cNvPr>
          <p:cNvSpPr/>
          <p:nvPr/>
        </p:nvSpPr>
        <p:spPr>
          <a:xfrm>
            <a:off x="714055" y="2852936"/>
            <a:ext cx="8136904" cy="6884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проявления интереса к укреплению партнёрских связей;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467220EC-1BCD-4A77-A618-7C5395A1B70D}"/>
              </a:ext>
            </a:extLst>
          </p:cNvPr>
          <p:cNvSpPr/>
          <p:nvPr/>
        </p:nvSpPr>
        <p:spPr>
          <a:xfrm>
            <a:off x="693694" y="3717032"/>
            <a:ext cx="812677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передачи опыта в рамках профориентационной работы.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p14="http://schemas.microsoft.com/office/powerpoint/2010/main" xmlns:p15="http://schemas.microsoft.com/office/powerpoint/2012/main" xmlns="" xmlns:a16="http://schemas.microsoft.com/office/drawing/2014/main" id="{6B8389CB-AD09-42FF-9951-1D35626BE9C5}"/>
              </a:ext>
            </a:extLst>
          </p:cNvPr>
          <p:cNvSpPr/>
          <p:nvPr/>
        </p:nvSpPr>
        <p:spPr>
          <a:xfrm>
            <a:off x="693694" y="980728"/>
            <a:ext cx="815726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труду взрослых и результатам их труда;</a:t>
            </a:r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39860100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1785056266"/>
              </p:ext>
            </p:extLst>
          </p:nvPr>
        </p:nvGraphicFramePr>
        <p:xfrm>
          <a:off x="-14620" y="692696"/>
          <a:ext cx="8928992" cy="539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5="http://schemas.microsoft.com/office/powerpoint/2012/main" xmlns="" xmlns:p14="http://schemas.microsoft.com/office/powerpoint/2010/main" val="6589114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309052"/>
            <a:ext cx="885698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проекта состоит в разработке современной комплексной системы ранней профориентации дошкольников, состоящей из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 путем организации научно0исследовательской работы и коллективной творческой деятельности (что позволит построить образовательную деятельность на основе индивидуальных особенностей каждого ребенка, при этом ребенок активный пользователь при выборе деятельности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детей 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взрослых;</a:t>
            </a:r>
          </a:p>
          <a:p>
            <a:pPr algn="just"/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взаимопосещения детей групп разной профессиональной направленности, нацеленной на обмен опытом между воспитанниками.</a:t>
            </a:r>
          </a:p>
          <a:p>
            <a:pPr algn="just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25406398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422" y="155104"/>
            <a:ext cx="8723353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89422" y="1472235"/>
            <a:ext cx="2376264" cy="233268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изменений, полученных в результате инновационной деятельности, на качество образования воспитанников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523996" y="4617943"/>
            <a:ext cx="2667341" cy="2133902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нормативных правовых документов по  инновационной деятельности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372200" y="1437136"/>
            <a:ext cx="2376264" cy="252028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разработанности учебно-методического обеспечения инновационной деятельности в образовательной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5970" y="2755188"/>
            <a:ext cx="298562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x-none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эффективности инновационной деятельности </a:t>
            </a:r>
            <a:endParaRPr lang="ru-RU" sz="2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292080" y="4361101"/>
            <a:ext cx="3071088" cy="227123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Информационное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и трансляция опыта инновационной деятельности</a:t>
            </a: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708694">
            <a:off x="2841342" y="4173788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539922">
            <a:off x="5561445" y="4162337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954005">
            <a:off x="2573259" y="2912455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036146" y="2891845"/>
            <a:ext cx="336054" cy="3457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91337" y="848271"/>
            <a:ext cx="2844809" cy="1731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изменений, полученных в результате инновационной деятельности, на рост профессиональных компетенций педагогов.</a:t>
            </a:r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4261277" y="2444062"/>
            <a:ext cx="350325" cy="38902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1666376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методического обеспечение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703" y="1052736"/>
            <a:ext cx="763284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были разработаны и  изданы следующие инновационные продукты: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83568" y="1763703"/>
            <a:ext cx="0" cy="45456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ая выноска 15"/>
          <p:cNvSpPr/>
          <p:nvPr/>
        </p:nvSpPr>
        <p:spPr>
          <a:xfrm rot="5400000">
            <a:off x="4474123" y="-271130"/>
            <a:ext cx="936104" cy="6768752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 rot="5400000">
            <a:off x="4223023" y="1506885"/>
            <a:ext cx="1296144" cy="672455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62361" y="2759303"/>
            <a:ext cx="645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лэпбук Салон красоты «Кудряшки»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6646" y="4339389"/>
            <a:ext cx="6508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Дидактическое пособие лэпбук «Труд инспектора ДПС»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5="http://schemas.microsoft.com/office/powerpoint/2012/main" xmlns="" xmlns:p14="http://schemas.microsoft.com/office/powerpoint/2010/main" val="226100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3" y="246089"/>
            <a:ext cx="878497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продукты за первый период</a:t>
            </a:r>
            <a:r>
              <a:rPr 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 descr="C:\Users\Женя\Desktop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438525" cy="4584700"/>
          </a:xfrm>
          <a:prstGeom prst="rect">
            <a:avLst/>
          </a:prstGeom>
          <a:noFill/>
        </p:spPr>
      </p:pic>
      <p:pic>
        <p:nvPicPr>
          <p:cNvPr id="1043" name="Picture 19" descr="C:\Users\Женя\Desktop\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84"/>
            <a:ext cx="3438525" cy="458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5="http://schemas.microsoft.com/office/powerpoint/2012/main" xmlns="" xmlns:p14="http://schemas.microsoft.com/office/powerpoint/2010/main" val="23832165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42852"/>
            <a:ext cx="8784976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565952">
            <a:off x="3557720" y="3391387"/>
            <a:ext cx="690376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354988">
            <a:off x="3088459" y="2498112"/>
            <a:ext cx="700738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35585" y="3169262"/>
            <a:ext cx="1105271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№2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62728">
            <a:off x="4027370" y="1998115"/>
            <a:ext cx="106832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7509863">
            <a:off x="2622741" y="2353534"/>
            <a:ext cx="781276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234712">
            <a:off x="3057555" y="1361920"/>
            <a:ext cx="100527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№2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5344741">
            <a:off x="2037193" y="2306775"/>
            <a:ext cx="714623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797892">
            <a:off x="1806206" y="1321363"/>
            <a:ext cx="103221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4112741">
            <a:off x="1313653" y="2509326"/>
            <a:ext cx="797301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419849">
            <a:off x="631497" y="1582650"/>
            <a:ext cx="1018236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817440">
            <a:off x="1202113" y="3341426"/>
            <a:ext cx="751873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073" y="2956750"/>
            <a:ext cx="1088238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№9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080318">
            <a:off x="1249077" y="4253385"/>
            <a:ext cx="782252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719" y="4299063"/>
            <a:ext cx="110360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№14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128236">
            <a:off x="3454561" y="4247335"/>
            <a:ext cx="773884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357694"/>
            <a:ext cx="99585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№13</a:t>
            </a: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428860" y="4786322"/>
            <a:ext cx="484632" cy="63833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43108" y="5429264"/>
            <a:ext cx="1083305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1430908258"/>
              </p:ext>
            </p:extLst>
          </p:nvPr>
        </p:nvGraphicFramePr>
        <p:xfrm>
          <a:off x="6118832" y="1040348"/>
          <a:ext cx="1681920" cy="2373602"/>
        </p:xfrm>
        <a:graphic>
          <a:graphicData uri="http://schemas.openxmlformats.org/presentationml/2006/ole">
            <p:oleObj spid="_x0000_s22534" name="PDF" r:id="rId3" imgW="5667375" imgH="8010525" progId="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4238954240"/>
              </p:ext>
            </p:extLst>
          </p:nvPr>
        </p:nvGraphicFramePr>
        <p:xfrm>
          <a:off x="7320305" y="763988"/>
          <a:ext cx="1523578" cy="2150143"/>
        </p:xfrm>
        <a:graphic>
          <a:graphicData uri="http://schemas.openxmlformats.org/presentationml/2006/ole">
            <p:oleObj spid="_x0000_s22533" name="PDF" r:id="rId4" imgW="5667375" imgH="8010525" progId="">
              <p:embed/>
            </p:oleObj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421177266"/>
              </p:ext>
            </p:extLst>
          </p:nvPr>
        </p:nvGraphicFramePr>
        <p:xfrm>
          <a:off x="5656448" y="2501473"/>
          <a:ext cx="1638650" cy="2312538"/>
        </p:xfrm>
        <a:graphic>
          <a:graphicData uri="http://schemas.openxmlformats.org/presentationml/2006/ole">
            <p:oleObj spid="_x0000_s22532" name="PDF" r:id="rId5" imgW="5667375" imgH="8010525" progId="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2126862147"/>
              </p:ext>
            </p:extLst>
          </p:nvPr>
        </p:nvGraphicFramePr>
        <p:xfrm>
          <a:off x="6903249" y="2568433"/>
          <a:ext cx="1482675" cy="2092419"/>
        </p:xfrm>
        <a:graphic>
          <a:graphicData uri="http://schemas.openxmlformats.org/presentationml/2006/ole">
            <p:oleObj spid="_x0000_s22531" name="PDF" r:id="rId6" imgW="5667375" imgH="8010525" progId="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1719621193"/>
              </p:ext>
            </p:extLst>
          </p:nvPr>
        </p:nvGraphicFramePr>
        <p:xfrm>
          <a:off x="5736287" y="4602399"/>
          <a:ext cx="1591680" cy="2138969"/>
        </p:xfrm>
        <a:graphic>
          <a:graphicData uri="http://schemas.openxmlformats.org/presentationml/2006/ole">
            <p:oleObj spid="_x0000_s22530" name="PDF" r:id="rId7" imgW="5667375" imgH="8010525" progId="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5="http://schemas.microsoft.com/office/powerpoint/2012/main" xmlns="" xmlns:p14="http://schemas.microsoft.com/office/powerpoint/2010/main" val="3393309893"/>
              </p:ext>
            </p:extLst>
          </p:nvPr>
        </p:nvGraphicFramePr>
        <p:xfrm>
          <a:off x="7175062" y="4447877"/>
          <a:ext cx="1597846" cy="2254954"/>
        </p:xfrm>
        <a:graphic>
          <a:graphicData uri="http://schemas.openxmlformats.org/presentationml/2006/ole">
            <p:oleObj spid="_x0000_s22529" name="PDF" r:id="rId8" imgW="5667375" imgH="8010525" progId="">
              <p:embed/>
            </p:oleObj>
          </a:graphicData>
        </a:graphic>
      </p:graphicFrame>
      <p:pic>
        <p:nvPicPr>
          <p:cNvPr id="22535" name="Picture 7" descr="C:\Users\Женя\Desktop\9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2857496"/>
            <a:ext cx="1726612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5="http://schemas.microsoft.com/office/powerpoint/2012/main" xmlns="" xmlns:p14="http://schemas.microsoft.com/office/powerpoint/2010/main" val="8228475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3155</TotalTime>
  <Words>547</Words>
  <Application>Aspose.Slides for .NET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PDF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Женя</cp:lastModifiedBy>
  <cp:revision>95</cp:revision>
  <dcterms:created xsi:type="dcterms:W3CDTF">2021-01-11T13:34:09Z</dcterms:created>
  <dcterms:modified xsi:type="dcterms:W3CDTF">2022-01-17T13:43:31Z</dcterms:modified>
</cp:coreProperties>
</file>