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35" r:id="rId9"/>
    <p:sldId id="318" r:id="rId10"/>
    <p:sldId id="319" r:id="rId11"/>
    <p:sldId id="330" r:id="rId12"/>
    <p:sldId id="321" r:id="rId13"/>
    <p:sldId id="322" r:id="rId14"/>
    <p:sldId id="323" r:id="rId15"/>
    <p:sldId id="324" r:id="rId16"/>
    <p:sldId id="331" r:id="rId17"/>
    <p:sldId id="336" r:id="rId18"/>
    <p:sldId id="332" r:id="rId19"/>
    <p:sldId id="338" r:id="rId20"/>
    <p:sldId id="32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33CCCC"/>
    <a:srgbClr val="00FF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3" autoAdjust="0"/>
  </p:normalViewPr>
  <p:slideViewPr>
    <p:cSldViewPr>
      <p:cViewPr varScale="1">
        <p:scale>
          <a:sx n="68" d="100"/>
          <a:sy n="68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B569EB-8CA7-4327-8254-D7FB2F9ACB1E}" type="datetimeFigureOut">
              <a:rPr lang="ru-RU"/>
              <a:pPr>
                <a:defRPr/>
              </a:pPr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38B161-5A41-45C2-A0E9-79B5AEA7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810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7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7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ACB4-F319-43A4-874F-0400BB04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AFF4-91AD-4729-90A5-DC62FCFBA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943C-E731-421D-995E-6BF347C53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69E1-C894-4F07-89DE-4BED29A7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C345-6ABF-4CAB-9A6E-EDCEB1F6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E658-94E2-4BF7-8364-FD7FD001C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F3997-F52B-489B-932E-62030AD10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CF09-DD34-4D19-9BA8-E28AF592C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A79F-6D51-43E5-985F-7032D4383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4CDB-2DBB-4A53-8317-DC072861D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5DA6-F436-4022-B262-5C5A9E1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B8B6-9902-47D2-9F10-A9DC338A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5D7CFD1-52CB-47AF-A63F-EAD314FCA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Users\Local\Desktop\Movie.avi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ocal\Desktop\Movie.avi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Муниципальное бюджетное общеобразовательное учреждение СОШ №20 станицы </a:t>
            </a: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Брюховецкой</a:t>
            </a:r>
            <a:b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Arial Black" pitchFamily="34" charset="0"/>
              </a:rPr>
              <a:t>зав. библиотекой </a:t>
            </a:r>
            <a:r>
              <a:rPr lang="ru-RU" sz="2400" smtClean="0">
                <a:solidFill>
                  <a:schemeClr val="bg2"/>
                </a:solidFill>
                <a:latin typeface="Arial Black" pitchFamily="34" charset="0"/>
              </a:rPr>
              <a:t>Клинтух В.Ф.</a:t>
            </a:r>
            <a:endParaRPr lang="ru-RU" sz="24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F:\1фото\слайд 1\SAM_27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окументы библиотекаря1,12,2011\СОШ №20\виды школы\12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240322" cy="270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1фото\слайд 1\Изображение 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191000"/>
            <a:ext cx="3200400" cy="256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1фото\слайд 1\DSCN15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267200"/>
            <a:ext cx="3382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Фестиваль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«Театральная весна»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user\Desktop\сош 20 план проведения года литературы\театральная весна 2015\фото театральная весна\DSCN06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29000"/>
            <a:ext cx="4286250" cy="325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сош 20 план проведения года литературы\театральная весна 2015\фото театральная весна\DSCN0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Фестиваль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«Театральная весна»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F:\1фото\слайд 10-11\DSCN32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Библиотекарь_2\Рабочий стол\DSCN32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ош 20 план проведения года литературы\театральная весна 2015\фото театральная весна\фото театральная весна\Изображение 3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057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Долгосрочный проект 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«Бал отличников»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F:\1фото\слайд 12-13\DSCN09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505200" cy="23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1фото\слайд 12-13\DSCN11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1фото\слайд 12-13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3657600" cy="26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1фото\слайд 12-13\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Школьная библиотека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Movie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chemeClr val="bg2"/>
                </a:solidFill>
                <a:latin typeface="Arial Black" pitchFamily="34" charset="0"/>
              </a:rPr>
              <a:t>Общешкольный проект</a:t>
            </a:r>
            <a:br>
              <a:rPr lang="ru-RU" sz="32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2"/>
                </a:solidFill>
                <a:latin typeface="Arial Black" pitchFamily="34" charset="0"/>
              </a:rPr>
              <a:t>«Лучший читатель года» </a:t>
            </a:r>
            <a:endParaRPr lang="ru-RU" sz="32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Содержимое 3" descr="D:\Документы библиотекаря1,12,2011\ДОКУМЕНТЫ\Отчет библиотеки 2014-15 фото,сайт\Конкурс художественного чтеия 1-4 кл\P112047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295400"/>
            <a:ext cx="3352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Библиотекарь_2\Рабочий стол\Библиотека для анализа проекта\4Лучший читатель года Проект\P1100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Библиотекарь_2\Рабочий стол\P114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3047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Клуб знатоков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«Что? Где? Когда?»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F:\1фото\слайд 15-16\DSCF12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1фото\слайд 15-16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191000" cy="34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Клуб знатоков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«Что? Где? Когда?» 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F:\1фото\слайд 15-16\DSCN0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1фото\слайд 15-16\DSCN1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4111625" cy="35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85344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«Минувших лет святая память» 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Documents and Settings\Библиотекарь_2\Рабочий стол\Библиотека для анализа проекта\2Минувших лет\Изображение 1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окументы библиотекаря1,12,2011\ДОКУМЕНТЫ\Отчет библиотеки 2015-16 (Фото,сайт)\Месячник оборонно- массовой работы\Минувших лет святая память\P114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297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Библиотекарь_2\Рабочий стол\Новая папка\DSCF37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3429000" cy="26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84582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«Минувших лет святая память» 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F:\1фото\17-18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368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Библиотекарь_2\Рабочий стол\Библиотека для анализа проекта\2Минувших лет\Изображение 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67200"/>
            <a:ext cx="3292475" cy="24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Библиотекарь_2\Рабочий стол\Новая папка\DSCN1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3402990" cy="2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Результаты  проекта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88975" y="1222375"/>
          <a:ext cx="8537575" cy="8240713"/>
        </p:xfrm>
        <a:graphic>
          <a:graphicData uri="http://schemas.openxmlformats.org/presentationml/2006/ole">
            <p:oleObj spid="_x0000_s38916" name="Документ" r:id="rId3" imgW="7315650" imgH="7062203" progId="Word.Document.12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9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Школьная библиотека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C:\Documents and Settings\Библиотекарь_2\Рабочий стол\Библиотека для проекта\Представлене библиотеки\P1140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Документы библиотекаря1,12,2011\ВСЕ ФОТО\ВИД БИБЛИОТЕКИ\P1130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окументы библиотекаря1,12,2011\ДОКУМЕНТЫ\Отчет библиотеки 2014-15 фото,сайт\Библиотечные уроки\Справочная литература  2 кл\P11202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962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Документы библиотекаря1,12,2011\ВСЕ ФОТО\фото лучшие 2011\P103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38100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Результаты ЕГЭ 2015 год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1" y="1219200"/>
          <a:ext cx="8305800" cy="5410199"/>
        </p:xfrm>
        <a:graphic>
          <a:graphicData uri="http://schemas.openxmlformats.org/drawingml/2006/table">
            <a:tbl>
              <a:tblPr/>
              <a:tblGrid>
                <a:gridCol w="1886712"/>
                <a:gridCol w="1316736"/>
                <a:gridCol w="1520952"/>
                <a:gridCol w="1676400"/>
                <a:gridCol w="1905000"/>
              </a:tblGrid>
              <a:tr h="173828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Предметы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Район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Край</a:t>
                      </a:r>
                      <a:r>
                        <a:rPr lang="ru-RU" sz="1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Россия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23971">
                <a:tc>
                  <a:txBody>
                    <a:bodyPr/>
                    <a:lstStyle/>
                    <a:p>
                      <a:pPr indent="278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72.9 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69.2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70.8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65,9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2397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  <a:endParaRPr lang="ru-RU" sz="18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 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60.7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53,3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23971"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  <a:endParaRPr lang="ru-RU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73.8 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43" marR="73643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65.4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65.4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36821" marB="3682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278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56,9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1" marR="7671" marT="7671" marB="767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113713" cy="4473575"/>
          </a:xfrm>
        </p:spPr>
        <p:txBody>
          <a:bodyPr/>
          <a:lstStyle/>
          <a:p>
            <a:r>
              <a:rPr lang="ru-RU" sz="1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</a:t>
            </a:r>
            <a:r>
              <a:rPr lang="ru-RU" sz="1400" b="0" i="1" dirty="0" smtClean="0">
                <a:solidFill>
                  <a:schemeClr val="bg2"/>
                </a:solidFill>
                <a:effectLst/>
                <a:latin typeface="Arial Black" pitchFamily="34" charset="0"/>
              </a:rPr>
              <a:t>Цели  проекта: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 привитие школьникам интереса к книгам и чтению – важным факторам духовного и интеллектуального роста, самообразования и самопознания,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-формирование читательской и информационной компетенции учащихся.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sz="1400" b="0" i="1" dirty="0" smtClean="0">
                <a:solidFill>
                  <a:schemeClr val="bg2"/>
                </a:solidFill>
                <a:effectLst/>
                <a:latin typeface="Arial Black" pitchFamily="34" charset="0"/>
              </a:rPr>
              <a:t>Задачи:</a:t>
            </a:r>
            <a: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-развитие у учащихся мотивации к чтению через творческую деятельность;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-активизация внеклассной деятельности учащихся по  гуманитарному направлению;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-привлечение родителей к руководству чтением учащихся;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-развитие у учащихся интереса к чтению на основе мотивирующего примера;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-способствование  более высокого уровня образования школьников, обеспечению их гарантированных  прав  доступа к информации и культурным ценностям;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-формирование   у школьников интереса к книгам посредством приобщения к чтению изданий из федерального перечня «100 книг» из регионального перечня из 30 книг по истории, культуре.</a:t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                                                  </a:t>
            </a:r>
            <a:r>
              <a:rPr lang="ru-RU" sz="1400" b="0" i="1" dirty="0" smtClean="0">
                <a:solidFill>
                  <a:schemeClr val="bg2"/>
                </a:solidFill>
                <a:effectLst/>
                <a:latin typeface="Arial Black" pitchFamily="34" charset="0"/>
              </a:rPr>
              <a:t>Сроки реализации: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14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                                         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Январь - декабрь 2015 года</a:t>
            </a:r>
            <a:endParaRPr lang="ru-RU" sz="1400" b="0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144779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«Читать - значит творить!»</a:t>
            </a:r>
          </a:p>
          <a:p>
            <a:pPr algn="ctr"/>
            <a:r>
              <a:rPr lang="ru-RU" sz="3200" dirty="0" smtClean="0">
                <a:solidFill>
                  <a:schemeClr val="bg2"/>
                </a:solidFill>
                <a:latin typeface="Arial Black" pitchFamily="34" charset="0"/>
              </a:rPr>
              <a:t>Творческий проект</a:t>
            </a:r>
            <a:endParaRPr lang="ru-RU" sz="32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" name="Picture 3" descr="C:\Documents and Settings\Библиотекарь_2\Мои документы\Мои рисунки\g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430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772400" cy="4168775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1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601"/>
            <a:ext cx="7772400" cy="129539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Основные направления проекта: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3400" y="0"/>
            <a:ext cx="8001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 «Писатели и поэты юбиляры 2015 года»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2. «Минувших лет святая память»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3. «Жемчужины литературы»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4. Мероприятия в рамках долгосрочных школьных проектов: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- «Театральная весна»,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- «Бал отличников»,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- Творческий  проект «Спектакль ко  Дню Победы»,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- Общешкольный проект «Лучший читатель года».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5.Мероприятия  к   Году литературы в рамках работы школьного клуба  знатоков «Что? Где? Когда?»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6.Встречи в литературной гостиной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7.Творческие конкурсы.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2000" b="1" dirty="0" smtClean="0">
                <a:solidFill>
                  <a:schemeClr val="bg2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Девиз проекта: Читай! Мечтай! Дерзай!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800" b="1" dirty="0" smtClean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«Жемчужины  литературы»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F:\1фото\слайд 5-7\DSCF2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1фото\слайд 5-7\DSCN02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4410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окументы библиотекаря1,12,2011\Времена года\Осень\Краски осени 2013 Выставка\3 Б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429000" cy="262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окументы библиотекаря1,12,2011\ДОКУМЕНТЫ\Отчет библиотеки 2014-15 фото,сайт\Конкурс художественного чтеия 1-4 кл\IMG_02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err="1" smtClean="0">
                <a:solidFill>
                  <a:schemeClr val="bg2"/>
                </a:solidFill>
                <a:latin typeface="Arial Black" pitchFamily="34" charset="0"/>
              </a:rPr>
              <a:t>Инсценирование</a:t>
            </a: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 произведений А.С.Пушкина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user\Desktop\сош 20 план проведения года литературы\мы в гости к Пушкину спешим\DSCN16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сош 20 план проведения года литературы\мы в гости к Пушкину спешим\DSCN1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4114800" cy="355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Школьный конкурс </a:t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«Реклама любимой книги»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Users\user\Desktop\документы МО кл.руководителей\фото любимая книга\SAM_49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документы МО кл.руководителей\фото любимая книга\SAM_49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873500" cy="33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8534400" cy="1142999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2"/>
                </a:solidFill>
                <a:latin typeface="Arial Black" pitchFamily="34" charset="0"/>
              </a:rPr>
              <a:t>Презентация домашних библиотек </a:t>
            </a: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«Давайте с книгами дружить!»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C:\Documents and Settings\Библиотекарь_2\Рабочий стол\Фото Презентация сем биб-к\P11304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Библиотекарь_2\Рабочий стол\Фото Презентация сем биб-к\P11304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bg2"/>
                </a:solidFill>
                <a:latin typeface="Arial Black" pitchFamily="34" charset="0"/>
              </a:rPr>
              <a:t>Всероссийский конкурс «Живая классика»</a:t>
            </a:r>
            <a:endParaRPr lang="ru-RU" sz="36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F:\1фото\слайд 9\DSCN2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1фото\слайд 9\DSCN2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3385682" cy="26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Библиотекарь_2\Рабочий стол\Новая папка\SAM_3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2666238" cy="23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3210</TotalTime>
  <Words>133</Words>
  <Application>Microsoft Office PowerPoint</Application>
  <PresentationFormat>Экран (4:3)</PresentationFormat>
  <Paragraphs>73</Paragraphs>
  <Slides>20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Орбита</vt:lpstr>
      <vt:lpstr>Документ</vt:lpstr>
      <vt:lpstr> Муниципальное бюджетное общеобразовательное учреждение СОШ №20 станицы Брюховецкой зав. библиотекой Клинтух В.Ф.</vt:lpstr>
      <vt:lpstr> Школьная библиотека</vt:lpstr>
      <vt:lpstr>  Цели  проекта: - привитие школьникам интереса к книгам и чтению – важным факторам духовного и интеллектуального роста, самообразования и самопознания, -формирование читательской и информационной компетенции учащихся. Задачи: -развитие у учащихся мотивации к чтению через творческую деятельность; -активизация внеклассной деятельности учащихся по  гуманитарному направлению; -привлечение родителей к руководству чтением учащихся; -развитие у учащихся интереса к чтению на основе мотивирующего примера; -способствование  более высокого уровня образования школьников, обеспечению их гарантированных  прав  доступа к информации и культурным ценностям; -формирование   у школьников интереса к книгам посредством приобщения к чтению изданий из федерального перечня «100 книг» из регионального перечня из 30 книг по истории, культуре.                                                    Сроки реализации:                                            Январь - декабрь 2015 года</vt:lpstr>
      <vt:lpstr> </vt:lpstr>
      <vt:lpstr> «Жемчужины  литературы»</vt:lpstr>
      <vt:lpstr> Инсценирование произведений А.С.Пушкина</vt:lpstr>
      <vt:lpstr> Школьный конкурс  «Реклама любимой книги»</vt:lpstr>
      <vt:lpstr> Презентация домашних библиотек «Давайте с книгами дружить!»</vt:lpstr>
      <vt:lpstr> Всероссийский конкурс «Живая классика»</vt:lpstr>
      <vt:lpstr> Фестиваль  «Театральная весна»</vt:lpstr>
      <vt:lpstr> Фестиваль  «Театральная весна»</vt:lpstr>
      <vt:lpstr> Долгосрочный проект  «Бал отличников»</vt:lpstr>
      <vt:lpstr> Школьная библиотека</vt:lpstr>
      <vt:lpstr>  Общешкольный проект «Лучший читатель года» </vt:lpstr>
      <vt:lpstr> Клуб знатоков  «Что? Где? Когда?»</vt:lpstr>
      <vt:lpstr> Клуб знатоков  «Что? Где? Когда?» </vt:lpstr>
      <vt:lpstr> «Минувших лет святая память» </vt:lpstr>
      <vt:lpstr> «Минувших лет святая память» </vt:lpstr>
      <vt:lpstr> Результаты  проекта</vt:lpstr>
      <vt:lpstr> Результаты ЕГЭ 2015 год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 книг и библиотек</dc:title>
  <dc:creator>User</dc:creator>
  <cp:lastModifiedBy>Наталья</cp:lastModifiedBy>
  <cp:revision>231</cp:revision>
  <dcterms:created xsi:type="dcterms:W3CDTF">2006-04-10T06:13:59Z</dcterms:created>
  <dcterms:modified xsi:type="dcterms:W3CDTF">2018-07-09T19:19:55Z</dcterms:modified>
</cp:coreProperties>
</file>