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sldIdLst>
    <p:sldId id="256" r:id="rId2"/>
    <p:sldId id="308" r:id="rId3"/>
    <p:sldId id="310" r:id="rId4"/>
    <p:sldId id="309" r:id="rId5"/>
    <p:sldId id="266" r:id="rId6"/>
    <p:sldId id="306" r:id="rId7"/>
    <p:sldId id="302" r:id="rId8"/>
    <p:sldId id="258" r:id="rId9"/>
    <p:sldId id="311" r:id="rId10"/>
    <p:sldId id="259" r:id="rId11"/>
    <p:sldId id="288" r:id="rId12"/>
    <p:sldId id="280" r:id="rId13"/>
    <p:sldId id="312" r:id="rId14"/>
    <p:sldId id="313" r:id="rId15"/>
    <p:sldId id="314" r:id="rId16"/>
    <p:sldId id="315" r:id="rId17"/>
    <p:sldId id="316" r:id="rId18"/>
    <p:sldId id="268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3CA83"/>
    <a:srgbClr val="FFCC66"/>
    <a:srgbClr val="C2A320"/>
    <a:srgbClr val="24B6A8"/>
    <a:srgbClr val="FB584B"/>
    <a:srgbClr val="D51405"/>
    <a:srgbClr val="00FFFF"/>
    <a:srgbClr val="96F4E4"/>
    <a:srgbClr val="96DE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4660"/>
  </p:normalViewPr>
  <p:slideViewPr>
    <p:cSldViewPr>
      <p:cViewPr>
        <p:scale>
          <a:sx n="60" d="100"/>
          <a:sy n="60" d="100"/>
        </p:scale>
        <p:origin x="-1512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166C31-B6D8-499F-917E-A35D7991FA8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4A4FA-76D5-401F-96CC-A87596484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57158" y="267842"/>
          <a:ext cx="8429684" cy="6323304"/>
        </p:xfrm>
        <a:graphic>
          <a:graphicData uri="http://schemas.openxmlformats.org/presentationml/2006/ole">
            <p:oleObj spid="_x0000_s21505" name="Слайд" r:id="rId3" imgW="4562551" imgH="3419551" progId="PowerPoint.Slide.12">
              <p:embed/>
            </p:oleObj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643446"/>
            <a:ext cx="6400800" cy="17526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314327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FF"/>
                </a:solidFill>
              </a:rPr>
              <a:t>В гармонии с народной музыкой.</a:t>
            </a:r>
            <a:endParaRPr lang="ru-RU" sz="6600" b="1" i="1" dirty="0">
              <a:ln w="1905">
                <a:solidFill>
                  <a:srgbClr val="FFFF00"/>
                </a:solidFill>
              </a:ln>
              <a:solidFill>
                <a:srgbClr val="FF00FF"/>
              </a:solidFill>
              <a:effectLst>
                <a:glow rad="101600">
                  <a:srgbClr val="00206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3" descr="flowers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18657">
            <a:off x="-1018121" y="4267405"/>
            <a:ext cx="3497493" cy="35004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2428892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Песни на Кубани обычно пелись без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музыкального сопровождения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, хотя музыкальные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инструменты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здесь были хорошо известны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79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Музыкальные инструменты</a:t>
            </a:r>
            <a:endParaRPr lang="ru-RU" sz="40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7" name="Picture 2" descr="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215074" cy="372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692948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Наиболее популярны были гармошка (иногда с колокольчиками), дудочка, пищики, бубен (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таламбас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bg2"/>
                </a:solidFill>
              </a:rPr>
              <a:t>) и трещотки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1537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Инструменты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 descr="в21"/>
          <p:cNvPicPr>
            <a:picLocks noChangeAspect="1" noChangeArrowheads="1"/>
          </p:cNvPicPr>
          <p:nvPr/>
        </p:nvPicPr>
        <p:blipFill>
          <a:blip r:embed="rId2" cstate="print">
            <a:lum bright="31000" contrast="25000"/>
          </a:blip>
          <a:srcRect/>
          <a:stretch>
            <a:fillRect/>
          </a:stretch>
        </p:blipFill>
        <p:spPr bwMode="auto">
          <a:xfrm>
            <a:off x="285720" y="2214554"/>
            <a:ext cx="4929222" cy="44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lum bright="4000" contrast="15000"/>
          </a:blip>
          <a:srcRect r="23377" b="8343"/>
          <a:stretch>
            <a:fillRect/>
          </a:stretch>
        </p:blipFill>
        <p:spPr bwMode="auto">
          <a:xfrm>
            <a:off x="5357818" y="3231672"/>
            <a:ext cx="2928958" cy="3626328"/>
          </a:xfrm>
          <a:prstGeom prst="roundRect">
            <a:avLst>
              <a:gd name="adj" fmla="val 711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C:\Documents and Settings\Администратор\Мои документы\НАЙДОРФ\Казачий быт\5.jpg"/>
          <p:cNvPicPr>
            <a:picLocks noChangeAspect="1" noChangeArrowheads="1"/>
          </p:cNvPicPr>
          <p:nvPr/>
        </p:nvPicPr>
        <p:blipFill>
          <a:blip r:embed="rId4"/>
          <a:srcRect l="24827" t="10127" r="57194" b="44304"/>
          <a:stretch>
            <a:fillRect/>
          </a:stretch>
        </p:blipFill>
        <p:spPr bwMode="auto">
          <a:xfrm>
            <a:off x="7215206" y="642918"/>
            <a:ext cx="1643074" cy="2816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000760" cy="28575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3000" b="1" dirty="0" smtClean="0"/>
              <a:t>В случае необходимости в музыкальные  инструменты превращались и  предметы, далекие от искусства – </a:t>
            </a:r>
            <a:r>
              <a:rPr lang="ru-RU" sz="3000" b="1" dirty="0" err="1" smtClean="0"/>
              <a:t>рубэль</a:t>
            </a:r>
            <a:r>
              <a:rPr lang="ru-RU" sz="3000" b="1" dirty="0" smtClean="0"/>
              <a:t> (приспособление для глажения белья), лучина, ложки,  </a:t>
            </a:r>
            <a:r>
              <a:rPr lang="ru-RU" sz="3000" b="1" dirty="0" err="1" smtClean="0"/>
              <a:t>ваганы</a:t>
            </a:r>
            <a:r>
              <a:rPr lang="ru-RU" sz="3000" b="1" dirty="0" smtClean="0"/>
              <a:t> (корыто), гребенки и другие обиходные вещи. </a:t>
            </a:r>
          </a:p>
          <a:p>
            <a:endParaRPr lang="ru-RU" sz="24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             Инструменты</a:t>
            </a:r>
            <a:endParaRPr lang="ru-RU" sz="48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10" descr="959611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8768" y="1214422"/>
            <a:ext cx="3105232" cy="28855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7" descr="утв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7884" y="4429132"/>
            <a:ext cx="2957121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8305" name="Picture 1" descr="C:\Documents and Settings\Администратор\Мои документы\МУЗЕЙ 2\музей 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929222" cy="3696916"/>
          </a:xfrm>
          <a:prstGeom prst="roundRect">
            <a:avLst>
              <a:gd name="adj" fmla="val 1653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857280"/>
            <a:ext cx="8229600" cy="258607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FF00FF"/>
                </a:solidFill>
              </a:rPr>
              <a:t>История образования, достижения   </a:t>
            </a:r>
            <a:r>
              <a:rPr lang="ru-RU" sz="2800" b="1" dirty="0" err="1" smtClean="0">
                <a:solidFill>
                  <a:srgbClr val="FF00FF"/>
                </a:solidFill>
              </a:rPr>
              <a:t>вокально</a:t>
            </a:r>
            <a:r>
              <a:rPr lang="ru-RU" sz="2800" b="1" dirty="0" smtClean="0">
                <a:solidFill>
                  <a:srgbClr val="FF00FF"/>
                </a:solidFill>
              </a:rPr>
              <a:t> – хорового коллектива  «</a:t>
            </a:r>
            <a:r>
              <a:rPr lang="ru-RU" sz="2800" b="1" dirty="0" err="1" smtClean="0">
                <a:solidFill>
                  <a:srgbClr val="FF00FF"/>
                </a:solidFill>
              </a:rPr>
              <a:t>Журавушка</a:t>
            </a:r>
            <a:r>
              <a:rPr lang="ru-RU" sz="2800" b="1" dirty="0" smtClean="0">
                <a:solidFill>
                  <a:srgbClr val="FF00FF"/>
                </a:solidFill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0057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История возникновения  </a:t>
            </a:r>
            <a:r>
              <a:rPr lang="ru-RU" sz="2800" b="1" dirty="0" err="1" smtClean="0"/>
              <a:t>вокально</a:t>
            </a:r>
            <a:r>
              <a:rPr lang="ru-RU" sz="2800" b="1" dirty="0" smtClean="0"/>
              <a:t> – хорового коллектива  в ст. Холмской начинается с июля 2002  года.  Основной "костяк" коллектива составляют участники хора поющие в нём уже более десяти лет</a:t>
            </a:r>
            <a:endParaRPr lang="ru-RU" sz="2800" b="1" dirty="0"/>
          </a:p>
        </p:txBody>
      </p:sp>
      <p:pic>
        <p:nvPicPr>
          <p:cNvPr id="4" name="Рисунок 3" descr="Хор Жураву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264000" cy="33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ub.foto.ru/gallery/images/photo/2005/04/01/3752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488000" cy="579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1500174"/>
            <a:ext cx="56436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Однажды, выйдя после окончания очередной репетиции, участники хора увидели пролетающий над станицей клин журавлей. Глядя на них, кто то сказал: « Пусть наш хор будет называться «</a:t>
            </a:r>
            <a:r>
              <a:rPr lang="ru-RU" sz="2800" b="1" dirty="0" err="1" smtClean="0">
                <a:solidFill>
                  <a:schemeClr val="bg2"/>
                </a:solidFill>
              </a:rPr>
              <a:t>Журавушка</a:t>
            </a:r>
            <a:r>
              <a:rPr lang="ru-RU" sz="2800" b="1" dirty="0" smtClean="0">
                <a:solidFill>
                  <a:schemeClr val="bg2"/>
                </a:solidFill>
              </a:rPr>
              <a:t>». Идея понравилась, и с тех пор хор живет и работает под этим названием. 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0" y="500042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Руководит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вокально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хоровым коллективом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Марченко Людмила Ивановна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7726924" y="5217380"/>
            <a:ext cx="1556287" cy="1557609"/>
          </a:xfrm>
          <a:prstGeom prst="rect">
            <a:avLst/>
          </a:prstGeom>
        </p:spPr>
      </p:pic>
      <p:pic>
        <p:nvPicPr>
          <p:cNvPr id="41985" name="Picture 1" descr="C:\Users\школа\Desktop\20130921_160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528000" cy="489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3940709" y="5583712"/>
            <a:ext cx="1556287" cy="1557609"/>
          </a:xfrm>
          <a:prstGeom prst="rect">
            <a:avLst/>
          </a:prstGeom>
        </p:spPr>
      </p:pic>
      <p:pic>
        <p:nvPicPr>
          <p:cNvPr id="6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-274132" y="5217382"/>
            <a:ext cx="1556287" cy="15576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5643570" y="285728"/>
            <a:ext cx="32861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Репертуар хора разнообразный и обширный. Исполняются песни современных авторов, кубанских композиторов, романсы, лирические, шуточные. 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Репертуаре имеются фрагменты кубанских обрядов (« Проводы в армию», « Казачьи посиделки»,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 Проводы Масленицы»).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проэкт\журавушка\CCI02122013_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400000" cy="640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</a:rPr>
              <a:t>                    Вывод:</a:t>
            </a:r>
            <a:endParaRPr lang="ru-RU" sz="4800" b="1" dirty="0">
              <a:solidFill>
                <a:srgbClr val="FF00FF"/>
              </a:solidFill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357158" y="1571612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Народная песня занимает особое место в культуре кубанского народа.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Отражает характер, обычаи, исторические события, отличается своеобразием жанрового содержания, музыкального языка, структуры на примере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вокально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хорового коллектива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Журавушка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ст. Холмской.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7504624" y="5012208"/>
            <a:ext cx="1556287" cy="15576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714348" y="571480"/>
          <a:ext cx="7643866" cy="5732900"/>
        </p:xfrm>
        <a:graphic>
          <a:graphicData uri="http://schemas.openxmlformats.org/presentationml/2006/ole">
            <p:oleObj spid="_x0000_s34817" name="Слайд" r:id="rId3" imgW="4524818" imgH="3392402" progId="PowerPoint.Slide.12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8662" y="-214338"/>
            <a:ext cx="735811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 каждого есть своя звезда хранительница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путеводительница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значит, есть и своя песня. Вряд ли кто станет спорить о том, что когда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Реки высыхают – русла остаются,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Травы выгорают – корни остаются,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 улетают – гнезда остаются,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Люди умирают – песни остаются.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8/189/98189694_559207_10151258283693944_222417854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72000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2192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Хор Жураву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40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</a:t>
            </a:r>
            <a:r>
              <a:rPr lang="ru-RU" sz="4400" b="1" dirty="0" smtClean="0">
                <a:solidFill>
                  <a:srgbClr val="FF00FF"/>
                </a:solidFill>
              </a:rPr>
              <a:t>Цель работы:</a:t>
            </a:r>
            <a:r>
              <a:rPr lang="ru-RU" sz="4400" dirty="0" smtClean="0">
                <a:solidFill>
                  <a:srgbClr val="FF00FF"/>
                </a:solidFill>
              </a:rPr>
              <a:t/>
            </a:r>
            <a:br>
              <a:rPr lang="ru-RU" sz="4400" dirty="0" smtClean="0">
                <a:solidFill>
                  <a:srgbClr val="FF00FF"/>
                </a:solidFill>
              </a:rPr>
            </a:b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Проследить возникновение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 на Кубани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вокально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хорового коллектива 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Журавушка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ст. Холмской.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FF"/>
                </a:solidFill>
              </a:rPr>
              <a:t>                Задачи: </a:t>
            </a:r>
            <a:endParaRPr lang="ru-RU" sz="5400" b="1" dirty="0">
              <a:solidFill>
                <a:srgbClr val="FF00FF"/>
              </a:solidFill>
            </a:endParaRPr>
          </a:p>
        </p:txBody>
      </p:sp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428596" y="1428736"/>
            <a:ext cx="835824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историю возникновения песни на Кубани на основе  песенной летописи;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Раскрыть исторические и музыкальные понятия;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Изучить основные этапы становления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вокально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хорового коллектива 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Журавушка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18657">
            <a:off x="6411430" y="4124528"/>
            <a:ext cx="3497493" cy="35004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8305800" cy="121442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553997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ru-RU" sz="3600" b="1" i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Методы изучения: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1448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2663" y="2081123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-1071602" y="857232"/>
            <a:ext cx="9787006" cy="57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4457" tIns="390402" rIns="336444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Теоретические: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учебной и научно – популярной литературы по истории возникновения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песенно-музыкальной традиции на Кубани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Аналитико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синтетический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сбор начальных сведений о создании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концертно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творческой деятельности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вокально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хорового коллектива  станицы  на основе  рассказов руководителя хора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Хронологический метод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последовательность в изучении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этапов становления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вокально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хорового коллектива 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Журавушка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Посещение концертов с участием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вокально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хорового коллектива.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7083981" y="5583712"/>
            <a:ext cx="1556287" cy="1557609"/>
          </a:xfrm>
          <a:prstGeom prst="rect">
            <a:avLst/>
          </a:prstGeom>
        </p:spPr>
      </p:pic>
      <p:pic>
        <p:nvPicPr>
          <p:cNvPr id="9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5369469" y="5583712"/>
            <a:ext cx="1556287" cy="1557609"/>
          </a:xfrm>
          <a:prstGeom prst="rect">
            <a:avLst/>
          </a:prstGeom>
        </p:spPr>
      </p:pic>
      <p:pic>
        <p:nvPicPr>
          <p:cNvPr id="10" name="Picture 3" descr="flowers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10360">
            <a:off x="6369601" y="5726588"/>
            <a:ext cx="1556287" cy="15576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214290"/>
          <a:ext cx="8505104" cy="6374389"/>
        </p:xfrm>
        <a:graphic>
          <a:graphicData uri="http://schemas.openxmlformats.org/presentationml/2006/ole">
            <p:oleObj spid="_x0000_s2050" name="Презентация" r:id="rId3" imgW="4562551" imgH="3419551" progId="PowerPoint.Show.8">
              <p:embed/>
            </p:oleObj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85720" y="857232"/>
            <a:ext cx="7872413" cy="550072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Музыка любой страны обладает неповторимыми чертами. Особенно ярко выражены они в народном творчестве.</a:t>
            </a:r>
          </a:p>
          <a:p>
            <a:endParaRPr lang="ru-RU" b="1" dirty="0" smtClean="0">
              <a:solidFill>
                <a:srgbClr val="FF00FF"/>
              </a:solidFill>
            </a:endParaRPr>
          </a:p>
          <a:p>
            <a:r>
              <a:rPr lang="ru-RU" b="1" dirty="0" smtClean="0">
                <a:solidFill>
                  <a:srgbClr val="FF00FF"/>
                </a:solidFill>
              </a:rPr>
              <a:t> Песня — самый древний и самый любимый из всех жанров музыкального народного творчества. </a:t>
            </a:r>
          </a:p>
          <a:p>
            <a:endParaRPr lang="ru-RU" b="1" dirty="0" smtClean="0">
              <a:solidFill>
                <a:srgbClr val="FF00FF"/>
              </a:solidFill>
            </a:endParaRPr>
          </a:p>
          <a:p>
            <a:endParaRPr lang="ru-RU" b="1" dirty="0" smtClean="0">
              <a:solidFill>
                <a:srgbClr val="FF00FF"/>
              </a:solidFill>
            </a:endParaRPr>
          </a:p>
          <a:p>
            <a:r>
              <a:rPr lang="ru-RU" b="1" dirty="0" smtClean="0">
                <a:solidFill>
                  <a:srgbClr val="FF00FF"/>
                </a:solidFill>
              </a:rPr>
              <a:t>Столетиями летят над кубанскими хуторами и станицами прекрасные народные песни. Грустная, веселая, широкая, раздольная, песня всегда была спутником  человека.</a:t>
            </a:r>
          </a:p>
          <a:p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38" y="1819284"/>
            <a:ext cx="6215074" cy="5395930"/>
          </a:xfrm>
        </p:spPr>
        <p:txBody>
          <a:bodyPr>
            <a:normAutofit/>
          </a:bodyPr>
          <a:lstStyle/>
          <a:p>
            <a:r>
              <a:rPr lang="ru-RU" dirty="0" smtClean="0"/>
              <a:t>Песенно-музыкальная традиция на Кубани складывалась на основе смешения разных начал. Русские народные песни, пришедшие с Дона, Воронежа, Курска, за долгие годы бытования "</a:t>
            </a:r>
            <a:r>
              <a:rPr lang="ru-RU" dirty="0" err="1" smtClean="0"/>
              <a:t>окубанились</a:t>
            </a:r>
            <a:r>
              <a:rPr lang="ru-RU" dirty="0" smtClean="0"/>
              <a:t>", "</a:t>
            </a:r>
            <a:r>
              <a:rPr lang="ru-RU" dirty="0" err="1" smtClean="0"/>
              <a:t>оказачились</a:t>
            </a:r>
            <a:r>
              <a:rPr lang="ru-RU" dirty="0" smtClean="0"/>
              <a:t>", получилось, что-то очень интересное, да еще обогащенное кавказскими гармониями и ритмами.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</a:t>
            </a:r>
            <a:r>
              <a:rPr lang="ru-RU" b="1" dirty="0" smtClean="0">
                <a:solidFill>
                  <a:srgbClr val="FF00FF"/>
                </a:solidFill>
              </a:rPr>
              <a:t>История возникновения народной песни на Кубани.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1214422"/>
            <a:ext cx="2857488" cy="4072062"/>
          </a:xfrm>
          <a:prstGeom prst="roundRect">
            <a:avLst>
              <a:gd name="adj" fmla="val 1491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0360">
            <a:off x="7416848" y="5129538"/>
            <a:ext cx="1639615" cy="1641007"/>
          </a:xfrm>
          <a:prstGeom prst="rect">
            <a:avLst/>
          </a:prstGeom>
        </p:spPr>
      </p:pic>
      <p:pic>
        <p:nvPicPr>
          <p:cNvPr id="6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0360">
            <a:off x="5998528" y="5491510"/>
            <a:ext cx="1296249" cy="1297350"/>
          </a:xfrm>
          <a:prstGeom prst="rect">
            <a:avLst/>
          </a:prstGeom>
        </p:spPr>
      </p:pic>
      <p:pic>
        <p:nvPicPr>
          <p:cNvPr id="7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0360">
            <a:off x="3724343" y="5246791"/>
            <a:ext cx="1556287" cy="1557609"/>
          </a:xfrm>
          <a:prstGeom prst="rect">
            <a:avLst/>
          </a:prstGeom>
        </p:spPr>
      </p:pic>
      <p:pic>
        <p:nvPicPr>
          <p:cNvPr id="8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0360">
            <a:off x="3726396" y="5217382"/>
            <a:ext cx="1556287" cy="155760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286676" cy="611955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750331" y="2464587"/>
            <a:ext cx="57150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821769" y="2393149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571736" y="2500306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358216" y="2643182"/>
            <a:ext cx="57071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4186450" y="872166"/>
            <a:ext cx="393859" cy="470717"/>
          </a:xfrm>
          <a:custGeom>
            <a:avLst/>
            <a:gdLst>
              <a:gd name="connsiteX0" fmla="*/ 290957 w 393859"/>
              <a:gd name="connsiteY0" fmla="*/ 199889 h 470717"/>
              <a:gd name="connsiteX1" fmla="*/ 306722 w 393859"/>
              <a:gd name="connsiteY1" fmla="*/ 121062 h 470717"/>
              <a:gd name="connsiteX2" fmla="*/ 306722 w 393859"/>
              <a:gd name="connsiteY2" fmla="*/ 247186 h 470717"/>
              <a:gd name="connsiteX3" fmla="*/ 259426 w 393859"/>
              <a:gd name="connsiteY3" fmla="*/ 326013 h 470717"/>
              <a:gd name="connsiteX4" fmla="*/ 243660 w 393859"/>
              <a:gd name="connsiteY4" fmla="*/ 247186 h 470717"/>
              <a:gd name="connsiteX5" fmla="*/ 196364 w 393859"/>
              <a:gd name="connsiteY5" fmla="*/ 152593 h 470717"/>
              <a:gd name="connsiteX6" fmla="*/ 164833 w 393859"/>
              <a:gd name="connsiteY6" fmla="*/ 262951 h 470717"/>
              <a:gd name="connsiteX7" fmla="*/ 212129 w 393859"/>
              <a:gd name="connsiteY7" fmla="*/ 278717 h 470717"/>
              <a:gd name="connsiteX8" fmla="*/ 275191 w 393859"/>
              <a:gd name="connsiteY8" fmla="*/ 420606 h 470717"/>
              <a:gd name="connsiteX9" fmla="*/ 290957 w 393859"/>
              <a:gd name="connsiteY9" fmla="*/ 341779 h 470717"/>
              <a:gd name="connsiteX10" fmla="*/ 306722 w 393859"/>
              <a:gd name="connsiteY10" fmla="*/ 247186 h 470717"/>
              <a:gd name="connsiteX11" fmla="*/ 338253 w 393859"/>
              <a:gd name="connsiteY11" fmla="*/ 404841 h 470717"/>
              <a:gd name="connsiteX12" fmla="*/ 322488 w 393859"/>
              <a:gd name="connsiteY12" fmla="*/ 310248 h 470717"/>
              <a:gd name="connsiteX13" fmla="*/ 369784 w 393859"/>
              <a:gd name="connsiteY13" fmla="*/ 326013 h 470717"/>
              <a:gd name="connsiteX14" fmla="*/ 385550 w 393859"/>
              <a:gd name="connsiteY14" fmla="*/ 452137 h 470717"/>
              <a:gd name="connsiteX15" fmla="*/ 354019 w 393859"/>
              <a:gd name="connsiteY15" fmla="*/ 404841 h 470717"/>
              <a:gd name="connsiteX16" fmla="*/ 322488 w 393859"/>
              <a:gd name="connsiteY16" fmla="*/ 294482 h 470717"/>
              <a:gd name="connsiteX17" fmla="*/ 290957 w 393859"/>
              <a:gd name="connsiteY17" fmla="*/ 215655 h 470717"/>
              <a:gd name="connsiteX18" fmla="*/ 322488 w 393859"/>
              <a:gd name="connsiteY18" fmla="*/ 310248 h 470717"/>
              <a:gd name="connsiteX19" fmla="*/ 306722 w 393859"/>
              <a:gd name="connsiteY19" fmla="*/ 105296 h 470717"/>
              <a:gd name="connsiteX20" fmla="*/ 290957 w 393859"/>
              <a:gd name="connsiteY20" fmla="*/ 26468 h 470717"/>
              <a:gd name="connsiteX21" fmla="*/ 259426 w 393859"/>
              <a:gd name="connsiteY21" fmla="*/ 404841 h 470717"/>
              <a:gd name="connsiteX22" fmla="*/ 180598 w 393859"/>
              <a:gd name="connsiteY22" fmla="*/ 215655 h 470717"/>
              <a:gd name="connsiteX23" fmla="*/ 133302 w 393859"/>
              <a:gd name="connsiteY23" fmla="*/ 278717 h 470717"/>
              <a:gd name="connsiteX24" fmla="*/ 117536 w 393859"/>
              <a:gd name="connsiteY24" fmla="*/ 341779 h 470717"/>
              <a:gd name="connsiteX25" fmla="*/ 38709 w 393859"/>
              <a:gd name="connsiteY25" fmla="*/ 247186 h 470717"/>
              <a:gd name="connsiteX26" fmla="*/ 22943 w 393859"/>
              <a:gd name="connsiteY26" fmla="*/ 467903 h 47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859" h="470717">
                <a:moveTo>
                  <a:pt x="290957" y="199889"/>
                </a:moveTo>
                <a:cubicBezTo>
                  <a:pt x="296212" y="173613"/>
                  <a:pt x="279926" y="121062"/>
                  <a:pt x="306722" y="121062"/>
                </a:cubicBezTo>
                <a:cubicBezTo>
                  <a:pt x="357456" y="121062"/>
                  <a:pt x="311297" y="233462"/>
                  <a:pt x="306722" y="247186"/>
                </a:cubicBezTo>
                <a:cubicBezTo>
                  <a:pt x="267026" y="128093"/>
                  <a:pt x="321658" y="263781"/>
                  <a:pt x="259426" y="326013"/>
                </a:cubicBezTo>
                <a:cubicBezTo>
                  <a:pt x="240478" y="344961"/>
                  <a:pt x="250159" y="273182"/>
                  <a:pt x="243660" y="247186"/>
                </a:cubicBezTo>
                <a:cubicBezTo>
                  <a:pt x="230605" y="194966"/>
                  <a:pt x="227192" y="198835"/>
                  <a:pt x="196364" y="152593"/>
                </a:cubicBezTo>
                <a:cubicBezTo>
                  <a:pt x="191689" y="166616"/>
                  <a:pt x="161233" y="253951"/>
                  <a:pt x="164833" y="262951"/>
                </a:cubicBezTo>
                <a:cubicBezTo>
                  <a:pt x="171005" y="278381"/>
                  <a:pt x="196364" y="273462"/>
                  <a:pt x="212129" y="278717"/>
                </a:cubicBezTo>
                <a:cubicBezTo>
                  <a:pt x="249652" y="391285"/>
                  <a:pt x="225224" y="345656"/>
                  <a:pt x="275191" y="420606"/>
                </a:cubicBezTo>
                <a:cubicBezTo>
                  <a:pt x="280446" y="394330"/>
                  <a:pt x="286164" y="368143"/>
                  <a:pt x="290957" y="341779"/>
                </a:cubicBezTo>
                <a:cubicBezTo>
                  <a:pt x="296675" y="310329"/>
                  <a:pt x="287543" y="221613"/>
                  <a:pt x="306722" y="247186"/>
                </a:cubicBezTo>
                <a:cubicBezTo>
                  <a:pt x="338877" y="290060"/>
                  <a:pt x="325255" y="352849"/>
                  <a:pt x="338253" y="404841"/>
                </a:cubicBezTo>
                <a:cubicBezTo>
                  <a:pt x="346006" y="435852"/>
                  <a:pt x="310616" y="339928"/>
                  <a:pt x="322488" y="310248"/>
                </a:cubicBezTo>
                <a:cubicBezTo>
                  <a:pt x="328660" y="294818"/>
                  <a:pt x="354019" y="320758"/>
                  <a:pt x="369784" y="326013"/>
                </a:cubicBezTo>
                <a:cubicBezTo>
                  <a:pt x="375039" y="368054"/>
                  <a:pt x="393859" y="410591"/>
                  <a:pt x="385550" y="452137"/>
                </a:cubicBezTo>
                <a:cubicBezTo>
                  <a:pt x="381834" y="470717"/>
                  <a:pt x="362493" y="421788"/>
                  <a:pt x="354019" y="404841"/>
                </a:cubicBezTo>
                <a:cubicBezTo>
                  <a:pt x="338833" y="374470"/>
                  <a:pt x="332593" y="324797"/>
                  <a:pt x="322488" y="294482"/>
                </a:cubicBezTo>
                <a:cubicBezTo>
                  <a:pt x="313539" y="267634"/>
                  <a:pt x="290957" y="187355"/>
                  <a:pt x="290957" y="215655"/>
                </a:cubicBezTo>
                <a:cubicBezTo>
                  <a:pt x="290957" y="248892"/>
                  <a:pt x="322488" y="310248"/>
                  <a:pt x="322488" y="310248"/>
                </a:cubicBezTo>
                <a:cubicBezTo>
                  <a:pt x="317233" y="241931"/>
                  <a:pt x="314289" y="173396"/>
                  <a:pt x="306722" y="105296"/>
                </a:cubicBezTo>
                <a:cubicBezTo>
                  <a:pt x="303763" y="78664"/>
                  <a:pt x="295136" y="0"/>
                  <a:pt x="290957" y="26468"/>
                </a:cubicBezTo>
                <a:cubicBezTo>
                  <a:pt x="271218" y="151481"/>
                  <a:pt x="269936" y="278717"/>
                  <a:pt x="259426" y="404841"/>
                </a:cubicBezTo>
                <a:cubicBezTo>
                  <a:pt x="221522" y="253226"/>
                  <a:pt x="253896" y="313385"/>
                  <a:pt x="180598" y="215655"/>
                </a:cubicBezTo>
                <a:cubicBezTo>
                  <a:pt x="164833" y="236676"/>
                  <a:pt x="145053" y="255215"/>
                  <a:pt x="133302" y="278717"/>
                </a:cubicBezTo>
                <a:cubicBezTo>
                  <a:pt x="123612" y="298097"/>
                  <a:pt x="138557" y="336524"/>
                  <a:pt x="117536" y="341779"/>
                </a:cubicBezTo>
                <a:cubicBezTo>
                  <a:pt x="100196" y="346114"/>
                  <a:pt x="45764" y="257769"/>
                  <a:pt x="38709" y="247186"/>
                </a:cubicBezTo>
                <a:cubicBezTo>
                  <a:pt x="0" y="92355"/>
                  <a:pt x="22943" y="162456"/>
                  <a:pt x="22943" y="4679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328474" y="346841"/>
            <a:ext cx="3219546" cy="930721"/>
          </a:xfrm>
          <a:custGeom>
            <a:avLst/>
            <a:gdLst>
              <a:gd name="connsiteX0" fmla="*/ 52119 w 3219546"/>
              <a:gd name="connsiteY0" fmla="*/ 788276 h 930721"/>
              <a:gd name="connsiteX1" fmla="*/ 115181 w 3219546"/>
              <a:gd name="connsiteY1" fmla="*/ 662152 h 930721"/>
              <a:gd name="connsiteX2" fmla="*/ 130947 w 3219546"/>
              <a:gd name="connsiteY2" fmla="*/ 536028 h 930721"/>
              <a:gd name="connsiteX3" fmla="*/ 99416 w 3219546"/>
              <a:gd name="connsiteY3" fmla="*/ 662152 h 930721"/>
              <a:gd name="connsiteX4" fmla="*/ 36354 w 3219546"/>
              <a:gd name="connsiteY4" fmla="*/ 772511 h 930721"/>
              <a:gd name="connsiteX5" fmla="*/ 4823 w 3219546"/>
              <a:gd name="connsiteY5" fmla="*/ 599090 h 930721"/>
              <a:gd name="connsiteX6" fmla="*/ 36354 w 3219546"/>
              <a:gd name="connsiteY6" fmla="*/ 236483 h 930721"/>
              <a:gd name="connsiteX7" fmla="*/ 52119 w 3219546"/>
              <a:gd name="connsiteY7" fmla="*/ 189187 h 930721"/>
              <a:gd name="connsiteX8" fmla="*/ 67885 w 3219546"/>
              <a:gd name="connsiteY8" fmla="*/ 78828 h 930721"/>
              <a:gd name="connsiteX9" fmla="*/ 398960 w 3219546"/>
              <a:gd name="connsiteY9" fmla="*/ 63062 h 930721"/>
              <a:gd name="connsiteX10" fmla="*/ 351664 w 3219546"/>
              <a:gd name="connsiteY10" fmla="*/ 47297 h 930721"/>
              <a:gd name="connsiteX11" fmla="*/ 36354 w 3219546"/>
              <a:gd name="connsiteY11" fmla="*/ 15766 h 930721"/>
              <a:gd name="connsiteX12" fmla="*/ 194009 w 3219546"/>
              <a:gd name="connsiteY12" fmla="*/ 0 h 930721"/>
              <a:gd name="connsiteX13" fmla="*/ 446257 w 3219546"/>
              <a:gd name="connsiteY13" fmla="*/ 15766 h 930721"/>
              <a:gd name="connsiteX14" fmla="*/ 745802 w 3219546"/>
              <a:gd name="connsiteY14" fmla="*/ 31531 h 930721"/>
              <a:gd name="connsiteX15" fmla="*/ 2369650 w 3219546"/>
              <a:gd name="connsiteY15" fmla="*/ 63062 h 930721"/>
              <a:gd name="connsiteX16" fmla="*/ 2669195 w 3219546"/>
              <a:gd name="connsiteY16" fmla="*/ 47297 h 930721"/>
              <a:gd name="connsiteX17" fmla="*/ 2732257 w 3219546"/>
              <a:gd name="connsiteY17" fmla="*/ 31531 h 930721"/>
              <a:gd name="connsiteX18" fmla="*/ 2905678 w 3219546"/>
              <a:gd name="connsiteY18" fmla="*/ 47297 h 930721"/>
              <a:gd name="connsiteX19" fmla="*/ 3173692 w 3219546"/>
              <a:gd name="connsiteY19" fmla="*/ 94593 h 930721"/>
              <a:gd name="connsiteX20" fmla="*/ 3126395 w 3219546"/>
              <a:gd name="connsiteY20" fmla="*/ 47297 h 930721"/>
              <a:gd name="connsiteX21" fmla="*/ 3173692 w 3219546"/>
              <a:gd name="connsiteY21" fmla="*/ 78828 h 930721"/>
              <a:gd name="connsiteX22" fmla="*/ 3157926 w 3219546"/>
              <a:gd name="connsiteY22" fmla="*/ 173421 h 930721"/>
              <a:gd name="connsiteX23" fmla="*/ 3142160 w 3219546"/>
              <a:gd name="connsiteY23" fmla="*/ 252249 h 930721"/>
              <a:gd name="connsiteX24" fmla="*/ 3157926 w 3219546"/>
              <a:gd name="connsiteY24" fmla="*/ 441435 h 930721"/>
              <a:gd name="connsiteX25" fmla="*/ 3189457 w 3219546"/>
              <a:gd name="connsiteY25" fmla="*/ 488731 h 930721"/>
              <a:gd name="connsiteX26" fmla="*/ 3189457 w 3219546"/>
              <a:gd name="connsiteY26" fmla="*/ 756745 h 930721"/>
              <a:gd name="connsiteX27" fmla="*/ 3173692 w 3219546"/>
              <a:gd name="connsiteY27" fmla="*/ 804042 h 930721"/>
              <a:gd name="connsiteX28" fmla="*/ 3142160 w 3219546"/>
              <a:gd name="connsiteY28" fmla="*/ 851338 h 930721"/>
              <a:gd name="connsiteX29" fmla="*/ 3126395 w 3219546"/>
              <a:gd name="connsiteY29" fmla="*/ 914400 h 930721"/>
              <a:gd name="connsiteX30" fmla="*/ 3063333 w 3219546"/>
              <a:gd name="connsiteY30" fmla="*/ 930166 h 930721"/>
              <a:gd name="connsiteX31" fmla="*/ 2511540 w 3219546"/>
              <a:gd name="connsiteY31" fmla="*/ 898635 h 930721"/>
              <a:gd name="connsiteX32" fmla="*/ 903457 w 3219546"/>
              <a:gd name="connsiteY32" fmla="*/ 882869 h 930721"/>
              <a:gd name="connsiteX33" fmla="*/ 777333 w 3219546"/>
              <a:gd name="connsiteY33" fmla="*/ 867104 h 930721"/>
              <a:gd name="connsiteX34" fmla="*/ 730036 w 3219546"/>
              <a:gd name="connsiteY34" fmla="*/ 851338 h 930721"/>
              <a:gd name="connsiteX35" fmla="*/ 603912 w 3219546"/>
              <a:gd name="connsiteY35" fmla="*/ 835573 h 930721"/>
              <a:gd name="connsiteX36" fmla="*/ 335898 w 3219546"/>
              <a:gd name="connsiteY36" fmla="*/ 835573 h 930721"/>
              <a:gd name="connsiteX37" fmla="*/ 194009 w 3219546"/>
              <a:gd name="connsiteY37" fmla="*/ 867104 h 930721"/>
              <a:gd name="connsiteX38" fmla="*/ 146712 w 3219546"/>
              <a:gd name="connsiteY38" fmla="*/ 882869 h 930721"/>
              <a:gd name="connsiteX39" fmla="*/ 20588 w 3219546"/>
              <a:gd name="connsiteY39" fmla="*/ 851338 h 930721"/>
              <a:gd name="connsiteX40" fmla="*/ 36354 w 3219546"/>
              <a:gd name="connsiteY40" fmla="*/ 804042 h 930721"/>
              <a:gd name="connsiteX41" fmla="*/ 52119 w 3219546"/>
              <a:gd name="connsiteY41" fmla="*/ 788276 h 93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19546" h="930721">
                <a:moveTo>
                  <a:pt x="52119" y="788276"/>
                </a:moveTo>
                <a:cubicBezTo>
                  <a:pt x="65257" y="764628"/>
                  <a:pt x="109351" y="708793"/>
                  <a:pt x="115181" y="662152"/>
                </a:cubicBezTo>
                <a:cubicBezTo>
                  <a:pt x="120436" y="620111"/>
                  <a:pt x="173316" y="536028"/>
                  <a:pt x="130947" y="536028"/>
                </a:cubicBezTo>
                <a:cubicBezTo>
                  <a:pt x="87612" y="536028"/>
                  <a:pt x="123454" y="626095"/>
                  <a:pt x="99416" y="662152"/>
                </a:cubicBezTo>
                <a:cubicBezTo>
                  <a:pt x="54849" y="729004"/>
                  <a:pt x="76359" y="692501"/>
                  <a:pt x="36354" y="772511"/>
                </a:cubicBezTo>
                <a:cubicBezTo>
                  <a:pt x="14182" y="705996"/>
                  <a:pt x="4823" y="688227"/>
                  <a:pt x="4823" y="599090"/>
                </a:cubicBezTo>
                <a:cubicBezTo>
                  <a:pt x="4823" y="429380"/>
                  <a:pt x="0" y="363721"/>
                  <a:pt x="36354" y="236483"/>
                </a:cubicBezTo>
                <a:cubicBezTo>
                  <a:pt x="40919" y="220504"/>
                  <a:pt x="46864" y="204952"/>
                  <a:pt x="52119" y="189187"/>
                </a:cubicBezTo>
                <a:cubicBezTo>
                  <a:pt x="57374" y="152401"/>
                  <a:pt x="32962" y="91527"/>
                  <a:pt x="67885" y="78828"/>
                </a:cubicBezTo>
                <a:cubicBezTo>
                  <a:pt x="171716" y="41071"/>
                  <a:pt x="289152" y="75263"/>
                  <a:pt x="398960" y="63062"/>
                </a:cubicBezTo>
                <a:cubicBezTo>
                  <a:pt x="415476" y="61227"/>
                  <a:pt x="368143" y="49446"/>
                  <a:pt x="351664" y="47297"/>
                </a:cubicBezTo>
                <a:cubicBezTo>
                  <a:pt x="246924" y="33635"/>
                  <a:pt x="141457" y="26276"/>
                  <a:pt x="36354" y="15766"/>
                </a:cubicBezTo>
                <a:cubicBezTo>
                  <a:pt x="88906" y="10511"/>
                  <a:pt x="141195" y="0"/>
                  <a:pt x="194009" y="0"/>
                </a:cubicBezTo>
                <a:cubicBezTo>
                  <a:pt x="278256" y="0"/>
                  <a:pt x="362147" y="10960"/>
                  <a:pt x="446257" y="15766"/>
                </a:cubicBezTo>
                <a:lnTo>
                  <a:pt x="745802" y="31531"/>
                </a:lnTo>
                <a:cubicBezTo>
                  <a:pt x="1282994" y="50716"/>
                  <a:pt x="1835286" y="54966"/>
                  <a:pt x="2369650" y="63062"/>
                </a:cubicBezTo>
                <a:cubicBezTo>
                  <a:pt x="2469498" y="57807"/>
                  <a:pt x="2569584" y="55959"/>
                  <a:pt x="2669195" y="47297"/>
                </a:cubicBezTo>
                <a:cubicBezTo>
                  <a:pt x="2690781" y="45420"/>
                  <a:pt x="2710589" y="31531"/>
                  <a:pt x="2732257" y="31531"/>
                </a:cubicBezTo>
                <a:cubicBezTo>
                  <a:pt x="2790302" y="31531"/>
                  <a:pt x="2847871" y="42042"/>
                  <a:pt x="2905678" y="47297"/>
                </a:cubicBezTo>
                <a:cubicBezTo>
                  <a:pt x="2999036" y="93976"/>
                  <a:pt x="3035656" y="122200"/>
                  <a:pt x="3173692" y="94593"/>
                </a:cubicBezTo>
                <a:cubicBezTo>
                  <a:pt x="3195555" y="90220"/>
                  <a:pt x="3126395" y="69593"/>
                  <a:pt x="3126395" y="47297"/>
                </a:cubicBezTo>
                <a:cubicBezTo>
                  <a:pt x="3126395" y="28349"/>
                  <a:pt x="3157926" y="68318"/>
                  <a:pt x="3173692" y="78828"/>
                </a:cubicBezTo>
                <a:cubicBezTo>
                  <a:pt x="3168437" y="110359"/>
                  <a:pt x="3163644" y="141971"/>
                  <a:pt x="3157926" y="173421"/>
                </a:cubicBezTo>
                <a:cubicBezTo>
                  <a:pt x="3153132" y="199785"/>
                  <a:pt x="3142160" y="225453"/>
                  <a:pt x="3142160" y="252249"/>
                </a:cubicBezTo>
                <a:cubicBezTo>
                  <a:pt x="3142160" y="315530"/>
                  <a:pt x="3145516" y="379383"/>
                  <a:pt x="3157926" y="441435"/>
                </a:cubicBezTo>
                <a:cubicBezTo>
                  <a:pt x="3161642" y="460015"/>
                  <a:pt x="3178947" y="472966"/>
                  <a:pt x="3189457" y="488731"/>
                </a:cubicBezTo>
                <a:cubicBezTo>
                  <a:pt x="3219546" y="609082"/>
                  <a:pt x="3214146" y="559233"/>
                  <a:pt x="3189457" y="756745"/>
                </a:cubicBezTo>
                <a:cubicBezTo>
                  <a:pt x="3187396" y="773235"/>
                  <a:pt x="3181124" y="789178"/>
                  <a:pt x="3173692" y="804042"/>
                </a:cubicBezTo>
                <a:cubicBezTo>
                  <a:pt x="3165218" y="820989"/>
                  <a:pt x="3152671" y="835573"/>
                  <a:pt x="3142160" y="851338"/>
                </a:cubicBezTo>
                <a:cubicBezTo>
                  <a:pt x="3136905" y="872359"/>
                  <a:pt x="3141716" y="899079"/>
                  <a:pt x="3126395" y="914400"/>
                </a:cubicBezTo>
                <a:cubicBezTo>
                  <a:pt x="3111074" y="929721"/>
                  <a:pt x="3084994" y="930721"/>
                  <a:pt x="3063333" y="930166"/>
                </a:cubicBezTo>
                <a:cubicBezTo>
                  <a:pt x="2879162" y="925444"/>
                  <a:pt x="2695727" y="902668"/>
                  <a:pt x="2511540" y="898635"/>
                </a:cubicBezTo>
                <a:cubicBezTo>
                  <a:pt x="1975615" y="886899"/>
                  <a:pt x="1439485" y="888124"/>
                  <a:pt x="903457" y="882869"/>
                </a:cubicBezTo>
                <a:cubicBezTo>
                  <a:pt x="861416" y="877614"/>
                  <a:pt x="819018" y="874683"/>
                  <a:pt x="777333" y="867104"/>
                </a:cubicBezTo>
                <a:cubicBezTo>
                  <a:pt x="760983" y="864131"/>
                  <a:pt x="746386" y="854311"/>
                  <a:pt x="730036" y="851338"/>
                </a:cubicBezTo>
                <a:cubicBezTo>
                  <a:pt x="688351" y="843759"/>
                  <a:pt x="645953" y="840828"/>
                  <a:pt x="603912" y="835573"/>
                </a:cubicBezTo>
                <a:cubicBezTo>
                  <a:pt x="495892" y="763559"/>
                  <a:pt x="571006" y="798451"/>
                  <a:pt x="335898" y="835573"/>
                </a:cubicBezTo>
                <a:cubicBezTo>
                  <a:pt x="299552" y="841312"/>
                  <a:pt x="231535" y="856382"/>
                  <a:pt x="194009" y="867104"/>
                </a:cubicBezTo>
                <a:cubicBezTo>
                  <a:pt x="178030" y="871669"/>
                  <a:pt x="162478" y="877614"/>
                  <a:pt x="146712" y="882869"/>
                </a:cubicBezTo>
                <a:cubicBezTo>
                  <a:pt x="104671" y="872359"/>
                  <a:pt x="55851" y="876526"/>
                  <a:pt x="20588" y="851338"/>
                </a:cubicBezTo>
                <a:cubicBezTo>
                  <a:pt x="7065" y="841679"/>
                  <a:pt x="28922" y="818906"/>
                  <a:pt x="36354" y="804042"/>
                </a:cubicBezTo>
                <a:cubicBezTo>
                  <a:pt x="44828" y="787095"/>
                  <a:pt x="38981" y="811924"/>
                  <a:pt x="52119" y="7882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461386" y="20693"/>
            <a:ext cx="1573456" cy="2001837"/>
          </a:xfrm>
          <a:custGeom>
            <a:avLst/>
            <a:gdLst>
              <a:gd name="connsiteX0" fmla="*/ 92628 w 1573456"/>
              <a:gd name="connsiteY0" fmla="*/ 1555859 h 2001837"/>
              <a:gd name="connsiteX1" fmla="*/ 76862 w 1573456"/>
              <a:gd name="connsiteY1" fmla="*/ 1492797 h 2001837"/>
              <a:gd name="connsiteX2" fmla="*/ 61097 w 1573456"/>
              <a:gd name="connsiteY2" fmla="*/ 1287845 h 2001837"/>
              <a:gd name="connsiteX3" fmla="*/ 29566 w 1573456"/>
              <a:gd name="connsiteY3" fmla="*/ 1193252 h 2001837"/>
              <a:gd name="connsiteX4" fmla="*/ 45331 w 1573456"/>
              <a:gd name="connsiteY4" fmla="*/ 263086 h 2001837"/>
              <a:gd name="connsiteX5" fmla="*/ 61097 w 1573456"/>
              <a:gd name="connsiteY5" fmla="*/ 310383 h 2001837"/>
              <a:gd name="connsiteX6" fmla="*/ 92628 w 1573456"/>
              <a:gd name="connsiteY6" fmla="*/ 373445 h 2001837"/>
              <a:gd name="connsiteX7" fmla="*/ 124159 w 1573456"/>
              <a:gd name="connsiteY7" fmla="*/ 310383 h 2001837"/>
              <a:gd name="connsiteX8" fmla="*/ 139924 w 1573456"/>
              <a:gd name="connsiteY8" fmla="*/ 373445 h 2001837"/>
              <a:gd name="connsiteX9" fmla="*/ 187221 w 1573456"/>
              <a:gd name="connsiteY9" fmla="*/ 468038 h 2001837"/>
              <a:gd name="connsiteX10" fmla="*/ 187221 w 1573456"/>
              <a:gd name="connsiteY10" fmla="*/ 483804 h 2001837"/>
              <a:gd name="connsiteX11" fmla="*/ 171455 w 1573456"/>
              <a:gd name="connsiteY11" fmla="*/ 436507 h 2001837"/>
              <a:gd name="connsiteX12" fmla="*/ 187221 w 1573456"/>
              <a:gd name="connsiteY12" fmla="*/ 720286 h 2001837"/>
              <a:gd name="connsiteX13" fmla="*/ 202986 w 1573456"/>
              <a:gd name="connsiteY13" fmla="*/ 783348 h 2001837"/>
              <a:gd name="connsiteX14" fmla="*/ 155690 w 1573456"/>
              <a:gd name="connsiteY14" fmla="*/ 767583 h 2001837"/>
              <a:gd name="connsiteX15" fmla="*/ 139924 w 1573456"/>
              <a:gd name="connsiteY15" fmla="*/ 688755 h 2001837"/>
              <a:gd name="connsiteX16" fmla="*/ 124159 w 1573456"/>
              <a:gd name="connsiteY16" fmla="*/ 625693 h 2001837"/>
              <a:gd name="connsiteX17" fmla="*/ 139924 w 1573456"/>
              <a:gd name="connsiteY17" fmla="*/ 988300 h 2001837"/>
              <a:gd name="connsiteX18" fmla="*/ 202986 w 1573456"/>
              <a:gd name="connsiteY18" fmla="*/ 1240548 h 2001837"/>
              <a:gd name="connsiteX19" fmla="*/ 218752 w 1573456"/>
              <a:gd name="connsiteY19" fmla="*/ 1366673 h 2001837"/>
              <a:gd name="connsiteX20" fmla="*/ 250283 w 1573456"/>
              <a:gd name="connsiteY20" fmla="*/ 1429735 h 2001837"/>
              <a:gd name="connsiteX21" fmla="*/ 266048 w 1573456"/>
              <a:gd name="connsiteY21" fmla="*/ 1634686 h 2001837"/>
              <a:gd name="connsiteX22" fmla="*/ 281814 w 1573456"/>
              <a:gd name="connsiteY22" fmla="*/ 1776576 h 2001837"/>
              <a:gd name="connsiteX23" fmla="*/ 266048 w 1573456"/>
              <a:gd name="connsiteY23" fmla="*/ 1287845 h 2001837"/>
              <a:gd name="connsiteX24" fmla="*/ 297580 w 1573456"/>
              <a:gd name="connsiteY24" fmla="*/ 625693 h 2001837"/>
              <a:gd name="connsiteX25" fmla="*/ 360642 w 1573456"/>
              <a:gd name="connsiteY25" fmla="*/ 877941 h 2001837"/>
              <a:gd name="connsiteX26" fmla="*/ 392173 w 1573456"/>
              <a:gd name="connsiteY26" fmla="*/ 1035597 h 2001837"/>
              <a:gd name="connsiteX27" fmla="*/ 407938 w 1573456"/>
              <a:gd name="connsiteY27" fmla="*/ 1098659 h 2001837"/>
              <a:gd name="connsiteX28" fmla="*/ 439469 w 1573456"/>
              <a:gd name="connsiteY28" fmla="*/ 1082893 h 2001837"/>
              <a:gd name="connsiteX29" fmla="*/ 502531 w 1573456"/>
              <a:gd name="connsiteY29" fmla="*/ 941004 h 2001837"/>
              <a:gd name="connsiteX30" fmla="*/ 518297 w 1573456"/>
              <a:gd name="connsiteY30" fmla="*/ 641459 h 2001837"/>
              <a:gd name="connsiteX31" fmla="*/ 486766 w 1573456"/>
              <a:gd name="connsiteY31" fmla="*/ 704521 h 2001837"/>
              <a:gd name="connsiteX32" fmla="*/ 471000 w 1573456"/>
              <a:gd name="connsiteY32" fmla="*/ 625693 h 2001837"/>
              <a:gd name="connsiteX33" fmla="*/ 455235 w 1573456"/>
              <a:gd name="connsiteY33" fmla="*/ 499569 h 2001837"/>
              <a:gd name="connsiteX34" fmla="*/ 439469 w 1573456"/>
              <a:gd name="connsiteY34" fmla="*/ 657224 h 2001837"/>
              <a:gd name="connsiteX35" fmla="*/ 407938 w 1573456"/>
              <a:gd name="connsiteY35" fmla="*/ 594162 h 2001837"/>
              <a:gd name="connsiteX36" fmla="*/ 392173 w 1573456"/>
              <a:gd name="connsiteY36" fmla="*/ 468038 h 2001837"/>
              <a:gd name="connsiteX37" fmla="*/ 360642 w 1573456"/>
              <a:gd name="connsiteY37" fmla="*/ 357679 h 2001837"/>
              <a:gd name="connsiteX38" fmla="*/ 329111 w 1573456"/>
              <a:gd name="connsiteY38" fmla="*/ 231555 h 2001837"/>
              <a:gd name="connsiteX39" fmla="*/ 313345 w 1573456"/>
              <a:gd name="connsiteY39" fmla="*/ 404976 h 2001837"/>
              <a:gd name="connsiteX40" fmla="*/ 281814 w 1573456"/>
              <a:gd name="connsiteY40" fmla="*/ 341914 h 2001837"/>
              <a:gd name="connsiteX41" fmla="*/ 266048 w 1573456"/>
              <a:gd name="connsiteY41" fmla="*/ 389210 h 2001837"/>
              <a:gd name="connsiteX42" fmla="*/ 218752 w 1573456"/>
              <a:gd name="connsiteY42" fmla="*/ 499569 h 2001837"/>
              <a:gd name="connsiteX43" fmla="*/ 313345 w 1573456"/>
              <a:gd name="connsiteY43" fmla="*/ 515335 h 2001837"/>
              <a:gd name="connsiteX44" fmla="*/ 376407 w 1573456"/>
              <a:gd name="connsiteY44" fmla="*/ 594162 h 2001837"/>
              <a:gd name="connsiteX45" fmla="*/ 471000 w 1573456"/>
              <a:gd name="connsiteY45" fmla="*/ 783348 h 2001837"/>
              <a:gd name="connsiteX46" fmla="*/ 534062 w 1573456"/>
              <a:gd name="connsiteY46" fmla="*/ 893707 h 2001837"/>
              <a:gd name="connsiteX47" fmla="*/ 549828 w 1573456"/>
              <a:gd name="connsiteY47" fmla="*/ 956769 h 2001837"/>
              <a:gd name="connsiteX48" fmla="*/ 581359 w 1573456"/>
              <a:gd name="connsiteY48" fmla="*/ 1004066 h 2001837"/>
              <a:gd name="connsiteX49" fmla="*/ 597124 w 1573456"/>
              <a:gd name="connsiteY49" fmla="*/ 546866 h 2001837"/>
              <a:gd name="connsiteX50" fmla="*/ 549828 w 1573456"/>
              <a:gd name="connsiteY50" fmla="*/ 862176 h 2001837"/>
              <a:gd name="connsiteX51" fmla="*/ 534062 w 1573456"/>
              <a:gd name="connsiteY51" fmla="*/ 1319376 h 2001837"/>
              <a:gd name="connsiteX52" fmla="*/ 518297 w 1573456"/>
              <a:gd name="connsiteY52" fmla="*/ 1366673 h 2001837"/>
              <a:gd name="connsiteX53" fmla="*/ 534062 w 1573456"/>
              <a:gd name="connsiteY53" fmla="*/ 420741 h 2001837"/>
              <a:gd name="connsiteX54" fmla="*/ 565593 w 1573456"/>
              <a:gd name="connsiteY54" fmla="*/ 326148 h 2001837"/>
              <a:gd name="connsiteX55" fmla="*/ 612890 w 1573456"/>
              <a:gd name="connsiteY55" fmla="*/ 562631 h 2001837"/>
              <a:gd name="connsiteX56" fmla="*/ 644421 w 1573456"/>
              <a:gd name="connsiteY56" fmla="*/ 625693 h 2001837"/>
              <a:gd name="connsiteX57" fmla="*/ 675952 w 1573456"/>
              <a:gd name="connsiteY57" fmla="*/ 720286 h 2001837"/>
              <a:gd name="connsiteX58" fmla="*/ 691717 w 1573456"/>
              <a:gd name="connsiteY58" fmla="*/ 846410 h 2001837"/>
              <a:gd name="connsiteX59" fmla="*/ 707483 w 1573456"/>
              <a:gd name="connsiteY59" fmla="*/ 1035597 h 2001837"/>
              <a:gd name="connsiteX60" fmla="*/ 754780 w 1573456"/>
              <a:gd name="connsiteY60" fmla="*/ 1461266 h 2001837"/>
              <a:gd name="connsiteX61" fmla="*/ 770545 w 1573456"/>
              <a:gd name="connsiteY61" fmla="*/ 1067128 h 2001837"/>
              <a:gd name="connsiteX62" fmla="*/ 786311 w 1573456"/>
              <a:gd name="connsiteY62" fmla="*/ 751817 h 2001837"/>
              <a:gd name="connsiteX63" fmla="*/ 802076 w 1573456"/>
              <a:gd name="connsiteY63" fmla="*/ 1366673 h 2001837"/>
              <a:gd name="connsiteX64" fmla="*/ 770545 w 1573456"/>
              <a:gd name="connsiteY64" fmla="*/ 1224783 h 2001837"/>
              <a:gd name="connsiteX65" fmla="*/ 739014 w 1573456"/>
              <a:gd name="connsiteY65" fmla="*/ 956769 h 2001837"/>
              <a:gd name="connsiteX66" fmla="*/ 754780 w 1573456"/>
              <a:gd name="connsiteY66" fmla="*/ 499569 h 2001837"/>
              <a:gd name="connsiteX67" fmla="*/ 786311 w 1573456"/>
              <a:gd name="connsiteY67" fmla="*/ 625693 h 2001837"/>
              <a:gd name="connsiteX68" fmla="*/ 817842 w 1573456"/>
              <a:gd name="connsiteY68" fmla="*/ 546866 h 2001837"/>
              <a:gd name="connsiteX69" fmla="*/ 849373 w 1573456"/>
              <a:gd name="connsiteY69" fmla="*/ 499569 h 2001837"/>
              <a:gd name="connsiteX70" fmla="*/ 880904 w 1573456"/>
              <a:gd name="connsiteY70" fmla="*/ 483804 h 2001837"/>
              <a:gd name="connsiteX71" fmla="*/ 896669 w 1573456"/>
              <a:gd name="connsiteY71" fmla="*/ 531100 h 2001837"/>
              <a:gd name="connsiteX72" fmla="*/ 959731 w 1573456"/>
              <a:gd name="connsiteY72" fmla="*/ 625693 h 2001837"/>
              <a:gd name="connsiteX73" fmla="*/ 991262 w 1573456"/>
              <a:gd name="connsiteY73" fmla="*/ 531100 h 2001837"/>
              <a:gd name="connsiteX74" fmla="*/ 1022793 w 1573456"/>
              <a:gd name="connsiteY74" fmla="*/ 483804 h 2001837"/>
              <a:gd name="connsiteX75" fmla="*/ 1054324 w 1573456"/>
              <a:gd name="connsiteY75" fmla="*/ 546866 h 2001837"/>
              <a:gd name="connsiteX76" fmla="*/ 1022793 w 1573456"/>
              <a:gd name="connsiteY76" fmla="*/ 531100 h 2001837"/>
              <a:gd name="connsiteX77" fmla="*/ 975497 w 1573456"/>
              <a:gd name="connsiteY77" fmla="*/ 641459 h 2001837"/>
              <a:gd name="connsiteX78" fmla="*/ 959731 w 1573456"/>
              <a:gd name="connsiteY78" fmla="*/ 704521 h 2001837"/>
              <a:gd name="connsiteX79" fmla="*/ 928200 w 1573456"/>
              <a:gd name="connsiteY79" fmla="*/ 814879 h 2001837"/>
              <a:gd name="connsiteX80" fmla="*/ 896669 w 1573456"/>
              <a:gd name="connsiteY80" fmla="*/ 925238 h 2001837"/>
              <a:gd name="connsiteX81" fmla="*/ 865138 w 1573456"/>
              <a:gd name="connsiteY81" fmla="*/ 767583 h 2001837"/>
              <a:gd name="connsiteX82" fmla="*/ 880904 w 1573456"/>
              <a:gd name="connsiteY82" fmla="*/ 515335 h 2001837"/>
              <a:gd name="connsiteX83" fmla="*/ 849373 w 1573456"/>
              <a:gd name="connsiteY83" fmla="*/ 1603155 h 2001837"/>
              <a:gd name="connsiteX84" fmla="*/ 817842 w 1573456"/>
              <a:gd name="connsiteY84" fmla="*/ 1650452 h 2001837"/>
              <a:gd name="connsiteX85" fmla="*/ 865138 w 1573456"/>
              <a:gd name="connsiteY85" fmla="*/ 1477031 h 2001837"/>
              <a:gd name="connsiteX86" fmla="*/ 865138 w 1573456"/>
              <a:gd name="connsiteY86" fmla="*/ 941004 h 2001837"/>
              <a:gd name="connsiteX87" fmla="*/ 880904 w 1573456"/>
              <a:gd name="connsiteY87" fmla="*/ 988300 h 2001837"/>
              <a:gd name="connsiteX88" fmla="*/ 896669 w 1573456"/>
              <a:gd name="connsiteY88" fmla="*/ 1051362 h 2001837"/>
              <a:gd name="connsiteX89" fmla="*/ 928200 w 1573456"/>
              <a:gd name="connsiteY89" fmla="*/ 1161721 h 2001837"/>
              <a:gd name="connsiteX90" fmla="*/ 943966 w 1573456"/>
              <a:gd name="connsiteY90" fmla="*/ 1492797 h 2001837"/>
              <a:gd name="connsiteX91" fmla="*/ 975497 w 1573456"/>
              <a:gd name="connsiteY91" fmla="*/ 1760810 h 2001837"/>
              <a:gd name="connsiteX92" fmla="*/ 1007028 w 1573456"/>
              <a:gd name="connsiteY92" fmla="*/ 1823873 h 2001837"/>
              <a:gd name="connsiteX93" fmla="*/ 1007028 w 1573456"/>
              <a:gd name="connsiteY93" fmla="*/ 1130190 h 2001837"/>
              <a:gd name="connsiteX94" fmla="*/ 1054324 w 1573456"/>
              <a:gd name="connsiteY94" fmla="*/ 814879 h 2001837"/>
              <a:gd name="connsiteX95" fmla="*/ 1070090 w 1573456"/>
              <a:gd name="connsiteY95" fmla="*/ 925238 h 2001837"/>
              <a:gd name="connsiteX96" fmla="*/ 1101621 w 1573456"/>
              <a:gd name="connsiteY96" fmla="*/ 1051362 h 2001837"/>
              <a:gd name="connsiteX97" fmla="*/ 1117386 w 1573456"/>
              <a:gd name="connsiteY97" fmla="*/ 1098659 h 2001837"/>
              <a:gd name="connsiteX98" fmla="*/ 1164683 w 1573456"/>
              <a:gd name="connsiteY98" fmla="*/ 1413969 h 2001837"/>
              <a:gd name="connsiteX99" fmla="*/ 1180448 w 1573456"/>
              <a:gd name="connsiteY99" fmla="*/ 1634686 h 2001837"/>
              <a:gd name="connsiteX100" fmla="*/ 1196214 w 1573456"/>
              <a:gd name="connsiteY100" fmla="*/ 1697748 h 2001837"/>
              <a:gd name="connsiteX101" fmla="*/ 1243511 w 1573456"/>
              <a:gd name="connsiteY101" fmla="*/ 1855404 h 2001837"/>
              <a:gd name="connsiteX102" fmla="*/ 1180448 w 1573456"/>
              <a:gd name="connsiteY102" fmla="*/ 1697748 h 2001837"/>
              <a:gd name="connsiteX103" fmla="*/ 1117386 w 1573456"/>
              <a:gd name="connsiteY103" fmla="*/ 1429735 h 2001837"/>
              <a:gd name="connsiteX104" fmla="*/ 1133152 w 1573456"/>
              <a:gd name="connsiteY104" fmla="*/ 783348 h 2001837"/>
              <a:gd name="connsiteX105" fmla="*/ 1180448 w 1573456"/>
              <a:gd name="connsiteY105" fmla="*/ 925238 h 2001837"/>
              <a:gd name="connsiteX106" fmla="*/ 1227745 w 1573456"/>
              <a:gd name="connsiteY106" fmla="*/ 1051362 h 2001837"/>
              <a:gd name="connsiteX107" fmla="*/ 1243511 w 1573456"/>
              <a:gd name="connsiteY107" fmla="*/ 1161721 h 2001837"/>
              <a:gd name="connsiteX108" fmla="*/ 1275042 w 1573456"/>
              <a:gd name="connsiteY108" fmla="*/ 1224783 h 2001837"/>
              <a:gd name="connsiteX109" fmla="*/ 1306573 w 1573456"/>
              <a:gd name="connsiteY109" fmla="*/ 1335141 h 2001837"/>
              <a:gd name="connsiteX110" fmla="*/ 1338104 w 1573456"/>
              <a:gd name="connsiteY110" fmla="*/ 1634686 h 2001837"/>
              <a:gd name="connsiteX111" fmla="*/ 1369635 w 1573456"/>
              <a:gd name="connsiteY111" fmla="*/ 1729279 h 2001837"/>
              <a:gd name="connsiteX112" fmla="*/ 1353869 w 1573456"/>
              <a:gd name="connsiteY112" fmla="*/ 1839638 h 2001837"/>
              <a:gd name="connsiteX113" fmla="*/ 1306573 w 1573456"/>
              <a:gd name="connsiteY113" fmla="*/ 1745045 h 2001837"/>
              <a:gd name="connsiteX114" fmla="*/ 1211980 w 1573456"/>
              <a:gd name="connsiteY114" fmla="*/ 1303610 h 2001837"/>
              <a:gd name="connsiteX115" fmla="*/ 1196214 w 1573456"/>
              <a:gd name="connsiteY115" fmla="*/ 1019831 h 2001837"/>
              <a:gd name="connsiteX116" fmla="*/ 1243511 w 1573456"/>
              <a:gd name="connsiteY116" fmla="*/ 783348 h 2001837"/>
              <a:gd name="connsiteX117" fmla="*/ 1275042 w 1573456"/>
              <a:gd name="connsiteY117" fmla="*/ 893707 h 2001837"/>
              <a:gd name="connsiteX118" fmla="*/ 1322338 w 1573456"/>
              <a:gd name="connsiteY118" fmla="*/ 1004066 h 2001837"/>
              <a:gd name="connsiteX119" fmla="*/ 1385400 w 1573456"/>
              <a:gd name="connsiteY119" fmla="*/ 1130190 h 2001837"/>
              <a:gd name="connsiteX120" fmla="*/ 1448462 w 1573456"/>
              <a:gd name="connsiteY120" fmla="*/ 1287845 h 2001837"/>
              <a:gd name="connsiteX121" fmla="*/ 1495759 w 1573456"/>
              <a:gd name="connsiteY121" fmla="*/ 1413969 h 2001837"/>
              <a:gd name="connsiteX122" fmla="*/ 1511524 w 1573456"/>
              <a:gd name="connsiteY122" fmla="*/ 1492797 h 2001837"/>
              <a:gd name="connsiteX123" fmla="*/ 1527290 w 1573456"/>
              <a:gd name="connsiteY123" fmla="*/ 1634686 h 2001837"/>
              <a:gd name="connsiteX124" fmla="*/ 1448462 w 1573456"/>
              <a:gd name="connsiteY124" fmla="*/ 1477031 h 2001837"/>
              <a:gd name="connsiteX125" fmla="*/ 1369635 w 1573456"/>
              <a:gd name="connsiteY125" fmla="*/ 1398204 h 2001837"/>
              <a:gd name="connsiteX126" fmla="*/ 1306573 w 1573456"/>
              <a:gd name="connsiteY126" fmla="*/ 1272079 h 2001837"/>
              <a:gd name="connsiteX127" fmla="*/ 1259276 w 1573456"/>
              <a:gd name="connsiteY127" fmla="*/ 1130190 h 2001837"/>
              <a:gd name="connsiteX128" fmla="*/ 1227745 w 1573456"/>
              <a:gd name="connsiteY128" fmla="*/ 783348 h 2001837"/>
              <a:gd name="connsiteX129" fmla="*/ 1211980 w 1573456"/>
              <a:gd name="connsiteY129" fmla="*/ 704521 h 2001837"/>
              <a:gd name="connsiteX130" fmla="*/ 1196214 w 1573456"/>
              <a:gd name="connsiteY130" fmla="*/ 609928 h 2001837"/>
              <a:gd name="connsiteX131" fmla="*/ 1148917 w 1573456"/>
              <a:gd name="connsiteY131" fmla="*/ 704521 h 2001837"/>
              <a:gd name="connsiteX132" fmla="*/ 1101621 w 1573456"/>
              <a:gd name="connsiteY132" fmla="*/ 515335 h 2001837"/>
              <a:gd name="connsiteX133" fmla="*/ 1054324 w 1573456"/>
              <a:gd name="connsiteY133" fmla="*/ 420741 h 2001837"/>
              <a:gd name="connsiteX134" fmla="*/ 1038559 w 1573456"/>
              <a:gd name="connsiteY134" fmla="*/ 373445 h 2001837"/>
              <a:gd name="connsiteX135" fmla="*/ 943966 w 1573456"/>
              <a:gd name="connsiteY135" fmla="*/ 310383 h 2001837"/>
              <a:gd name="connsiteX136" fmla="*/ 959731 w 1573456"/>
              <a:gd name="connsiteY136" fmla="*/ 373445 h 2001837"/>
              <a:gd name="connsiteX137" fmla="*/ 991262 w 1573456"/>
              <a:gd name="connsiteY137" fmla="*/ 452273 h 2001837"/>
              <a:gd name="connsiteX138" fmla="*/ 1007028 w 1573456"/>
              <a:gd name="connsiteY138" fmla="*/ 531100 h 2001837"/>
              <a:gd name="connsiteX139" fmla="*/ 928200 w 1573456"/>
              <a:gd name="connsiteY139" fmla="*/ 499569 h 2001837"/>
              <a:gd name="connsiteX140" fmla="*/ 896669 w 1573456"/>
              <a:gd name="connsiteY140" fmla="*/ 436507 h 2001837"/>
              <a:gd name="connsiteX141" fmla="*/ 865138 w 1573456"/>
              <a:gd name="connsiteY141" fmla="*/ 357679 h 2001837"/>
              <a:gd name="connsiteX142" fmla="*/ 786311 w 1573456"/>
              <a:gd name="connsiteY142" fmla="*/ 247321 h 2001837"/>
              <a:gd name="connsiteX143" fmla="*/ 770545 w 1573456"/>
              <a:gd name="connsiteY143" fmla="*/ 184259 h 2001837"/>
              <a:gd name="connsiteX144" fmla="*/ 849373 w 1573456"/>
              <a:gd name="connsiteY144" fmla="*/ 326148 h 2001837"/>
              <a:gd name="connsiteX145" fmla="*/ 928200 w 1573456"/>
              <a:gd name="connsiteY145" fmla="*/ 420741 h 2001837"/>
              <a:gd name="connsiteX146" fmla="*/ 1007028 w 1573456"/>
              <a:gd name="connsiteY146" fmla="*/ 531100 h 2001837"/>
              <a:gd name="connsiteX147" fmla="*/ 1054324 w 1573456"/>
              <a:gd name="connsiteY147" fmla="*/ 515335 h 2001837"/>
              <a:gd name="connsiteX148" fmla="*/ 1133152 w 1573456"/>
              <a:gd name="connsiteY148" fmla="*/ 546866 h 2001837"/>
              <a:gd name="connsiteX149" fmla="*/ 1211980 w 1573456"/>
              <a:gd name="connsiteY149" fmla="*/ 404976 h 2001837"/>
              <a:gd name="connsiteX150" fmla="*/ 1243511 w 1573456"/>
              <a:gd name="connsiteY150" fmla="*/ 326148 h 2001837"/>
              <a:gd name="connsiteX151" fmla="*/ 1180448 w 1573456"/>
              <a:gd name="connsiteY151" fmla="*/ 341914 h 2001837"/>
              <a:gd name="connsiteX152" fmla="*/ 1133152 w 1573456"/>
              <a:gd name="connsiteY152" fmla="*/ 247321 h 2001837"/>
              <a:gd name="connsiteX153" fmla="*/ 1101621 w 1573456"/>
              <a:gd name="connsiteY153" fmla="*/ 200024 h 2001837"/>
              <a:gd name="connsiteX154" fmla="*/ 1085855 w 1573456"/>
              <a:gd name="connsiteY154" fmla="*/ 42369 h 2001837"/>
              <a:gd name="connsiteX155" fmla="*/ 1101621 w 1573456"/>
              <a:gd name="connsiteY155" fmla="*/ 168493 h 2001837"/>
              <a:gd name="connsiteX156" fmla="*/ 1164683 w 1573456"/>
              <a:gd name="connsiteY156" fmla="*/ 310383 h 2001837"/>
              <a:gd name="connsiteX157" fmla="*/ 1180448 w 1573456"/>
              <a:gd name="connsiteY157" fmla="*/ 468038 h 2001837"/>
              <a:gd name="connsiteX158" fmla="*/ 1148917 w 1573456"/>
              <a:gd name="connsiteY158" fmla="*/ 357679 h 2001837"/>
              <a:gd name="connsiteX159" fmla="*/ 1101621 w 1573456"/>
              <a:gd name="connsiteY159" fmla="*/ 389210 h 2001837"/>
              <a:gd name="connsiteX160" fmla="*/ 1054324 w 1573456"/>
              <a:gd name="connsiteY160" fmla="*/ 310383 h 2001837"/>
              <a:gd name="connsiteX161" fmla="*/ 991262 w 1573456"/>
              <a:gd name="connsiteY161" fmla="*/ 231555 h 2001837"/>
              <a:gd name="connsiteX162" fmla="*/ 975497 w 1573456"/>
              <a:gd name="connsiteY162" fmla="*/ 168493 h 2001837"/>
              <a:gd name="connsiteX163" fmla="*/ 928200 w 1573456"/>
              <a:gd name="connsiteY163" fmla="*/ 247321 h 2001837"/>
              <a:gd name="connsiteX164" fmla="*/ 959731 w 1573456"/>
              <a:gd name="connsiteY164" fmla="*/ 294617 h 2001837"/>
              <a:gd name="connsiteX165" fmla="*/ 1085855 w 1573456"/>
              <a:gd name="connsiteY165" fmla="*/ 357679 h 2001837"/>
              <a:gd name="connsiteX166" fmla="*/ 1164683 w 1573456"/>
              <a:gd name="connsiteY166" fmla="*/ 468038 h 2001837"/>
              <a:gd name="connsiteX167" fmla="*/ 1211980 w 1573456"/>
              <a:gd name="connsiteY167" fmla="*/ 483804 h 2001837"/>
              <a:gd name="connsiteX168" fmla="*/ 1401166 w 1573456"/>
              <a:gd name="connsiteY168" fmla="*/ 436507 h 2001837"/>
              <a:gd name="connsiteX169" fmla="*/ 1401166 w 1573456"/>
              <a:gd name="connsiteY169" fmla="*/ 404976 h 20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573456" h="2001837">
                <a:moveTo>
                  <a:pt x="92628" y="1555859"/>
                </a:moveTo>
                <a:cubicBezTo>
                  <a:pt x="87373" y="1534838"/>
                  <a:pt x="79394" y="1514316"/>
                  <a:pt x="76862" y="1492797"/>
                </a:cubicBezTo>
                <a:cubicBezTo>
                  <a:pt x="68856" y="1424747"/>
                  <a:pt x="71783" y="1355526"/>
                  <a:pt x="61097" y="1287845"/>
                </a:cubicBezTo>
                <a:cubicBezTo>
                  <a:pt x="55913" y="1255015"/>
                  <a:pt x="29566" y="1193252"/>
                  <a:pt x="29566" y="1193252"/>
                </a:cubicBezTo>
                <a:cubicBezTo>
                  <a:pt x="4689" y="770359"/>
                  <a:pt x="0" y="852390"/>
                  <a:pt x="45331" y="263086"/>
                </a:cubicBezTo>
                <a:cubicBezTo>
                  <a:pt x="46606" y="246516"/>
                  <a:pt x="54551" y="295108"/>
                  <a:pt x="61097" y="310383"/>
                </a:cubicBezTo>
                <a:cubicBezTo>
                  <a:pt x="70355" y="331985"/>
                  <a:pt x="82118" y="352424"/>
                  <a:pt x="92628" y="373445"/>
                </a:cubicBezTo>
                <a:cubicBezTo>
                  <a:pt x="103138" y="352424"/>
                  <a:pt x="100657" y="310383"/>
                  <a:pt x="124159" y="310383"/>
                </a:cubicBezTo>
                <a:cubicBezTo>
                  <a:pt x="145827" y="310383"/>
                  <a:pt x="133971" y="352611"/>
                  <a:pt x="139924" y="373445"/>
                </a:cubicBezTo>
                <a:cubicBezTo>
                  <a:pt x="156241" y="430555"/>
                  <a:pt x="152676" y="416219"/>
                  <a:pt x="187221" y="468038"/>
                </a:cubicBezTo>
                <a:cubicBezTo>
                  <a:pt x="216414" y="614009"/>
                  <a:pt x="202063" y="535751"/>
                  <a:pt x="187221" y="483804"/>
                </a:cubicBezTo>
                <a:cubicBezTo>
                  <a:pt x="182656" y="467825"/>
                  <a:pt x="176710" y="452273"/>
                  <a:pt x="171455" y="436507"/>
                </a:cubicBezTo>
                <a:cubicBezTo>
                  <a:pt x="176710" y="531100"/>
                  <a:pt x="178644" y="625936"/>
                  <a:pt x="187221" y="720286"/>
                </a:cubicBezTo>
                <a:cubicBezTo>
                  <a:pt x="189183" y="741865"/>
                  <a:pt x="215005" y="765319"/>
                  <a:pt x="202986" y="783348"/>
                </a:cubicBezTo>
                <a:cubicBezTo>
                  <a:pt x="193768" y="797175"/>
                  <a:pt x="171455" y="772838"/>
                  <a:pt x="155690" y="767583"/>
                </a:cubicBezTo>
                <a:cubicBezTo>
                  <a:pt x="150435" y="741307"/>
                  <a:pt x="145737" y="714913"/>
                  <a:pt x="139924" y="688755"/>
                </a:cubicBezTo>
                <a:cubicBezTo>
                  <a:pt x="135224" y="667603"/>
                  <a:pt x="124159" y="625693"/>
                  <a:pt x="124159" y="625693"/>
                </a:cubicBezTo>
                <a:cubicBezTo>
                  <a:pt x="129414" y="746562"/>
                  <a:pt x="128971" y="867814"/>
                  <a:pt x="139924" y="988300"/>
                </a:cubicBezTo>
                <a:cubicBezTo>
                  <a:pt x="149436" y="1092935"/>
                  <a:pt x="172206" y="1148207"/>
                  <a:pt x="202986" y="1240548"/>
                </a:cubicBezTo>
                <a:cubicBezTo>
                  <a:pt x="208241" y="1282590"/>
                  <a:pt x="208476" y="1325569"/>
                  <a:pt x="218752" y="1366673"/>
                </a:cubicBezTo>
                <a:cubicBezTo>
                  <a:pt x="224452" y="1389473"/>
                  <a:pt x="246199" y="1406591"/>
                  <a:pt x="250283" y="1429735"/>
                </a:cubicBezTo>
                <a:cubicBezTo>
                  <a:pt x="262190" y="1497211"/>
                  <a:pt x="259845" y="1566449"/>
                  <a:pt x="266048" y="1634686"/>
                </a:cubicBezTo>
                <a:cubicBezTo>
                  <a:pt x="270356" y="1682078"/>
                  <a:pt x="276559" y="1729279"/>
                  <a:pt x="281814" y="1776576"/>
                </a:cubicBezTo>
                <a:cubicBezTo>
                  <a:pt x="276559" y="1613666"/>
                  <a:pt x="266048" y="1450840"/>
                  <a:pt x="266048" y="1287845"/>
                </a:cubicBezTo>
                <a:cubicBezTo>
                  <a:pt x="266048" y="476023"/>
                  <a:pt x="224623" y="333876"/>
                  <a:pt x="297580" y="625693"/>
                </a:cubicBezTo>
                <a:cubicBezTo>
                  <a:pt x="322826" y="827664"/>
                  <a:pt x="294323" y="678983"/>
                  <a:pt x="360642" y="877941"/>
                </a:cubicBezTo>
                <a:cubicBezTo>
                  <a:pt x="378948" y="932860"/>
                  <a:pt x="380533" y="977396"/>
                  <a:pt x="392173" y="1035597"/>
                </a:cubicBezTo>
                <a:cubicBezTo>
                  <a:pt x="396422" y="1056844"/>
                  <a:pt x="402683" y="1077638"/>
                  <a:pt x="407938" y="1098659"/>
                </a:cubicBezTo>
                <a:cubicBezTo>
                  <a:pt x="438185" y="1945546"/>
                  <a:pt x="409269" y="1425158"/>
                  <a:pt x="439469" y="1082893"/>
                </a:cubicBezTo>
                <a:cubicBezTo>
                  <a:pt x="441626" y="1058451"/>
                  <a:pt x="489987" y="966093"/>
                  <a:pt x="502531" y="941004"/>
                </a:cubicBezTo>
                <a:cubicBezTo>
                  <a:pt x="507786" y="841156"/>
                  <a:pt x="524948" y="741224"/>
                  <a:pt x="518297" y="641459"/>
                </a:cubicBezTo>
                <a:cubicBezTo>
                  <a:pt x="516734" y="618009"/>
                  <a:pt x="509062" y="711953"/>
                  <a:pt x="486766" y="704521"/>
                </a:cubicBezTo>
                <a:cubicBezTo>
                  <a:pt x="461345" y="696047"/>
                  <a:pt x="475075" y="652178"/>
                  <a:pt x="471000" y="625693"/>
                </a:cubicBezTo>
                <a:cubicBezTo>
                  <a:pt x="464558" y="583817"/>
                  <a:pt x="460490" y="541610"/>
                  <a:pt x="455235" y="499569"/>
                </a:cubicBezTo>
                <a:cubicBezTo>
                  <a:pt x="449980" y="552121"/>
                  <a:pt x="463088" y="609986"/>
                  <a:pt x="439469" y="657224"/>
                </a:cubicBezTo>
                <a:cubicBezTo>
                  <a:pt x="428959" y="678245"/>
                  <a:pt x="413638" y="616962"/>
                  <a:pt x="407938" y="594162"/>
                </a:cubicBezTo>
                <a:cubicBezTo>
                  <a:pt x="397662" y="553059"/>
                  <a:pt x="400482" y="509584"/>
                  <a:pt x="392173" y="468038"/>
                </a:cubicBezTo>
                <a:cubicBezTo>
                  <a:pt x="384670" y="430523"/>
                  <a:pt x="370500" y="394646"/>
                  <a:pt x="360642" y="357679"/>
                </a:cubicBezTo>
                <a:cubicBezTo>
                  <a:pt x="349476" y="315807"/>
                  <a:pt x="329111" y="231555"/>
                  <a:pt x="329111" y="231555"/>
                </a:cubicBezTo>
                <a:cubicBezTo>
                  <a:pt x="323856" y="289362"/>
                  <a:pt x="336210" y="351624"/>
                  <a:pt x="313345" y="404976"/>
                </a:cubicBezTo>
                <a:cubicBezTo>
                  <a:pt x="304087" y="426578"/>
                  <a:pt x="304110" y="349346"/>
                  <a:pt x="281814" y="341914"/>
                </a:cubicBezTo>
                <a:cubicBezTo>
                  <a:pt x="266049" y="336659"/>
                  <a:pt x="270613" y="373231"/>
                  <a:pt x="266048" y="389210"/>
                </a:cubicBezTo>
                <a:cubicBezTo>
                  <a:pt x="240596" y="478293"/>
                  <a:pt x="266755" y="427566"/>
                  <a:pt x="218752" y="499569"/>
                </a:cubicBezTo>
                <a:cubicBezTo>
                  <a:pt x="256939" y="652322"/>
                  <a:pt x="194738" y="488978"/>
                  <a:pt x="313345" y="515335"/>
                </a:cubicBezTo>
                <a:cubicBezTo>
                  <a:pt x="346193" y="522635"/>
                  <a:pt x="359346" y="565158"/>
                  <a:pt x="376407" y="594162"/>
                </a:cubicBezTo>
                <a:cubicBezTo>
                  <a:pt x="412155" y="654933"/>
                  <a:pt x="436020" y="722132"/>
                  <a:pt x="471000" y="783348"/>
                </a:cubicBezTo>
                <a:lnTo>
                  <a:pt x="534062" y="893707"/>
                </a:lnTo>
                <a:cubicBezTo>
                  <a:pt x="539317" y="914728"/>
                  <a:pt x="541293" y="936853"/>
                  <a:pt x="549828" y="956769"/>
                </a:cubicBezTo>
                <a:cubicBezTo>
                  <a:pt x="557292" y="974185"/>
                  <a:pt x="579187" y="1022889"/>
                  <a:pt x="581359" y="1004066"/>
                </a:cubicBezTo>
                <a:cubicBezTo>
                  <a:pt x="598838" y="852580"/>
                  <a:pt x="630204" y="695725"/>
                  <a:pt x="597124" y="546866"/>
                </a:cubicBezTo>
                <a:cubicBezTo>
                  <a:pt x="574069" y="443118"/>
                  <a:pt x="549828" y="862176"/>
                  <a:pt x="549828" y="862176"/>
                </a:cubicBezTo>
                <a:cubicBezTo>
                  <a:pt x="544573" y="1014576"/>
                  <a:pt x="543574" y="1167182"/>
                  <a:pt x="534062" y="1319376"/>
                </a:cubicBezTo>
                <a:cubicBezTo>
                  <a:pt x="533025" y="1335962"/>
                  <a:pt x="518297" y="1383291"/>
                  <a:pt x="518297" y="1366673"/>
                </a:cubicBezTo>
                <a:cubicBezTo>
                  <a:pt x="518297" y="1051319"/>
                  <a:pt x="519743" y="735770"/>
                  <a:pt x="534062" y="420741"/>
                </a:cubicBezTo>
                <a:cubicBezTo>
                  <a:pt x="535571" y="387539"/>
                  <a:pt x="565593" y="326148"/>
                  <a:pt x="565593" y="326148"/>
                </a:cubicBezTo>
                <a:cubicBezTo>
                  <a:pt x="579274" y="435596"/>
                  <a:pt x="575887" y="460872"/>
                  <a:pt x="612890" y="562631"/>
                </a:cubicBezTo>
                <a:cubicBezTo>
                  <a:pt x="620922" y="584718"/>
                  <a:pt x="635693" y="603872"/>
                  <a:pt x="644421" y="625693"/>
                </a:cubicBezTo>
                <a:cubicBezTo>
                  <a:pt x="656765" y="656552"/>
                  <a:pt x="665442" y="688755"/>
                  <a:pt x="675952" y="720286"/>
                </a:cubicBezTo>
                <a:cubicBezTo>
                  <a:pt x="681207" y="762327"/>
                  <a:pt x="687501" y="804252"/>
                  <a:pt x="691717" y="846410"/>
                </a:cubicBezTo>
                <a:cubicBezTo>
                  <a:pt x="698014" y="909377"/>
                  <a:pt x="701576" y="972592"/>
                  <a:pt x="707483" y="1035597"/>
                </a:cubicBezTo>
                <a:cubicBezTo>
                  <a:pt x="736307" y="1343055"/>
                  <a:pt x="726329" y="1262112"/>
                  <a:pt x="754780" y="1461266"/>
                </a:cubicBezTo>
                <a:cubicBezTo>
                  <a:pt x="760035" y="1329887"/>
                  <a:pt x="764707" y="1198483"/>
                  <a:pt x="770545" y="1067128"/>
                </a:cubicBezTo>
                <a:cubicBezTo>
                  <a:pt x="775217" y="961997"/>
                  <a:pt x="775295" y="647160"/>
                  <a:pt x="786311" y="751817"/>
                </a:cubicBezTo>
                <a:cubicBezTo>
                  <a:pt x="807773" y="955710"/>
                  <a:pt x="808906" y="1161767"/>
                  <a:pt x="802076" y="1366673"/>
                </a:cubicBezTo>
                <a:cubicBezTo>
                  <a:pt x="800462" y="1415097"/>
                  <a:pt x="776206" y="1272902"/>
                  <a:pt x="770545" y="1224783"/>
                </a:cubicBezTo>
                <a:lnTo>
                  <a:pt x="739014" y="956769"/>
                </a:lnTo>
                <a:cubicBezTo>
                  <a:pt x="744269" y="804369"/>
                  <a:pt x="733214" y="650527"/>
                  <a:pt x="754780" y="499569"/>
                </a:cubicBezTo>
                <a:cubicBezTo>
                  <a:pt x="760909" y="456669"/>
                  <a:pt x="751643" y="599692"/>
                  <a:pt x="786311" y="625693"/>
                </a:cubicBezTo>
                <a:cubicBezTo>
                  <a:pt x="808951" y="642673"/>
                  <a:pt x="805186" y="572178"/>
                  <a:pt x="817842" y="546866"/>
                </a:cubicBezTo>
                <a:cubicBezTo>
                  <a:pt x="826316" y="529918"/>
                  <a:pt x="838863" y="515335"/>
                  <a:pt x="849373" y="499569"/>
                </a:cubicBezTo>
                <a:cubicBezTo>
                  <a:pt x="887172" y="612970"/>
                  <a:pt x="841312" y="503600"/>
                  <a:pt x="880904" y="483804"/>
                </a:cubicBezTo>
                <a:cubicBezTo>
                  <a:pt x="895768" y="476372"/>
                  <a:pt x="888599" y="516573"/>
                  <a:pt x="896669" y="531100"/>
                </a:cubicBezTo>
                <a:cubicBezTo>
                  <a:pt x="915073" y="564227"/>
                  <a:pt x="938710" y="594162"/>
                  <a:pt x="959731" y="625693"/>
                </a:cubicBezTo>
                <a:cubicBezTo>
                  <a:pt x="970241" y="594162"/>
                  <a:pt x="977763" y="561472"/>
                  <a:pt x="991262" y="531100"/>
                </a:cubicBezTo>
                <a:cubicBezTo>
                  <a:pt x="998957" y="513785"/>
                  <a:pt x="1004411" y="479208"/>
                  <a:pt x="1022793" y="483804"/>
                </a:cubicBezTo>
                <a:cubicBezTo>
                  <a:pt x="1045593" y="489504"/>
                  <a:pt x="1043814" y="525845"/>
                  <a:pt x="1054324" y="546866"/>
                </a:cubicBezTo>
                <a:cubicBezTo>
                  <a:pt x="1006629" y="737653"/>
                  <a:pt x="1074259" y="505367"/>
                  <a:pt x="1022793" y="531100"/>
                </a:cubicBezTo>
                <a:cubicBezTo>
                  <a:pt x="986996" y="548998"/>
                  <a:pt x="989174" y="603846"/>
                  <a:pt x="975497" y="641459"/>
                </a:cubicBezTo>
                <a:cubicBezTo>
                  <a:pt x="968092" y="661822"/>
                  <a:pt x="965432" y="683617"/>
                  <a:pt x="959731" y="704521"/>
                </a:cubicBezTo>
                <a:cubicBezTo>
                  <a:pt x="949665" y="741431"/>
                  <a:pt x="938266" y="777969"/>
                  <a:pt x="928200" y="814879"/>
                </a:cubicBezTo>
                <a:cubicBezTo>
                  <a:pt x="898505" y="923761"/>
                  <a:pt x="926880" y="834608"/>
                  <a:pt x="896669" y="925238"/>
                </a:cubicBezTo>
                <a:cubicBezTo>
                  <a:pt x="886253" y="883571"/>
                  <a:pt x="865138" y="806233"/>
                  <a:pt x="865138" y="767583"/>
                </a:cubicBezTo>
                <a:cubicBezTo>
                  <a:pt x="865138" y="683336"/>
                  <a:pt x="875649" y="599418"/>
                  <a:pt x="880904" y="515335"/>
                </a:cubicBezTo>
                <a:cubicBezTo>
                  <a:pt x="870394" y="877942"/>
                  <a:pt x="869495" y="1240955"/>
                  <a:pt x="849373" y="1603155"/>
                </a:cubicBezTo>
                <a:cubicBezTo>
                  <a:pt x="848322" y="1622074"/>
                  <a:pt x="823834" y="1668427"/>
                  <a:pt x="817842" y="1650452"/>
                </a:cubicBezTo>
                <a:cubicBezTo>
                  <a:pt x="804848" y="1611472"/>
                  <a:pt x="851315" y="1511589"/>
                  <a:pt x="865138" y="1477031"/>
                </a:cubicBezTo>
                <a:cubicBezTo>
                  <a:pt x="908781" y="1215180"/>
                  <a:pt x="865138" y="1515822"/>
                  <a:pt x="865138" y="941004"/>
                </a:cubicBezTo>
                <a:cubicBezTo>
                  <a:pt x="865138" y="924386"/>
                  <a:pt x="876339" y="972321"/>
                  <a:pt x="880904" y="988300"/>
                </a:cubicBezTo>
                <a:cubicBezTo>
                  <a:pt x="886857" y="1009134"/>
                  <a:pt x="890968" y="1030458"/>
                  <a:pt x="896669" y="1051362"/>
                </a:cubicBezTo>
                <a:cubicBezTo>
                  <a:pt x="906735" y="1088272"/>
                  <a:pt x="917690" y="1124935"/>
                  <a:pt x="928200" y="1161721"/>
                </a:cubicBezTo>
                <a:cubicBezTo>
                  <a:pt x="933455" y="1272080"/>
                  <a:pt x="937282" y="1382516"/>
                  <a:pt x="943966" y="1492797"/>
                </a:cubicBezTo>
                <a:cubicBezTo>
                  <a:pt x="946103" y="1528056"/>
                  <a:pt x="954033" y="1696419"/>
                  <a:pt x="975497" y="1760810"/>
                </a:cubicBezTo>
                <a:cubicBezTo>
                  <a:pt x="982929" y="1783106"/>
                  <a:pt x="996518" y="1802852"/>
                  <a:pt x="1007028" y="1823873"/>
                </a:cubicBezTo>
                <a:cubicBezTo>
                  <a:pt x="1069011" y="1513945"/>
                  <a:pt x="977481" y="2001837"/>
                  <a:pt x="1007028" y="1130190"/>
                </a:cubicBezTo>
                <a:cubicBezTo>
                  <a:pt x="1010629" y="1023972"/>
                  <a:pt x="1038559" y="919983"/>
                  <a:pt x="1054324" y="814879"/>
                </a:cubicBezTo>
                <a:cubicBezTo>
                  <a:pt x="1059579" y="851665"/>
                  <a:pt x="1062802" y="888800"/>
                  <a:pt x="1070090" y="925238"/>
                </a:cubicBezTo>
                <a:cubicBezTo>
                  <a:pt x="1078589" y="967732"/>
                  <a:pt x="1090219" y="1009554"/>
                  <a:pt x="1101621" y="1051362"/>
                </a:cubicBezTo>
                <a:cubicBezTo>
                  <a:pt x="1105994" y="1067395"/>
                  <a:pt x="1113904" y="1082409"/>
                  <a:pt x="1117386" y="1098659"/>
                </a:cubicBezTo>
                <a:cubicBezTo>
                  <a:pt x="1142493" y="1215827"/>
                  <a:pt x="1154526" y="1297167"/>
                  <a:pt x="1164683" y="1413969"/>
                </a:cubicBezTo>
                <a:cubicBezTo>
                  <a:pt x="1171073" y="1487451"/>
                  <a:pt x="1172303" y="1561377"/>
                  <a:pt x="1180448" y="1634686"/>
                </a:cubicBezTo>
                <a:cubicBezTo>
                  <a:pt x="1182841" y="1656221"/>
                  <a:pt x="1192338" y="1676430"/>
                  <a:pt x="1196214" y="1697748"/>
                </a:cubicBezTo>
                <a:cubicBezTo>
                  <a:pt x="1221577" y="1837241"/>
                  <a:pt x="1187840" y="1771897"/>
                  <a:pt x="1243511" y="1855404"/>
                </a:cubicBezTo>
                <a:cubicBezTo>
                  <a:pt x="1204980" y="1624223"/>
                  <a:pt x="1262087" y="1877351"/>
                  <a:pt x="1180448" y="1697748"/>
                </a:cubicBezTo>
                <a:cubicBezTo>
                  <a:pt x="1155669" y="1643235"/>
                  <a:pt x="1126338" y="1474493"/>
                  <a:pt x="1117386" y="1429735"/>
                </a:cubicBezTo>
                <a:cubicBezTo>
                  <a:pt x="1122641" y="1214273"/>
                  <a:pt x="1106419" y="997210"/>
                  <a:pt x="1133152" y="783348"/>
                </a:cubicBezTo>
                <a:cubicBezTo>
                  <a:pt x="1139336" y="733878"/>
                  <a:pt x="1162943" y="878557"/>
                  <a:pt x="1180448" y="925238"/>
                </a:cubicBezTo>
                <a:lnTo>
                  <a:pt x="1227745" y="1051362"/>
                </a:lnTo>
                <a:cubicBezTo>
                  <a:pt x="1233000" y="1088148"/>
                  <a:pt x="1233734" y="1125871"/>
                  <a:pt x="1243511" y="1161721"/>
                </a:cubicBezTo>
                <a:cubicBezTo>
                  <a:pt x="1249695" y="1184395"/>
                  <a:pt x="1267010" y="1202696"/>
                  <a:pt x="1275042" y="1224783"/>
                </a:cubicBezTo>
                <a:cubicBezTo>
                  <a:pt x="1288116" y="1260738"/>
                  <a:pt x="1296063" y="1298355"/>
                  <a:pt x="1306573" y="1335141"/>
                </a:cubicBezTo>
                <a:cubicBezTo>
                  <a:pt x="1313511" y="1432276"/>
                  <a:pt x="1311772" y="1538137"/>
                  <a:pt x="1338104" y="1634686"/>
                </a:cubicBezTo>
                <a:cubicBezTo>
                  <a:pt x="1346849" y="1666751"/>
                  <a:pt x="1359125" y="1697748"/>
                  <a:pt x="1369635" y="1729279"/>
                </a:cubicBezTo>
                <a:cubicBezTo>
                  <a:pt x="1364380" y="1766065"/>
                  <a:pt x="1389919" y="1830625"/>
                  <a:pt x="1353869" y="1839638"/>
                </a:cubicBezTo>
                <a:cubicBezTo>
                  <a:pt x="1319669" y="1848188"/>
                  <a:pt x="1317721" y="1778489"/>
                  <a:pt x="1306573" y="1745045"/>
                </a:cubicBezTo>
                <a:cubicBezTo>
                  <a:pt x="1243031" y="1554417"/>
                  <a:pt x="1241234" y="1493759"/>
                  <a:pt x="1211980" y="1303610"/>
                </a:cubicBezTo>
                <a:cubicBezTo>
                  <a:pt x="1206725" y="1209017"/>
                  <a:pt x="1190483" y="1114396"/>
                  <a:pt x="1196214" y="1019831"/>
                </a:cubicBezTo>
                <a:cubicBezTo>
                  <a:pt x="1201077" y="939589"/>
                  <a:pt x="1200905" y="851517"/>
                  <a:pt x="1243511" y="783348"/>
                </a:cubicBezTo>
                <a:cubicBezTo>
                  <a:pt x="1263788" y="750905"/>
                  <a:pt x="1262174" y="857677"/>
                  <a:pt x="1275042" y="893707"/>
                </a:cubicBezTo>
                <a:cubicBezTo>
                  <a:pt x="1288503" y="931398"/>
                  <a:pt x="1305413" y="967798"/>
                  <a:pt x="1322338" y="1004066"/>
                </a:cubicBezTo>
                <a:cubicBezTo>
                  <a:pt x="1342215" y="1046660"/>
                  <a:pt x="1367943" y="1086548"/>
                  <a:pt x="1385400" y="1130190"/>
                </a:cubicBezTo>
                <a:cubicBezTo>
                  <a:pt x="1458873" y="1313873"/>
                  <a:pt x="1377515" y="1181423"/>
                  <a:pt x="1448462" y="1287845"/>
                </a:cubicBezTo>
                <a:cubicBezTo>
                  <a:pt x="1507940" y="1525750"/>
                  <a:pt x="1413308" y="1166613"/>
                  <a:pt x="1495759" y="1413969"/>
                </a:cubicBezTo>
                <a:cubicBezTo>
                  <a:pt x="1504233" y="1439390"/>
                  <a:pt x="1507734" y="1466270"/>
                  <a:pt x="1511524" y="1492797"/>
                </a:cubicBezTo>
                <a:cubicBezTo>
                  <a:pt x="1518254" y="1539906"/>
                  <a:pt x="1573456" y="1646228"/>
                  <a:pt x="1527290" y="1634686"/>
                </a:cubicBezTo>
                <a:cubicBezTo>
                  <a:pt x="1470290" y="1620435"/>
                  <a:pt x="1490008" y="1518577"/>
                  <a:pt x="1448462" y="1477031"/>
                </a:cubicBezTo>
                <a:lnTo>
                  <a:pt x="1369635" y="1398204"/>
                </a:lnTo>
                <a:cubicBezTo>
                  <a:pt x="1348614" y="1356162"/>
                  <a:pt x="1317973" y="1317679"/>
                  <a:pt x="1306573" y="1272079"/>
                </a:cubicBezTo>
                <a:cubicBezTo>
                  <a:pt x="1283943" y="1181562"/>
                  <a:pt x="1298854" y="1229135"/>
                  <a:pt x="1259276" y="1130190"/>
                </a:cubicBezTo>
                <a:cubicBezTo>
                  <a:pt x="1248766" y="1014576"/>
                  <a:pt x="1240565" y="898729"/>
                  <a:pt x="1227745" y="783348"/>
                </a:cubicBezTo>
                <a:cubicBezTo>
                  <a:pt x="1224786" y="756716"/>
                  <a:pt x="1216773" y="730885"/>
                  <a:pt x="1211980" y="704521"/>
                </a:cubicBezTo>
                <a:cubicBezTo>
                  <a:pt x="1206262" y="673071"/>
                  <a:pt x="1201469" y="641459"/>
                  <a:pt x="1196214" y="609928"/>
                </a:cubicBezTo>
                <a:cubicBezTo>
                  <a:pt x="1180448" y="641459"/>
                  <a:pt x="1173844" y="729448"/>
                  <a:pt x="1148917" y="704521"/>
                </a:cubicBezTo>
                <a:cubicBezTo>
                  <a:pt x="1102953" y="658557"/>
                  <a:pt x="1122177" y="577002"/>
                  <a:pt x="1101621" y="515335"/>
                </a:cubicBezTo>
                <a:cubicBezTo>
                  <a:pt x="1090473" y="481891"/>
                  <a:pt x="1068642" y="452956"/>
                  <a:pt x="1054324" y="420741"/>
                </a:cubicBezTo>
                <a:cubicBezTo>
                  <a:pt x="1047575" y="405555"/>
                  <a:pt x="1038559" y="356827"/>
                  <a:pt x="1038559" y="373445"/>
                </a:cubicBezTo>
                <a:cubicBezTo>
                  <a:pt x="1038559" y="457201"/>
                  <a:pt x="1144168" y="539186"/>
                  <a:pt x="943966" y="310383"/>
                </a:cubicBezTo>
                <a:cubicBezTo>
                  <a:pt x="949221" y="331404"/>
                  <a:pt x="952879" y="352889"/>
                  <a:pt x="959731" y="373445"/>
                </a:cubicBezTo>
                <a:cubicBezTo>
                  <a:pt x="968680" y="400293"/>
                  <a:pt x="983130" y="425166"/>
                  <a:pt x="991262" y="452273"/>
                </a:cubicBezTo>
                <a:cubicBezTo>
                  <a:pt x="998962" y="477939"/>
                  <a:pt x="1028465" y="515022"/>
                  <a:pt x="1007028" y="531100"/>
                </a:cubicBezTo>
                <a:cubicBezTo>
                  <a:pt x="984388" y="548080"/>
                  <a:pt x="954476" y="510079"/>
                  <a:pt x="928200" y="499569"/>
                </a:cubicBezTo>
                <a:cubicBezTo>
                  <a:pt x="917690" y="478548"/>
                  <a:pt x="902369" y="459307"/>
                  <a:pt x="896669" y="436507"/>
                </a:cubicBezTo>
                <a:cubicBezTo>
                  <a:pt x="868656" y="324453"/>
                  <a:pt x="898298" y="258202"/>
                  <a:pt x="865138" y="357679"/>
                </a:cubicBezTo>
                <a:cubicBezTo>
                  <a:pt x="822050" y="228413"/>
                  <a:pt x="893184" y="418317"/>
                  <a:pt x="786311" y="247321"/>
                </a:cubicBezTo>
                <a:cubicBezTo>
                  <a:pt x="774827" y="228947"/>
                  <a:pt x="757009" y="167339"/>
                  <a:pt x="770545" y="184259"/>
                </a:cubicBezTo>
                <a:cubicBezTo>
                  <a:pt x="804344" y="226508"/>
                  <a:pt x="819361" y="281130"/>
                  <a:pt x="849373" y="326148"/>
                </a:cubicBezTo>
                <a:cubicBezTo>
                  <a:pt x="872140" y="360299"/>
                  <a:pt x="903175" y="388208"/>
                  <a:pt x="928200" y="420741"/>
                </a:cubicBezTo>
                <a:cubicBezTo>
                  <a:pt x="955763" y="456573"/>
                  <a:pt x="980752" y="494314"/>
                  <a:pt x="1007028" y="531100"/>
                </a:cubicBezTo>
                <a:cubicBezTo>
                  <a:pt x="1022793" y="525845"/>
                  <a:pt x="1037834" y="513274"/>
                  <a:pt x="1054324" y="515335"/>
                </a:cubicBezTo>
                <a:cubicBezTo>
                  <a:pt x="1082406" y="518845"/>
                  <a:pt x="1107291" y="558360"/>
                  <a:pt x="1133152" y="546866"/>
                </a:cubicBezTo>
                <a:cubicBezTo>
                  <a:pt x="1180589" y="525783"/>
                  <a:pt x="1195125" y="449923"/>
                  <a:pt x="1211980" y="404976"/>
                </a:cubicBezTo>
                <a:cubicBezTo>
                  <a:pt x="1221917" y="378478"/>
                  <a:pt x="1256168" y="351460"/>
                  <a:pt x="1243511" y="326148"/>
                </a:cubicBezTo>
                <a:cubicBezTo>
                  <a:pt x="1233821" y="306768"/>
                  <a:pt x="1201469" y="336659"/>
                  <a:pt x="1180448" y="341914"/>
                </a:cubicBezTo>
                <a:cubicBezTo>
                  <a:pt x="1164683" y="310383"/>
                  <a:pt x="1150272" y="278137"/>
                  <a:pt x="1133152" y="247321"/>
                </a:cubicBezTo>
                <a:cubicBezTo>
                  <a:pt x="1123950" y="230758"/>
                  <a:pt x="1105882" y="218487"/>
                  <a:pt x="1101621" y="200024"/>
                </a:cubicBezTo>
                <a:cubicBezTo>
                  <a:pt x="1089745" y="148563"/>
                  <a:pt x="1085855" y="95183"/>
                  <a:pt x="1085855" y="42369"/>
                </a:cubicBezTo>
                <a:cubicBezTo>
                  <a:pt x="1085855" y="0"/>
                  <a:pt x="1089666" y="127846"/>
                  <a:pt x="1101621" y="168493"/>
                </a:cubicBezTo>
                <a:cubicBezTo>
                  <a:pt x="1116225" y="218147"/>
                  <a:pt x="1143662" y="263086"/>
                  <a:pt x="1164683" y="310383"/>
                </a:cubicBezTo>
                <a:cubicBezTo>
                  <a:pt x="1169938" y="362935"/>
                  <a:pt x="1197150" y="417935"/>
                  <a:pt x="1180448" y="468038"/>
                </a:cubicBezTo>
                <a:cubicBezTo>
                  <a:pt x="1168349" y="504333"/>
                  <a:pt x="1175970" y="384732"/>
                  <a:pt x="1148917" y="357679"/>
                </a:cubicBezTo>
                <a:cubicBezTo>
                  <a:pt x="1135519" y="344281"/>
                  <a:pt x="1117386" y="378700"/>
                  <a:pt x="1101621" y="389210"/>
                </a:cubicBezTo>
                <a:cubicBezTo>
                  <a:pt x="1085855" y="362934"/>
                  <a:pt x="1071896" y="335486"/>
                  <a:pt x="1054324" y="310383"/>
                </a:cubicBezTo>
                <a:cubicBezTo>
                  <a:pt x="1035027" y="282816"/>
                  <a:pt x="1007604" y="260970"/>
                  <a:pt x="991262" y="231555"/>
                </a:cubicBezTo>
                <a:cubicBezTo>
                  <a:pt x="980739" y="212614"/>
                  <a:pt x="980752" y="189514"/>
                  <a:pt x="975497" y="168493"/>
                </a:cubicBezTo>
                <a:cubicBezTo>
                  <a:pt x="959731" y="194769"/>
                  <a:pt x="932001" y="216915"/>
                  <a:pt x="928200" y="247321"/>
                </a:cubicBezTo>
                <a:cubicBezTo>
                  <a:pt x="925850" y="266122"/>
                  <a:pt x="944208" y="283751"/>
                  <a:pt x="959731" y="294617"/>
                </a:cubicBezTo>
                <a:cubicBezTo>
                  <a:pt x="998238" y="321572"/>
                  <a:pt x="1043814" y="336658"/>
                  <a:pt x="1085855" y="357679"/>
                </a:cubicBezTo>
                <a:cubicBezTo>
                  <a:pt x="1110514" y="406997"/>
                  <a:pt x="1116746" y="436080"/>
                  <a:pt x="1164683" y="468038"/>
                </a:cubicBezTo>
                <a:cubicBezTo>
                  <a:pt x="1178510" y="477256"/>
                  <a:pt x="1196214" y="478549"/>
                  <a:pt x="1211980" y="483804"/>
                </a:cubicBezTo>
                <a:cubicBezTo>
                  <a:pt x="1257422" y="478124"/>
                  <a:pt x="1357899" y="479774"/>
                  <a:pt x="1401166" y="436507"/>
                </a:cubicBezTo>
                <a:lnTo>
                  <a:pt x="1401166" y="404976"/>
                </a:lnTo>
              </a:path>
            </a:pathLst>
          </a:custGeom>
          <a:solidFill>
            <a:srgbClr val="E3CA8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3689131" y="236483"/>
            <a:ext cx="1482811" cy="1766590"/>
          </a:xfrm>
          <a:custGeom>
            <a:avLst/>
            <a:gdLst>
              <a:gd name="connsiteX0" fmla="*/ 204952 w 1482811"/>
              <a:gd name="connsiteY0" fmla="*/ 945931 h 1766590"/>
              <a:gd name="connsiteX1" fmla="*/ 189186 w 1482811"/>
              <a:gd name="connsiteY1" fmla="*/ 851338 h 1766590"/>
              <a:gd name="connsiteX2" fmla="*/ 173421 w 1482811"/>
              <a:gd name="connsiteY2" fmla="*/ 709448 h 1766590"/>
              <a:gd name="connsiteX3" fmla="*/ 141890 w 1482811"/>
              <a:gd name="connsiteY3" fmla="*/ 646386 h 1766590"/>
              <a:gd name="connsiteX4" fmla="*/ 110359 w 1482811"/>
              <a:gd name="connsiteY4" fmla="*/ 504496 h 1766590"/>
              <a:gd name="connsiteX5" fmla="*/ 94593 w 1482811"/>
              <a:gd name="connsiteY5" fmla="*/ 362607 h 1766590"/>
              <a:gd name="connsiteX6" fmla="*/ 47297 w 1482811"/>
              <a:gd name="connsiteY6" fmla="*/ 331076 h 1766590"/>
              <a:gd name="connsiteX7" fmla="*/ 31531 w 1482811"/>
              <a:gd name="connsiteY7" fmla="*/ 268014 h 1766590"/>
              <a:gd name="connsiteX8" fmla="*/ 15766 w 1482811"/>
              <a:gd name="connsiteY8" fmla="*/ 220717 h 1766590"/>
              <a:gd name="connsiteX9" fmla="*/ 126124 w 1482811"/>
              <a:gd name="connsiteY9" fmla="*/ 394138 h 1766590"/>
              <a:gd name="connsiteX10" fmla="*/ 173421 w 1482811"/>
              <a:gd name="connsiteY10" fmla="*/ 457200 h 1766590"/>
              <a:gd name="connsiteX11" fmla="*/ 283779 w 1482811"/>
              <a:gd name="connsiteY11" fmla="*/ 567558 h 1766590"/>
              <a:gd name="connsiteX12" fmla="*/ 315310 w 1482811"/>
              <a:gd name="connsiteY12" fmla="*/ 709448 h 1766590"/>
              <a:gd name="connsiteX13" fmla="*/ 362607 w 1482811"/>
              <a:gd name="connsiteY13" fmla="*/ 772510 h 1766590"/>
              <a:gd name="connsiteX14" fmla="*/ 346841 w 1482811"/>
              <a:gd name="connsiteY14" fmla="*/ 1040524 h 1766590"/>
              <a:gd name="connsiteX15" fmla="*/ 331076 w 1482811"/>
              <a:gd name="connsiteY15" fmla="*/ 662151 h 1766590"/>
              <a:gd name="connsiteX16" fmla="*/ 315310 w 1482811"/>
              <a:gd name="connsiteY16" fmla="*/ 614855 h 1766590"/>
              <a:gd name="connsiteX17" fmla="*/ 299545 w 1482811"/>
              <a:gd name="connsiteY17" fmla="*/ 551793 h 1766590"/>
              <a:gd name="connsiteX18" fmla="*/ 252248 w 1482811"/>
              <a:gd name="connsiteY18" fmla="*/ 378372 h 1766590"/>
              <a:gd name="connsiteX19" fmla="*/ 236483 w 1482811"/>
              <a:gd name="connsiteY19" fmla="*/ 331076 h 1766590"/>
              <a:gd name="connsiteX20" fmla="*/ 220717 w 1482811"/>
              <a:gd name="connsiteY20" fmla="*/ 268014 h 1766590"/>
              <a:gd name="connsiteX21" fmla="*/ 189186 w 1482811"/>
              <a:gd name="connsiteY21" fmla="*/ 204951 h 1766590"/>
              <a:gd name="connsiteX22" fmla="*/ 126124 w 1482811"/>
              <a:gd name="connsiteY22" fmla="*/ 110358 h 1766590"/>
              <a:gd name="connsiteX23" fmla="*/ 220717 w 1482811"/>
              <a:gd name="connsiteY23" fmla="*/ 189186 h 1766590"/>
              <a:gd name="connsiteX24" fmla="*/ 299545 w 1482811"/>
              <a:gd name="connsiteY24" fmla="*/ 141889 h 1766590"/>
              <a:gd name="connsiteX25" fmla="*/ 346841 w 1482811"/>
              <a:gd name="connsiteY25" fmla="*/ 110358 h 1766590"/>
              <a:gd name="connsiteX26" fmla="*/ 378372 w 1482811"/>
              <a:gd name="connsiteY26" fmla="*/ 31531 h 1766590"/>
              <a:gd name="connsiteX27" fmla="*/ 425669 w 1482811"/>
              <a:gd name="connsiteY27" fmla="*/ 47296 h 1766590"/>
              <a:gd name="connsiteX28" fmla="*/ 441435 w 1482811"/>
              <a:gd name="connsiteY28" fmla="*/ 110358 h 1766590"/>
              <a:gd name="connsiteX29" fmla="*/ 457200 w 1482811"/>
              <a:gd name="connsiteY29" fmla="*/ 157655 h 1766590"/>
              <a:gd name="connsiteX30" fmla="*/ 536028 w 1482811"/>
              <a:gd name="connsiteY30" fmla="*/ 110358 h 1766590"/>
              <a:gd name="connsiteX31" fmla="*/ 551793 w 1482811"/>
              <a:gd name="connsiteY31" fmla="*/ 157655 h 1766590"/>
              <a:gd name="connsiteX32" fmla="*/ 599090 w 1482811"/>
              <a:gd name="connsiteY32" fmla="*/ 63062 h 1766590"/>
              <a:gd name="connsiteX33" fmla="*/ 614855 w 1482811"/>
              <a:gd name="connsiteY33" fmla="*/ 126124 h 1766590"/>
              <a:gd name="connsiteX34" fmla="*/ 662152 w 1482811"/>
              <a:gd name="connsiteY34" fmla="*/ 157655 h 1766590"/>
              <a:gd name="connsiteX35" fmla="*/ 693683 w 1482811"/>
              <a:gd name="connsiteY35" fmla="*/ 204951 h 1766590"/>
              <a:gd name="connsiteX36" fmla="*/ 756745 w 1482811"/>
              <a:gd name="connsiteY36" fmla="*/ 126124 h 1766590"/>
              <a:gd name="connsiteX37" fmla="*/ 804041 w 1482811"/>
              <a:gd name="connsiteY37" fmla="*/ 94593 h 1766590"/>
              <a:gd name="connsiteX38" fmla="*/ 819807 w 1482811"/>
              <a:gd name="connsiteY38" fmla="*/ 204951 h 1766590"/>
              <a:gd name="connsiteX39" fmla="*/ 851338 w 1482811"/>
              <a:gd name="connsiteY39" fmla="*/ 78827 h 1766590"/>
              <a:gd name="connsiteX40" fmla="*/ 819807 w 1482811"/>
              <a:gd name="connsiteY40" fmla="*/ 0 h 1766590"/>
              <a:gd name="connsiteX41" fmla="*/ 772510 w 1482811"/>
              <a:gd name="connsiteY41" fmla="*/ 15765 h 1766590"/>
              <a:gd name="connsiteX42" fmla="*/ 677917 w 1482811"/>
              <a:gd name="connsiteY42" fmla="*/ 15765 h 1766590"/>
              <a:gd name="connsiteX43" fmla="*/ 614855 w 1482811"/>
              <a:gd name="connsiteY43" fmla="*/ 31531 h 1766590"/>
              <a:gd name="connsiteX44" fmla="*/ 472966 w 1482811"/>
              <a:gd name="connsiteY44" fmla="*/ 47296 h 1766590"/>
              <a:gd name="connsiteX45" fmla="*/ 425669 w 1482811"/>
              <a:gd name="connsiteY45" fmla="*/ 78827 h 1766590"/>
              <a:gd name="connsiteX46" fmla="*/ 362607 w 1482811"/>
              <a:gd name="connsiteY46" fmla="*/ 94593 h 1766590"/>
              <a:gd name="connsiteX47" fmla="*/ 252248 w 1482811"/>
              <a:gd name="connsiteY47" fmla="*/ 78827 h 1766590"/>
              <a:gd name="connsiteX48" fmla="*/ 126124 w 1482811"/>
              <a:gd name="connsiteY48" fmla="*/ 141889 h 1766590"/>
              <a:gd name="connsiteX49" fmla="*/ 15766 w 1482811"/>
              <a:gd name="connsiteY49" fmla="*/ 94593 h 1766590"/>
              <a:gd name="connsiteX50" fmla="*/ 0 w 1482811"/>
              <a:gd name="connsiteY50" fmla="*/ 141889 h 1766590"/>
              <a:gd name="connsiteX51" fmla="*/ 15766 w 1482811"/>
              <a:gd name="connsiteY51" fmla="*/ 236483 h 1766590"/>
              <a:gd name="connsiteX52" fmla="*/ 47297 w 1482811"/>
              <a:gd name="connsiteY52" fmla="*/ 346841 h 1766590"/>
              <a:gd name="connsiteX53" fmla="*/ 63062 w 1482811"/>
              <a:gd name="connsiteY53" fmla="*/ 488731 h 1766590"/>
              <a:gd name="connsiteX54" fmla="*/ 78828 w 1482811"/>
              <a:gd name="connsiteY54" fmla="*/ 756745 h 1766590"/>
              <a:gd name="connsiteX55" fmla="*/ 141890 w 1482811"/>
              <a:gd name="connsiteY55" fmla="*/ 867103 h 1766590"/>
              <a:gd name="connsiteX56" fmla="*/ 157655 w 1482811"/>
              <a:gd name="connsiteY56" fmla="*/ 977462 h 1766590"/>
              <a:gd name="connsiteX57" fmla="*/ 204952 w 1482811"/>
              <a:gd name="connsiteY57" fmla="*/ 1024758 h 1766590"/>
              <a:gd name="connsiteX58" fmla="*/ 220717 w 1482811"/>
              <a:gd name="connsiteY58" fmla="*/ 1150883 h 1766590"/>
              <a:gd name="connsiteX59" fmla="*/ 236483 w 1482811"/>
              <a:gd name="connsiteY59" fmla="*/ 1229710 h 1766590"/>
              <a:gd name="connsiteX60" fmla="*/ 268014 w 1482811"/>
              <a:gd name="connsiteY60" fmla="*/ 1277007 h 1766590"/>
              <a:gd name="connsiteX61" fmla="*/ 362607 w 1482811"/>
              <a:gd name="connsiteY61" fmla="*/ 1387365 h 1766590"/>
              <a:gd name="connsiteX62" fmla="*/ 409903 w 1482811"/>
              <a:gd name="connsiteY62" fmla="*/ 1545020 h 1766590"/>
              <a:gd name="connsiteX63" fmla="*/ 394138 w 1482811"/>
              <a:gd name="connsiteY63" fmla="*/ 1355834 h 1766590"/>
              <a:gd name="connsiteX64" fmla="*/ 378372 w 1482811"/>
              <a:gd name="connsiteY64" fmla="*/ 1308538 h 1766590"/>
              <a:gd name="connsiteX65" fmla="*/ 362607 w 1482811"/>
              <a:gd name="connsiteY65" fmla="*/ 1198179 h 1766590"/>
              <a:gd name="connsiteX66" fmla="*/ 346841 w 1482811"/>
              <a:gd name="connsiteY66" fmla="*/ 1119351 h 1766590"/>
              <a:gd name="connsiteX67" fmla="*/ 315310 w 1482811"/>
              <a:gd name="connsiteY67" fmla="*/ 930165 h 1766590"/>
              <a:gd name="connsiteX68" fmla="*/ 299545 w 1482811"/>
              <a:gd name="connsiteY68" fmla="*/ 1024758 h 1766590"/>
              <a:gd name="connsiteX69" fmla="*/ 268014 w 1482811"/>
              <a:gd name="connsiteY69" fmla="*/ 1166648 h 1766590"/>
              <a:gd name="connsiteX70" fmla="*/ 236483 w 1482811"/>
              <a:gd name="connsiteY70" fmla="*/ 1119351 h 1766590"/>
              <a:gd name="connsiteX71" fmla="*/ 220717 w 1482811"/>
              <a:gd name="connsiteY71" fmla="*/ 993227 h 1766590"/>
              <a:gd name="connsiteX72" fmla="*/ 236483 w 1482811"/>
              <a:gd name="connsiteY72" fmla="*/ 488731 h 1766590"/>
              <a:gd name="connsiteX73" fmla="*/ 268014 w 1482811"/>
              <a:gd name="connsiteY73" fmla="*/ 331076 h 1766590"/>
              <a:gd name="connsiteX74" fmla="*/ 331076 w 1482811"/>
              <a:gd name="connsiteY74" fmla="*/ 567558 h 1766590"/>
              <a:gd name="connsiteX75" fmla="*/ 362607 w 1482811"/>
              <a:gd name="connsiteY75" fmla="*/ 725214 h 1766590"/>
              <a:gd name="connsiteX76" fmla="*/ 394138 w 1482811"/>
              <a:gd name="connsiteY76" fmla="*/ 1119351 h 1766590"/>
              <a:gd name="connsiteX77" fmla="*/ 425669 w 1482811"/>
              <a:gd name="connsiteY77" fmla="*/ 1292772 h 1766590"/>
              <a:gd name="connsiteX78" fmla="*/ 472966 w 1482811"/>
              <a:gd name="connsiteY78" fmla="*/ 1340069 h 1766590"/>
              <a:gd name="connsiteX79" fmla="*/ 488731 w 1482811"/>
              <a:gd name="connsiteY79" fmla="*/ 1466193 h 1766590"/>
              <a:gd name="connsiteX80" fmla="*/ 472966 w 1482811"/>
              <a:gd name="connsiteY80" fmla="*/ 1182414 h 1766590"/>
              <a:gd name="connsiteX81" fmla="*/ 457200 w 1482811"/>
              <a:gd name="connsiteY81" fmla="*/ 1103586 h 1766590"/>
              <a:gd name="connsiteX82" fmla="*/ 472966 w 1482811"/>
              <a:gd name="connsiteY82" fmla="*/ 677917 h 1766590"/>
              <a:gd name="connsiteX83" fmla="*/ 488731 w 1482811"/>
              <a:gd name="connsiteY83" fmla="*/ 630620 h 1766590"/>
              <a:gd name="connsiteX84" fmla="*/ 472966 w 1482811"/>
              <a:gd name="connsiteY84" fmla="*/ 504496 h 1766590"/>
              <a:gd name="connsiteX85" fmla="*/ 457200 w 1482811"/>
              <a:gd name="connsiteY85" fmla="*/ 425669 h 1766590"/>
              <a:gd name="connsiteX86" fmla="*/ 409903 w 1482811"/>
              <a:gd name="connsiteY86" fmla="*/ 394138 h 1766590"/>
              <a:gd name="connsiteX87" fmla="*/ 394138 w 1482811"/>
              <a:gd name="connsiteY87" fmla="*/ 283779 h 1766590"/>
              <a:gd name="connsiteX88" fmla="*/ 362607 w 1482811"/>
              <a:gd name="connsiteY88" fmla="*/ 236483 h 1766590"/>
              <a:gd name="connsiteX89" fmla="*/ 346841 w 1482811"/>
              <a:gd name="connsiteY89" fmla="*/ 283779 h 1766590"/>
              <a:gd name="connsiteX90" fmla="*/ 362607 w 1482811"/>
              <a:gd name="connsiteY90" fmla="*/ 520262 h 1766590"/>
              <a:gd name="connsiteX91" fmla="*/ 378372 w 1482811"/>
              <a:gd name="connsiteY91" fmla="*/ 835572 h 1766590"/>
              <a:gd name="connsiteX92" fmla="*/ 394138 w 1482811"/>
              <a:gd name="connsiteY92" fmla="*/ 898634 h 1766590"/>
              <a:gd name="connsiteX93" fmla="*/ 409903 w 1482811"/>
              <a:gd name="connsiteY93" fmla="*/ 1008993 h 1766590"/>
              <a:gd name="connsiteX94" fmla="*/ 441435 w 1482811"/>
              <a:gd name="connsiteY94" fmla="*/ 1213945 h 1766590"/>
              <a:gd name="connsiteX95" fmla="*/ 472966 w 1482811"/>
              <a:gd name="connsiteY95" fmla="*/ 1261241 h 1766590"/>
              <a:gd name="connsiteX96" fmla="*/ 488731 w 1482811"/>
              <a:gd name="connsiteY96" fmla="*/ 1340069 h 1766590"/>
              <a:gd name="connsiteX97" fmla="*/ 504497 w 1482811"/>
              <a:gd name="connsiteY97" fmla="*/ 1166648 h 1766590"/>
              <a:gd name="connsiteX98" fmla="*/ 488731 w 1482811"/>
              <a:gd name="connsiteY98" fmla="*/ 882869 h 1766590"/>
              <a:gd name="connsiteX99" fmla="*/ 457200 w 1482811"/>
              <a:gd name="connsiteY99" fmla="*/ 693683 h 1766590"/>
              <a:gd name="connsiteX100" fmla="*/ 441435 w 1482811"/>
              <a:gd name="connsiteY100" fmla="*/ 409903 h 1766590"/>
              <a:gd name="connsiteX101" fmla="*/ 457200 w 1482811"/>
              <a:gd name="connsiteY101" fmla="*/ 299545 h 1766590"/>
              <a:gd name="connsiteX102" fmla="*/ 441435 w 1482811"/>
              <a:gd name="connsiteY102" fmla="*/ 236483 h 1766590"/>
              <a:gd name="connsiteX103" fmla="*/ 488731 w 1482811"/>
              <a:gd name="connsiteY103" fmla="*/ 283779 h 1766590"/>
              <a:gd name="connsiteX104" fmla="*/ 520262 w 1482811"/>
              <a:gd name="connsiteY104" fmla="*/ 346841 h 1766590"/>
              <a:gd name="connsiteX105" fmla="*/ 583324 w 1482811"/>
              <a:gd name="connsiteY105" fmla="*/ 536027 h 1766590"/>
              <a:gd name="connsiteX106" fmla="*/ 599090 w 1482811"/>
              <a:gd name="connsiteY106" fmla="*/ 1182414 h 1766590"/>
              <a:gd name="connsiteX107" fmla="*/ 630621 w 1482811"/>
              <a:gd name="connsiteY107" fmla="*/ 1229710 h 1766590"/>
              <a:gd name="connsiteX108" fmla="*/ 662152 w 1482811"/>
              <a:gd name="connsiteY108" fmla="*/ 1418896 h 1766590"/>
              <a:gd name="connsiteX109" fmla="*/ 662152 w 1482811"/>
              <a:gd name="connsiteY109" fmla="*/ 488731 h 1766590"/>
              <a:gd name="connsiteX110" fmla="*/ 630621 w 1482811"/>
              <a:gd name="connsiteY110" fmla="*/ 425669 h 1766590"/>
              <a:gd name="connsiteX111" fmla="*/ 551793 w 1482811"/>
              <a:gd name="connsiteY111" fmla="*/ 315310 h 1766590"/>
              <a:gd name="connsiteX112" fmla="*/ 472966 w 1482811"/>
              <a:gd name="connsiteY112" fmla="*/ 236483 h 1766590"/>
              <a:gd name="connsiteX113" fmla="*/ 504497 w 1482811"/>
              <a:gd name="connsiteY113" fmla="*/ 283779 h 1766590"/>
              <a:gd name="connsiteX114" fmla="*/ 551793 w 1482811"/>
              <a:gd name="connsiteY114" fmla="*/ 394138 h 1766590"/>
              <a:gd name="connsiteX115" fmla="*/ 646386 w 1482811"/>
              <a:gd name="connsiteY115" fmla="*/ 583324 h 1766590"/>
              <a:gd name="connsiteX116" fmla="*/ 662152 w 1482811"/>
              <a:gd name="connsiteY116" fmla="*/ 630620 h 1766590"/>
              <a:gd name="connsiteX117" fmla="*/ 725214 w 1482811"/>
              <a:gd name="connsiteY117" fmla="*/ 756745 h 1766590"/>
              <a:gd name="connsiteX118" fmla="*/ 756745 w 1482811"/>
              <a:gd name="connsiteY118" fmla="*/ 898634 h 1766590"/>
              <a:gd name="connsiteX119" fmla="*/ 772510 w 1482811"/>
              <a:gd name="connsiteY119" fmla="*/ 1008993 h 1766590"/>
              <a:gd name="connsiteX120" fmla="*/ 804041 w 1482811"/>
              <a:gd name="connsiteY120" fmla="*/ 1056289 h 1766590"/>
              <a:gd name="connsiteX121" fmla="*/ 867103 w 1482811"/>
              <a:gd name="connsiteY121" fmla="*/ 1166648 h 1766590"/>
              <a:gd name="connsiteX122" fmla="*/ 882869 w 1482811"/>
              <a:gd name="connsiteY122" fmla="*/ 1292772 h 1766590"/>
              <a:gd name="connsiteX123" fmla="*/ 930166 w 1482811"/>
              <a:gd name="connsiteY123" fmla="*/ 1340069 h 1766590"/>
              <a:gd name="connsiteX124" fmla="*/ 945931 w 1482811"/>
              <a:gd name="connsiteY124" fmla="*/ 1450427 h 1766590"/>
              <a:gd name="connsiteX125" fmla="*/ 977462 w 1482811"/>
              <a:gd name="connsiteY125" fmla="*/ 1560786 h 1766590"/>
              <a:gd name="connsiteX126" fmla="*/ 1008993 w 1482811"/>
              <a:gd name="connsiteY126" fmla="*/ 1718441 h 1766590"/>
              <a:gd name="connsiteX127" fmla="*/ 961697 w 1482811"/>
              <a:gd name="connsiteY127" fmla="*/ 1623848 h 1766590"/>
              <a:gd name="connsiteX128" fmla="*/ 945931 w 1482811"/>
              <a:gd name="connsiteY128" fmla="*/ 1545020 h 1766590"/>
              <a:gd name="connsiteX129" fmla="*/ 930166 w 1482811"/>
              <a:gd name="connsiteY129" fmla="*/ 1497724 h 1766590"/>
              <a:gd name="connsiteX130" fmla="*/ 914400 w 1482811"/>
              <a:gd name="connsiteY130" fmla="*/ 1418896 h 1766590"/>
              <a:gd name="connsiteX131" fmla="*/ 898635 w 1482811"/>
              <a:gd name="connsiteY131" fmla="*/ 1355834 h 1766590"/>
              <a:gd name="connsiteX132" fmla="*/ 882869 w 1482811"/>
              <a:gd name="connsiteY132" fmla="*/ 1213945 h 1766590"/>
              <a:gd name="connsiteX133" fmla="*/ 867103 w 1482811"/>
              <a:gd name="connsiteY133" fmla="*/ 1150883 h 1766590"/>
              <a:gd name="connsiteX134" fmla="*/ 898635 w 1482811"/>
              <a:gd name="connsiteY134" fmla="*/ 851338 h 1766590"/>
              <a:gd name="connsiteX135" fmla="*/ 851338 w 1482811"/>
              <a:gd name="connsiteY135" fmla="*/ 567558 h 1766590"/>
              <a:gd name="connsiteX136" fmla="*/ 804041 w 1482811"/>
              <a:gd name="connsiteY136" fmla="*/ 504496 h 1766590"/>
              <a:gd name="connsiteX137" fmla="*/ 772510 w 1482811"/>
              <a:gd name="connsiteY137" fmla="*/ 409903 h 1766590"/>
              <a:gd name="connsiteX138" fmla="*/ 709448 w 1482811"/>
              <a:gd name="connsiteY138" fmla="*/ 299545 h 1766590"/>
              <a:gd name="connsiteX139" fmla="*/ 709448 w 1482811"/>
              <a:gd name="connsiteY139" fmla="*/ 583324 h 1766590"/>
              <a:gd name="connsiteX140" fmla="*/ 756745 w 1482811"/>
              <a:gd name="connsiteY140" fmla="*/ 693683 h 1766590"/>
              <a:gd name="connsiteX141" fmla="*/ 772510 w 1482811"/>
              <a:gd name="connsiteY141" fmla="*/ 867103 h 1766590"/>
              <a:gd name="connsiteX142" fmla="*/ 804041 w 1482811"/>
              <a:gd name="connsiteY142" fmla="*/ 977462 h 1766590"/>
              <a:gd name="connsiteX143" fmla="*/ 788276 w 1482811"/>
              <a:gd name="connsiteY143" fmla="*/ 1024758 h 1766590"/>
              <a:gd name="connsiteX144" fmla="*/ 819807 w 1482811"/>
              <a:gd name="connsiteY144" fmla="*/ 1229710 h 1766590"/>
              <a:gd name="connsiteX145" fmla="*/ 867103 w 1482811"/>
              <a:gd name="connsiteY145" fmla="*/ 1387365 h 1766590"/>
              <a:gd name="connsiteX146" fmla="*/ 914400 w 1482811"/>
              <a:gd name="connsiteY146" fmla="*/ 1434662 h 1766590"/>
              <a:gd name="connsiteX147" fmla="*/ 1008993 w 1482811"/>
              <a:gd name="connsiteY147" fmla="*/ 1529255 h 1766590"/>
              <a:gd name="connsiteX148" fmla="*/ 1056290 w 1482811"/>
              <a:gd name="connsiteY148" fmla="*/ 1545020 h 1766590"/>
              <a:gd name="connsiteX149" fmla="*/ 1040524 w 1482811"/>
              <a:gd name="connsiteY149" fmla="*/ 1387365 h 1766590"/>
              <a:gd name="connsiteX150" fmla="*/ 993228 w 1482811"/>
              <a:gd name="connsiteY150" fmla="*/ 662151 h 1766590"/>
              <a:gd name="connsiteX151" fmla="*/ 977462 w 1482811"/>
              <a:gd name="connsiteY151" fmla="*/ 599089 h 1766590"/>
              <a:gd name="connsiteX152" fmla="*/ 930166 w 1482811"/>
              <a:gd name="connsiteY152" fmla="*/ 394138 h 1766590"/>
              <a:gd name="connsiteX153" fmla="*/ 898635 w 1482811"/>
              <a:gd name="connsiteY153" fmla="*/ 299545 h 1766590"/>
              <a:gd name="connsiteX154" fmla="*/ 945931 w 1482811"/>
              <a:gd name="connsiteY154" fmla="*/ 567558 h 1766590"/>
              <a:gd name="connsiteX155" fmla="*/ 961697 w 1482811"/>
              <a:gd name="connsiteY155" fmla="*/ 614855 h 1766590"/>
              <a:gd name="connsiteX156" fmla="*/ 993228 w 1482811"/>
              <a:gd name="connsiteY156" fmla="*/ 662151 h 1766590"/>
              <a:gd name="connsiteX157" fmla="*/ 1008993 w 1482811"/>
              <a:gd name="connsiteY157" fmla="*/ 772510 h 1766590"/>
              <a:gd name="connsiteX158" fmla="*/ 1024759 w 1482811"/>
              <a:gd name="connsiteY158" fmla="*/ 819807 h 1766590"/>
              <a:gd name="connsiteX159" fmla="*/ 1040524 w 1482811"/>
              <a:gd name="connsiteY159" fmla="*/ 1166648 h 1766590"/>
              <a:gd name="connsiteX160" fmla="*/ 1056290 w 1482811"/>
              <a:gd name="connsiteY160" fmla="*/ 1308538 h 1766590"/>
              <a:gd name="connsiteX161" fmla="*/ 1166648 w 1482811"/>
              <a:gd name="connsiteY161" fmla="*/ 1403131 h 1766590"/>
              <a:gd name="connsiteX162" fmla="*/ 1213945 w 1482811"/>
              <a:gd name="connsiteY162" fmla="*/ 1450427 h 1766590"/>
              <a:gd name="connsiteX163" fmla="*/ 1324303 w 1482811"/>
              <a:gd name="connsiteY163" fmla="*/ 1545020 h 1766590"/>
              <a:gd name="connsiteX164" fmla="*/ 1340069 w 1482811"/>
              <a:gd name="connsiteY164" fmla="*/ 1592317 h 1766590"/>
              <a:gd name="connsiteX165" fmla="*/ 1434662 w 1482811"/>
              <a:gd name="connsiteY165" fmla="*/ 1686910 h 1766590"/>
              <a:gd name="connsiteX166" fmla="*/ 1466193 w 1482811"/>
              <a:gd name="connsiteY166" fmla="*/ 1749972 h 1766590"/>
              <a:gd name="connsiteX167" fmla="*/ 1418897 w 1482811"/>
              <a:gd name="connsiteY167" fmla="*/ 1671145 h 1766590"/>
              <a:gd name="connsiteX168" fmla="*/ 1371600 w 1482811"/>
              <a:gd name="connsiteY168" fmla="*/ 1623848 h 1766590"/>
              <a:gd name="connsiteX169" fmla="*/ 1340069 w 1482811"/>
              <a:gd name="connsiteY169" fmla="*/ 1560786 h 1766590"/>
              <a:gd name="connsiteX170" fmla="*/ 1277007 w 1482811"/>
              <a:gd name="connsiteY170" fmla="*/ 1466193 h 1766590"/>
              <a:gd name="connsiteX171" fmla="*/ 1245476 w 1482811"/>
              <a:gd name="connsiteY171" fmla="*/ 1403131 h 1766590"/>
              <a:gd name="connsiteX172" fmla="*/ 1166648 w 1482811"/>
              <a:gd name="connsiteY172" fmla="*/ 1292772 h 1766590"/>
              <a:gd name="connsiteX173" fmla="*/ 1135117 w 1482811"/>
              <a:gd name="connsiteY173" fmla="*/ 1229710 h 1766590"/>
              <a:gd name="connsiteX174" fmla="*/ 1103586 w 1482811"/>
              <a:gd name="connsiteY174" fmla="*/ 1182414 h 1766590"/>
              <a:gd name="connsiteX175" fmla="*/ 1072055 w 1482811"/>
              <a:gd name="connsiteY175" fmla="*/ 851338 h 1766590"/>
              <a:gd name="connsiteX176" fmla="*/ 1024759 w 1482811"/>
              <a:gd name="connsiteY176" fmla="*/ 630620 h 1766590"/>
              <a:gd name="connsiteX177" fmla="*/ 977462 w 1482811"/>
              <a:gd name="connsiteY177" fmla="*/ 551793 h 1766590"/>
              <a:gd name="connsiteX178" fmla="*/ 898635 w 1482811"/>
              <a:gd name="connsiteY178" fmla="*/ 457200 h 1766590"/>
              <a:gd name="connsiteX179" fmla="*/ 882869 w 1482811"/>
              <a:gd name="connsiteY179" fmla="*/ 394138 h 1766590"/>
              <a:gd name="connsiteX180" fmla="*/ 851338 w 1482811"/>
              <a:gd name="connsiteY180" fmla="*/ 346841 h 1766590"/>
              <a:gd name="connsiteX181" fmla="*/ 882869 w 1482811"/>
              <a:gd name="connsiteY181" fmla="*/ 677917 h 1766590"/>
              <a:gd name="connsiteX182" fmla="*/ 867103 w 1482811"/>
              <a:gd name="connsiteY182" fmla="*/ 1024758 h 1766590"/>
              <a:gd name="connsiteX183" fmla="*/ 851338 w 1482811"/>
              <a:gd name="connsiteY183" fmla="*/ 804041 h 1766590"/>
              <a:gd name="connsiteX184" fmla="*/ 835572 w 1482811"/>
              <a:gd name="connsiteY184" fmla="*/ 725214 h 1766590"/>
              <a:gd name="connsiteX185" fmla="*/ 851338 w 1482811"/>
              <a:gd name="connsiteY185" fmla="*/ 520262 h 1766590"/>
              <a:gd name="connsiteX186" fmla="*/ 835572 w 1482811"/>
              <a:gd name="connsiteY186" fmla="*/ 457200 h 1766590"/>
              <a:gd name="connsiteX187" fmla="*/ 851338 w 1482811"/>
              <a:gd name="connsiteY187" fmla="*/ 378372 h 1766590"/>
              <a:gd name="connsiteX188" fmla="*/ 898635 w 1482811"/>
              <a:gd name="connsiteY188" fmla="*/ 220717 h 1766590"/>
              <a:gd name="connsiteX189" fmla="*/ 945931 w 1482811"/>
              <a:gd name="connsiteY189" fmla="*/ 252248 h 1766590"/>
              <a:gd name="connsiteX190" fmla="*/ 977462 w 1482811"/>
              <a:gd name="connsiteY190" fmla="*/ 331076 h 1766590"/>
              <a:gd name="connsiteX191" fmla="*/ 1040524 w 1482811"/>
              <a:gd name="connsiteY191" fmla="*/ 472965 h 1766590"/>
              <a:gd name="connsiteX192" fmla="*/ 1056290 w 1482811"/>
              <a:gd name="connsiteY192" fmla="*/ 677917 h 176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482811" h="1766590">
                <a:moveTo>
                  <a:pt x="204952" y="945931"/>
                </a:moveTo>
                <a:cubicBezTo>
                  <a:pt x="199697" y="914400"/>
                  <a:pt x="193411" y="883024"/>
                  <a:pt x="189186" y="851338"/>
                </a:cubicBezTo>
                <a:cubicBezTo>
                  <a:pt x="182897" y="804168"/>
                  <a:pt x="184121" y="755817"/>
                  <a:pt x="173421" y="709448"/>
                </a:cubicBezTo>
                <a:cubicBezTo>
                  <a:pt x="168136" y="686548"/>
                  <a:pt x="152400" y="667407"/>
                  <a:pt x="141890" y="646386"/>
                </a:cubicBezTo>
                <a:cubicBezTo>
                  <a:pt x="131380" y="599089"/>
                  <a:pt x="118324" y="552287"/>
                  <a:pt x="110359" y="504496"/>
                </a:cubicBezTo>
                <a:cubicBezTo>
                  <a:pt x="102536" y="457556"/>
                  <a:pt x="110856" y="407329"/>
                  <a:pt x="94593" y="362607"/>
                </a:cubicBezTo>
                <a:cubicBezTo>
                  <a:pt x="88118" y="344800"/>
                  <a:pt x="63062" y="341586"/>
                  <a:pt x="47297" y="331076"/>
                </a:cubicBezTo>
                <a:cubicBezTo>
                  <a:pt x="42042" y="310055"/>
                  <a:pt x="37484" y="288848"/>
                  <a:pt x="31531" y="268014"/>
                </a:cubicBezTo>
                <a:cubicBezTo>
                  <a:pt x="26966" y="252035"/>
                  <a:pt x="15766" y="204099"/>
                  <a:pt x="15766" y="220717"/>
                </a:cubicBezTo>
                <a:cubicBezTo>
                  <a:pt x="15766" y="323619"/>
                  <a:pt x="53370" y="313300"/>
                  <a:pt x="126124" y="394138"/>
                </a:cubicBezTo>
                <a:cubicBezTo>
                  <a:pt x="143702" y="413669"/>
                  <a:pt x="155746" y="437757"/>
                  <a:pt x="173421" y="457200"/>
                </a:cubicBezTo>
                <a:cubicBezTo>
                  <a:pt x="208416" y="495694"/>
                  <a:pt x="283779" y="567558"/>
                  <a:pt x="283779" y="567558"/>
                </a:cubicBezTo>
                <a:cubicBezTo>
                  <a:pt x="287637" y="590708"/>
                  <a:pt x="297048" y="677489"/>
                  <a:pt x="315310" y="709448"/>
                </a:cubicBezTo>
                <a:cubicBezTo>
                  <a:pt x="328346" y="732262"/>
                  <a:pt x="346841" y="751489"/>
                  <a:pt x="362607" y="772510"/>
                </a:cubicBezTo>
                <a:cubicBezTo>
                  <a:pt x="357352" y="861848"/>
                  <a:pt x="371426" y="1126573"/>
                  <a:pt x="346841" y="1040524"/>
                </a:cubicBezTo>
                <a:cubicBezTo>
                  <a:pt x="312162" y="919147"/>
                  <a:pt x="340401" y="788040"/>
                  <a:pt x="331076" y="662151"/>
                </a:cubicBezTo>
                <a:cubicBezTo>
                  <a:pt x="329848" y="645578"/>
                  <a:pt x="319875" y="630834"/>
                  <a:pt x="315310" y="614855"/>
                </a:cubicBezTo>
                <a:cubicBezTo>
                  <a:pt x="309357" y="594021"/>
                  <a:pt x="304245" y="572945"/>
                  <a:pt x="299545" y="551793"/>
                </a:cubicBezTo>
                <a:cubicBezTo>
                  <a:pt x="269834" y="418094"/>
                  <a:pt x="301464" y="526021"/>
                  <a:pt x="252248" y="378372"/>
                </a:cubicBezTo>
                <a:cubicBezTo>
                  <a:pt x="246993" y="362607"/>
                  <a:pt x="240514" y="347198"/>
                  <a:pt x="236483" y="331076"/>
                </a:cubicBezTo>
                <a:cubicBezTo>
                  <a:pt x="231228" y="310055"/>
                  <a:pt x="228325" y="288302"/>
                  <a:pt x="220717" y="268014"/>
                </a:cubicBezTo>
                <a:cubicBezTo>
                  <a:pt x="212465" y="246008"/>
                  <a:pt x="201278" y="225104"/>
                  <a:pt x="189186" y="204951"/>
                </a:cubicBezTo>
                <a:cubicBezTo>
                  <a:pt x="169689" y="172456"/>
                  <a:pt x="97012" y="86098"/>
                  <a:pt x="126124" y="110358"/>
                </a:cubicBezTo>
                <a:lnTo>
                  <a:pt x="220717" y="189186"/>
                </a:lnTo>
                <a:cubicBezTo>
                  <a:pt x="246993" y="173420"/>
                  <a:pt x="273560" y="158130"/>
                  <a:pt x="299545" y="141889"/>
                </a:cubicBezTo>
                <a:cubicBezTo>
                  <a:pt x="315613" y="131847"/>
                  <a:pt x="335828" y="125776"/>
                  <a:pt x="346841" y="110358"/>
                </a:cubicBezTo>
                <a:cubicBezTo>
                  <a:pt x="363290" y="87330"/>
                  <a:pt x="367862" y="57807"/>
                  <a:pt x="378372" y="31531"/>
                </a:cubicBezTo>
                <a:cubicBezTo>
                  <a:pt x="394138" y="36786"/>
                  <a:pt x="415287" y="34319"/>
                  <a:pt x="425669" y="47296"/>
                </a:cubicBezTo>
                <a:cubicBezTo>
                  <a:pt x="439205" y="64215"/>
                  <a:pt x="435482" y="89524"/>
                  <a:pt x="441435" y="110358"/>
                </a:cubicBezTo>
                <a:cubicBezTo>
                  <a:pt x="446000" y="126337"/>
                  <a:pt x="451945" y="141889"/>
                  <a:pt x="457200" y="157655"/>
                </a:cubicBezTo>
                <a:cubicBezTo>
                  <a:pt x="495782" y="41910"/>
                  <a:pt x="465229" y="39560"/>
                  <a:pt x="536028" y="110358"/>
                </a:cubicBezTo>
                <a:cubicBezTo>
                  <a:pt x="541283" y="126124"/>
                  <a:pt x="535175" y="157655"/>
                  <a:pt x="551793" y="157655"/>
                </a:cubicBezTo>
                <a:cubicBezTo>
                  <a:pt x="572166" y="157655"/>
                  <a:pt x="595202" y="74725"/>
                  <a:pt x="599090" y="63062"/>
                </a:cubicBezTo>
                <a:cubicBezTo>
                  <a:pt x="604345" y="84083"/>
                  <a:pt x="602836" y="108095"/>
                  <a:pt x="614855" y="126124"/>
                </a:cubicBezTo>
                <a:cubicBezTo>
                  <a:pt x="625365" y="141890"/>
                  <a:pt x="648754" y="144257"/>
                  <a:pt x="662152" y="157655"/>
                </a:cubicBezTo>
                <a:cubicBezTo>
                  <a:pt x="675550" y="171053"/>
                  <a:pt x="683173" y="189186"/>
                  <a:pt x="693683" y="204951"/>
                </a:cubicBezTo>
                <a:cubicBezTo>
                  <a:pt x="829227" y="114588"/>
                  <a:pt x="669716" y="234910"/>
                  <a:pt x="756745" y="126124"/>
                </a:cubicBezTo>
                <a:cubicBezTo>
                  <a:pt x="768582" y="111328"/>
                  <a:pt x="788276" y="105103"/>
                  <a:pt x="804041" y="94593"/>
                </a:cubicBezTo>
                <a:cubicBezTo>
                  <a:pt x="809296" y="131379"/>
                  <a:pt x="784554" y="216702"/>
                  <a:pt x="819807" y="204951"/>
                </a:cubicBezTo>
                <a:cubicBezTo>
                  <a:pt x="860918" y="191247"/>
                  <a:pt x="851338" y="122162"/>
                  <a:pt x="851338" y="78827"/>
                </a:cubicBezTo>
                <a:cubicBezTo>
                  <a:pt x="851338" y="50527"/>
                  <a:pt x="830317" y="26276"/>
                  <a:pt x="819807" y="0"/>
                </a:cubicBezTo>
                <a:cubicBezTo>
                  <a:pt x="804041" y="5255"/>
                  <a:pt x="785487" y="5384"/>
                  <a:pt x="772510" y="15765"/>
                </a:cubicBezTo>
                <a:cubicBezTo>
                  <a:pt x="705581" y="69308"/>
                  <a:pt x="785013" y="96088"/>
                  <a:pt x="677917" y="15765"/>
                </a:cubicBezTo>
                <a:cubicBezTo>
                  <a:pt x="656896" y="21020"/>
                  <a:pt x="636271" y="28236"/>
                  <a:pt x="614855" y="31531"/>
                </a:cubicBezTo>
                <a:cubicBezTo>
                  <a:pt x="567821" y="38767"/>
                  <a:pt x="519133" y="35754"/>
                  <a:pt x="472966" y="47296"/>
                </a:cubicBezTo>
                <a:cubicBezTo>
                  <a:pt x="454584" y="51891"/>
                  <a:pt x="443085" y="71363"/>
                  <a:pt x="425669" y="78827"/>
                </a:cubicBezTo>
                <a:cubicBezTo>
                  <a:pt x="405753" y="87362"/>
                  <a:pt x="383628" y="89338"/>
                  <a:pt x="362607" y="94593"/>
                </a:cubicBezTo>
                <a:cubicBezTo>
                  <a:pt x="325821" y="89338"/>
                  <a:pt x="288686" y="71539"/>
                  <a:pt x="252248" y="78827"/>
                </a:cubicBezTo>
                <a:cubicBezTo>
                  <a:pt x="206157" y="88045"/>
                  <a:pt x="126124" y="141889"/>
                  <a:pt x="126124" y="141889"/>
                </a:cubicBezTo>
                <a:cubicBezTo>
                  <a:pt x="104199" y="127272"/>
                  <a:pt x="47581" y="81867"/>
                  <a:pt x="15766" y="94593"/>
                </a:cubicBezTo>
                <a:cubicBezTo>
                  <a:pt x="336" y="100765"/>
                  <a:pt x="5255" y="126124"/>
                  <a:pt x="0" y="141889"/>
                </a:cubicBezTo>
                <a:cubicBezTo>
                  <a:pt x="5255" y="173420"/>
                  <a:pt x="9497" y="205137"/>
                  <a:pt x="15766" y="236483"/>
                </a:cubicBezTo>
                <a:cubicBezTo>
                  <a:pt x="25665" y="285980"/>
                  <a:pt x="32269" y="301758"/>
                  <a:pt x="47297" y="346841"/>
                </a:cubicBezTo>
                <a:cubicBezTo>
                  <a:pt x="52552" y="394138"/>
                  <a:pt x="59412" y="441283"/>
                  <a:pt x="63062" y="488731"/>
                </a:cubicBezTo>
                <a:cubicBezTo>
                  <a:pt x="69926" y="577960"/>
                  <a:pt x="66172" y="668152"/>
                  <a:pt x="78828" y="756745"/>
                </a:cubicBezTo>
                <a:cubicBezTo>
                  <a:pt x="82465" y="782203"/>
                  <a:pt x="126643" y="844232"/>
                  <a:pt x="141890" y="867103"/>
                </a:cubicBezTo>
                <a:cubicBezTo>
                  <a:pt x="147145" y="903889"/>
                  <a:pt x="143854" y="942960"/>
                  <a:pt x="157655" y="977462"/>
                </a:cubicBezTo>
                <a:cubicBezTo>
                  <a:pt x="165935" y="998163"/>
                  <a:pt x="197333" y="1003805"/>
                  <a:pt x="204952" y="1024758"/>
                </a:cubicBezTo>
                <a:cubicBezTo>
                  <a:pt x="219431" y="1064576"/>
                  <a:pt x="214275" y="1109007"/>
                  <a:pt x="220717" y="1150883"/>
                </a:cubicBezTo>
                <a:cubicBezTo>
                  <a:pt x="224792" y="1177367"/>
                  <a:pt x="227074" y="1204620"/>
                  <a:pt x="236483" y="1229710"/>
                </a:cubicBezTo>
                <a:cubicBezTo>
                  <a:pt x="243136" y="1247451"/>
                  <a:pt x="257001" y="1261588"/>
                  <a:pt x="268014" y="1277007"/>
                </a:cubicBezTo>
                <a:cubicBezTo>
                  <a:pt x="318576" y="1347794"/>
                  <a:pt x="305310" y="1330069"/>
                  <a:pt x="362607" y="1387365"/>
                </a:cubicBezTo>
                <a:cubicBezTo>
                  <a:pt x="400990" y="1502514"/>
                  <a:pt x="386077" y="1449714"/>
                  <a:pt x="409903" y="1545020"/>
                </a:cubicBezTo>
                <a:cubicBezTo>
                  <a:pt x="404648" y="1481958"/>
                  <a:pt x="402501" y="1418559"/>
                  <a:pt x="394138" y="1355834"/>
                </a:cubicBezTo>
                <a:cubicBezTo>
                  <a:pt x="391942" y="1339362"/>
                  <a:pt x="381631" y="1324833"/>
                  <a:pt x="378372" y="1308538"/>
                </a:cubicBezTo>
                <a:cubicBezTo>
                  <a:pt x="371084" y="1272100"/>
                  <a:pt x="368716" y="1234833"/>
                  <a:pt x="362607" y="1198179"/>
                </a:cubicBezTo>
                <a:cubicBezTo>
                  <a:pt x="358202" y="1171747"/>
                  <a:pt x="352096" y="1145627"/>
                  <a:pt x="346841" y="1119351"/>
                </a:cubicBezTo>
                <a:cubicBezTo>
                  <a:pt x="323682" y="563520"/>
                  <a:pt x="343945" y="672446"/>
                  <a:pt x="315310" y="930165"/>
                </a:cubicBezTo>
                <a:cubicBezTo>
                  <a:pt x="311780" y="961935"/>
                  <a:pt x="305263" y="993308"/>
                  <a:pt x="299545" y="1024758"/>
                </a:cubicBezTo>
                <a:cubicBezTo>
                  <a:pt x="286204" y="1098135"/>
                  <a:pt x="284881" y="1099177"/>
                  <a:pt x="268014" y="1166648"/>
                </a:cubicBezTo>
                <a:cubicBezTo>
                  <a:pt x="257504" y="1150882"/>
                  <a:pt x="241469" y="1137631"/>
                  <a:pt x="236483" y="1119351"/>
                </a:cubicBezTo>
                <a:cubicBezTo>
                  <a:pt x="225335" y="1078475"/>
                  <a:pt x="220717" y="1035596"/>
                  <a:pt x="220717" y="993227"/>
                </a:cubicBezTo>
                <a:cubicBezTo>
                  <a:pt x="220717" y="824980"/>
                  <a:pt x="224496" y="656551"/>
                  <a:pt x="236483" y="488731"/>
                </a:cubicBezTo>
                <a:cubicBezTo>
                  <a:pt x="240301" y="435275"/>
                  <a:pt x="268014" y="331076"/>
                  <a:pt x="268014" y="331076"/>
                </a:cubicBezTo>
                <a:cubicBezTo>
                  <a:pt x="355934" y="448304"/>
                  <a:pt x="300124" y="350893"/>
                  <a:pt x="331076" y="567558"/>
                </a:cubicBezTo>
                <a:cubicBezTo>
                  <a:pt x="338655" y="620612"/>
                  <a:pt x="362607" y="725214"/>
                  <a:pt x="362607" y="725214"/>
                </a:cubicBezTo>
                <a:cubicBezTo>
                  <a:pt x="383976" y="1109862"/>
                  <a:pt x="363584" y="890195"/>
                  <a:pt x="394138" y="1119351"/>
                </a:cubicBezTo>
                <a:cubicBezTo>
                  <a:pt x="394863" y="1124787"/>
                  <a:pt x="403212" y="1259087"/>
                  <a:pt x="425669" y="1292772"/>
                </a:cubicBezTo>
                <a:cubicBezTo>
                  <a:pt x="438037" y="1311323"/>
                  <a:pt x="457200" y="1324303"/>
                  <a:pt x="472966" y="1340069"/>
                </a:cubicBezTo>
                <a:cubicBezTo>
                  <a:pt x="478221" y="1382110"/>
                  <a:pt x="488731" y="1508561"/>
                  <a:pt x="488731" y="1466193"/>
                </a:cubicBezTo>
                <a:cubicBezTo>
                  <a:pt x="488731" y="1371454"/>
                  <a:pt x="481173" y="1276797"/>
                  <a:pt x="472966" y="1182414"/>
                </a:cubicBezTo>
                <a:cubicBezTo>
                  <a:pt x="470645" y="1155718"/>
                  <a:pt x="462455" y="1129862"/>
                  <a:pt x="457200" y="1103586"/>
                </a:cubicBezTo>
                <a:cubicBezTo>
                  <a:pt x="462455" y="961696"/>
                  <a:pt x="463521" y="819589"/>
                  <a:pt x="472966" y="677917"/>
                </a:cubicBezTo>
                <a:cubicBezTo>
                  <a:pt x="474071" y="661335"/>
                  <a:pt x="488731" y="647238"/>
                  <a:pt x="488731" y="630620"/>
                </a:cubicBezTo>
                <a:cubicBezTo>
                  <a:pt x="488731" y="588252"/>
                  <a:pt x="479408" y="546372"/>
                  <a:pt x="472966" y="504496"/>
                </a:cubicBezTo>
                <a:cubicBezTo>
                  <a:pt x="468891" y="478012"/>
                  <a:pt x="470495" y="448934"/>
                  <a:pt x="457200" y="425669"/>
                </a:cubicBezTo>
                <a:cubicBezTo>
                  <a:pt x="447799" y="409218"/>
                  <a:pt x="425669" y="404648"/>
                  <a:pt x="409903" y="394138"/>
                </a:cubicBezTo>
                <a:cubicBezTo>
                  <a:pt x="404648" y="357352"/>
                  <a:pt x="404816" y="319372"/>
                  <a:pt x="394138" y="283779"/>
                </a:cubicBezTo>
                <a:cubicBezTo>
                  <a:pt x="388693" y="265630"/>
                  <a:pt x="381555" y="236483"/>
                  <a:pt x="362607" y="236483"/>
                </a:cubicBezTo>
                <a:cubicBezTo>
                  <a:pt x="345989" y="236483"/>
                  <a:pt x="352096" y="268014"/>
                  <a:pt x="346841" y="283779"/>
                </a:cubicBezTo>
                <a:cubicBezTo>
                  <a:pt x="352096" y="362607"/>
                  <a:pt x="358100" y="441388"/>
                  <a:pt x="362607" y="520262"/>
                </a:cubicBezTo>
                <a:cubicBezTo>
                  <a:pt x="368611" y="625325"/>
                  <a:pt x="369633" y="730701"/>
                  <a:pt x="378372" y="835572"/>
                </a:cubicBezTo>
                <a:cubicBezTo>
                  <a:pt x="380171" y="857165"/>
                  <a:pt x="390262" y="877316"/>
                  <a:pt x="394138" y="898634"/>
                </a:cubicBezTo>
                <a:cubicBezTo>
                  <a:pt x="400785" y="935194"/>
                  <a:pt x="405294" y="972120"/>
                  <a:pt x="409903" y="1008993"/>
                </a:cubicBezTo>
                <a:cubicBezTo>
                  <a:pt x="413627" y="1038783"/>
                  <a:pt x="420700" y="1165563"/>
                  <a:pt x="441435" y="1213945"/>
                </a:cubicBezTo>
                <a:cubicBezTo>
                  <a:pt x="448899" y="1231361"/>
                  <a:pt x="462456" y="1245476"/>
                  <a:pt x="472966" y="1261241"/>
                </a:cubicBezTo>
                <a:cubicBezTo>
                  <a:pt x="478221" y="1287517"/>
                  <a:pt x="463310" y="1348543"/>
                  <a:pt x="488731" y="1340069"/>
                </a:cubicBezTo>
                <a:cubicBezTo>
                  <a:pt x="548737" y="1320067"/>
                  <a:pt x="510654" y="1197434"/>
                  <a:pt x="504497" y="1166648"/>
                </a:cubicBezTo>
                <a:cubicBezTo>
                  <a:pt x="499242" y="1072055"/>
                  <a:pt x="498158" y="977138"/>
                  <a:pt x="488731" y="882869"/>
                </a:cubicBezTo>
                <a:cubicBezTo>
                  <a:pt x="482369" y="819254"/>
                  <a:pt x="457200" y="693683"/>
                  <a:pt x="457200" y="693683"/>
                </a:cubicBezTo>
                <a:cubicBezTo>
                  <a:pt x="451945" y="599090"/>
                  <a:pt x="441435" y="504642"/>
                  <a:pt x="441435" y="409903"/>
                </a:cubicBezTo>
                <a:cubicBezTo>
                  <a:pt x="441435" y="372744"/>
                  <a:pt x="457200" y="336704"/>
                  <a:pt x="457200" y="299545"/>
                </a:cubicBezTo>
                <a:cubicBezTo>
                  <a:pt x="457200" y="277877"/>
                  <a:pt x="422055" y="246173"/>
                  <a:pt x="441435" y="236483"/>
                </a:cubicBezTo>
                <a:cubicBezTo>
                  <a:pt x="461377" y="226512"/>
                  <a:pt x="475772" y="265636"/>
                  <a:pt x="488731" y="283779"/>
                </a:cubicBezTo>
                <a:cubicBezTo>
                  <a:pt x="502391" y="302903"/>
                  <a:pt x="511223" y="325147"/>
                  <a:pt x="520262" y="346841"/>
                </a:cubicBezTo>
                <a:cubicBezTo>
                  <a:pt x="566017" y="456653"/>
                  <a:pt x="561085" y="447067"/>
                  <a:pt x="583324" y="536027"/>
                </a:cubicBezTo>
                <a:cubicBezTo>
                  <a:pt x="588579" y="751489"/>
                  <a:pt x="584429" y="967387"/>
                  <a:pt x="599090" y="1182414"/>
                </a:cubicBezTo>
                <a:cubicBezTo>
                  <a:pt x="600379" y="1201318"/>
                  <a:pt x="625739" y="1211402"/>
                  <a:pt x="630621" y="1229710"/>
                </a:cubicBezTo>
                <a:cubicBezTo>
                  <a:pt x="647094" y="1291483"/>
                  <a:pt x="651642" y="1355834"/>
                  <a:pt x="662152" y="1418896"/>
                </a:cubicBezTo>
                <a:cubicBezTo>
                  <a:pt x="675402" y="1061142"/>
                  <a:pt x="692711" y="855441"/>
                  <a:pt x="662152" y="488731"/>
                </a:cubicBezTo>
                <a:cubicBezTo>
                  <a:pt x="660200" y="465310"/>
                  <a:pt x="642281" y="446074"/>
                  <a:pt x="630621" y="425669"/>
                </a:cubicBezTo>
                <a:cubicBezTo>
                  <a:pt x="612176" y="393390"/>
                  <a:pt x="572100" y="342385"/>
                  <a:pt x="551793" y="315310"/>
                </a:cubicBezTo>
                <a:cubicBezTo>
                  <a:pt x="544339" y="292947"/>
                  <a:pt x="528628" y="208653"/>
                  <a:pt x="472966" y="236483"/>
                </a:cubicBezTo>
                <a:cubicBezTo>
                  <a:pt x="456019" y="244956"/>
                  <a:pt x="496023" y="266832"/>
                  <a:pt x="504497" y="283779"/>
                </a:cubicBezTo>
                <a:cubicBezTo>
                  <a:pt x="522395" y="319576"/>
                  <a:pt x="534660" y="357968"/>
                  <a:pt x="551793" y="394138"/>
                </a:cubicBezTo>
                <a:cubicBezTo>
                  <a:pt x="581975" y="457857"/>
                  <a:pt x="624089" y="516437"/>
                  <a:pt x="646386" y="583324"/>
                </a:cubicBezTo>
                <a:cubicBezTo>
                  <a:pt x="651641" y="599089"/>
                  <a:pt x="655275" y="615491"/>
                  <a:pt x="662152" y="630620"/>
                </a:cubicBezTo>
                <a:cubicBezTo>
                  <a:pt x="681602" y="673411"/>
                  <a:pt x="725214" y="756745"/>
                  <a:pt x="725214" y="756745"/>
                </a:cubicBezTo>
                <a:cubicBezTo>
                  <a:pt x="735724" y="804041"/>
                  <a:pt x="747816" y="851014"/>
                  <a:pt x="756745" y="898634"/>
                </a:cubicBezTo>
                <a:cubicBezTo>
                  <a:pt x="763593" y="935157"/>
                  <a:pt x="761832" y="973400"/>
                  <a:pt x="772510" y="1008993"/>
                </a:cubicBezTo>
                <a:cubicBezTo>
                  <a:pt x="777955" y="1027142"/>
                  <a:pt x="794640" y="1039838"/>
                  <a:pt x="804041" y="1056289"/>
                </a:cubicBezTo>
                <a:cubicBezTo>
                  <a:pt x="884056" y="1196314"/>
                  <a:pt x="790278" y="1051410"/>
                  <a:pt x="867103" y="1166648"/>
                </a:cubicBezTo>
                <a:cubicBezTo>
                  <a:pt x="872358" y="1208689"/>
                  <a:pt x="868390" y="1252954"/>
                  <a:pt x="882869" y="1292772"/>
                </a:cubicBezTo>
                <a:cubicBezTo>
                  <a:pt x="890489" y="1313726"/>
                  <a:pt x="921885" y="1319368"/>
                  <a:pt x="930166" y="1340069"/>
                </a:cubicBezTo>
                <a:cubicBezTo>
                  <a:pt x="943967" y="1374571"/>
                  <a:pt x="938145" y="1414092"/>
                  <a:pt x="945931" y="1450427"/>
                </a:cubicBezTo>
                <a:cubicBezTo>
                  <a:pt x="953947" y="1487836"/>
                  <a:pt x="968699" y="1523545"/>
                  <a:pt x="977462" y="1560786"/>
                </a:cubicBezTo>
                <a:cubicBezTo>
                  <a:pt x="989737" y="1612954"/>
                  <a:pt x="1021991" y="1666449"/>
                  <a:pt x="1008993" y="1718441"/>
                </a:cubicBezTo>
                <a:cubicBezTo>
                  <a:pt x="1000443" y="1752641"/>
                  <a:pt x="977462" y="1655379"/>
                  <a:pt x="961697" y="1623848"/>
                </a:cubicBezTo>
                <a:cubicBezTo>
                  <a:pt x="956442" y="1597572"/>
                  <a:pt x="952430" y="1571016"/>
                  <a:pt x="945931" y="1545020"/>
                </a:cubicBezTo>
                <a:cubicBezTo>
                  <a:pt x="941901" y="1528898"/>
                  <a:pt x="934196" y="1513846"/>
                  <a:pt x="930166" y="1497724"/>
                </a:cubicBezTo>
                <a:cubicBezTo>
                  <a:pt x="923667" y="1471728"/>
                  <a:pt x="920213" y="1445054"/>
                  <a:pt x="914400" y="1418896"/>
                </a:cubicBezTo>
                <a:cubicBezTo>
                  <a:pt x="909700" y="1397744"/>
                  <a:pt x="903890" y="1376855"/>
                  <a:pt x="898635" y="1355834"/>
                </a:cubicBezTo>
                <a:cubicBezTo>
                  <a:pt x="893380" y="1308538"/>
                  <a:pt x="890105" y="1260979"/>
                  <a:pt x="882869" y="1213945"/>
                </a:cubicBezTo>
                <a:cubicBezTo>
                  <a:pt x="879574" y="1192529"/>
                  <a:pt x="867103" y="1172551"/>
                  <a:pt x="867103" y="1150883"/>
                </a:cubicBezTo>
                <a:cubicBezTo>
                  <a:pt x="867103" y="1092078"/>
                  <a:pt x="889977" y="920600"/>
                  <a:pt x="898635" y="851338"/>
                </a:cubicBezTo>
                <a:cubicBezTo>
                  <a:pt x="895443" y="813032"/>
                  <a:pt x="894826" y="625542"/>
                  <a:pt x="851338" y="567558"/>
                </a:cubicBezTo>
                <a:lnTo>
                  <a:pt x="804041" y="504496"/>
                </a:lnTo>
                <a:cubicBezTo>
                  <a:pt x="793531" y="472965"/>
                  <a:pt x="787374" y="439631"/>
                  <a:pt x="772510" y="409903"/>
                </a:cubicBezTo>
                <a:cubicBezTo>
                  <a:pt x="732505" y="329894"/>
                  <a:pt x="754016" y="366396"/>
                  <a:pt x="709448" y="299545"/>
                </a:cubicBezTo>
                <a:cubicBezTo>
                  <a:pt x="661237" y="154905"/>
                  <a:pt x="676336" y="185975"/>
                  <a:pt x="709448" y="583324"/>
                </a:cubicBezTo>
                <a:cubicBezTo>
                  <a:pt x="711767" y="611158"/>
                  <a:pt x="747310" y="674813"/>
                  <a:pt x="756745" y="693683"/>
                </a:cubicBezTo>
                <a:cubicBezTo>
                  <a:pt x="762000" y="751490"/>
                  <a:pt x="764839" y="809567"/>
                  <a:pt x="772510" y="867103"/>
                </a:cubicBezTo>
                <a:cubicBezTo>
                  <a:pt x="776908" y="900090"/>
                  <a:pt x="793234" y="945041"/>
                  <a:pt x="804041" y="977462"/>
                </a:cubicBezTo>
                <a:cubicBezTo>
                  <a:pt x="798786" y="993227"/>
                  <a:pt x="788276" y="1008140"/>
                  <a:pt x="788276" y="1024758"/>
                </a:cubicBezTo>
                <a:cubicBezTo>
                  <a:pt x="788276" y="1146696"/>
                  <a:pt x="792820" y="1148752"/>
                  <a:pt x="819807" y="1229710"/>
                </a:cubicBezTo>
                <a:cubicBezTo>
                  <a:pt x="831306" y="1298705"/>
                  <a:pt x="827254" y="1331576"/>
                  <a:pt x="867103" y="1387365"/>
                </a:cubicBezTo>
                <a:cubicBezTo>
                  <a:pt x="880062" y="1405508"/>
                  <a:pt x="901441" y="1416519"/>
                  <a:pt x="914400" y="1434662"/>
                </a:cubicBezTo>
                <a:cubicBezTo>
                  <a:pt x="984469" y="1532759"/>
                  <a:pt x="896883" y="1473200"/>
                  <a:pt x="1008993" y="1529255"/>
                </a:cubicBezTo>
                <a:cubicBezTo>
                  <a:pt x="1100587" y="1666645"/>
                  <a:pt x="1069822" y="1646511"/>
                  <a:pt x="1056290" y="1545020"/>
                </a:cubicBezTo>
                <a:cubicBezTo>
                  <a:pt x="1049310" y="1492669"/>
                  <a:pt x="1045779" y="1439917"/>
                  <a:pt x="1040524" y="1387365"/>
                </a:cubicBezTo>
                <a:cubicBezTo>
                  <a:pt x="1022301" y="1013795"/>
                  <a:pt x="1049482" y="915295"/>
                  <a:pt x="993228" y="662151"/>
                </a:cubicBezTo>
                <a:cubicBezTo>
                  <a:pt x="988528" y="640999"/>
                  <a:pt x="982162" y="620241"/>
                  <a:pt x="977462" y="599089"/>
                </a:cubicBezTo>
                <a:cubicBezTo>
                  <a:pt x="960785" y="524045"/>
                  <a:pt x="955926" y="471418"/>
                  <a:pt x="930166" y="394138"/>
                </a:cubicBezTo>
                <a:lnTo>
                  <a:pt x="898635" y="299545"/>
                </a:lnTo>
                <a:cubicBezTo>
                  <a:pt x="914400" y="388883"/>
                  <a:pt x="917243" y="481495"/>
                  <a:pt x="945931" y="567558"/>
                </a:cubicBezTo>
                <a:cubicBezTo>
                  <a:pt x="951186" y="583324"/>
                  <a:pt x="954265" y="599991"/>
                  <a:pt x="961697" y="614855"/>
                </a:cubicBezTo>
                <a:cubicBezTo>
                  <a:pt x="970171" y="631802"/>
                  <a:pt x="982718" y="646386"/>
                  <a:pt x="993228" y="662151"/>
                </a:cubicBezTo>
                <a:cubicBezTo>
                  <a:pt x="998483" y="698937"/>
                  <a:pt x="1001705" y="736072"/>
                  <a:pt x="1008993" y="772510"/>
                </a:cubicBezTo>
                <a:cubicBezTo>
                  <a:pt x="1012252" y="788806"/>
                  <a:pt x="1023434" y="803241"/>
                  <a:pt x="1024759" y="819807"/>
                </a:cubicBezTo>
                <a:cubicBezTo>
                  <a:pt x="1033988" y="935171"/>
                  <a:pt x="1033073" y="1051155"/>
                  <a:pt x="1040524" y="1166648"/>
                </a:cubicBezTo>
                <a:cubicBezTo>
                  <a:pt x="1043588" y="1214137"/>
                  <a:pt x="1041241" y="1263392"/>
                  <a:pt x="1056290" y="1308538"/>
                </a:cubicBezTo>
                <a:cubicBezTo>
                  <a:pt x="1064114" y="1332009"/>
                  <a:pt x="1154166" y="1392432"/>
                  <a:pt x="1166648" y="1403131"/>
                </a:cubicBezTo>
                <a:cubicBezTo>
                  <a:pt x="1183576" y="1417641"/>
                  <a:pt x="1197017" y="1435917"/>
                  <a:pt x="1213945" y="1450427"/>
                </a:cubicBezTo>
                <a:cubicBezTo>
                  <a:pt x="1355509" y="1571767"/>
                  <a:pt x="1206952" y="1427669"/>
                  <a:pt x="1324303" y="1545020"/>
                </a:cubicBezTo>
                <a:cubicBezTo>
                  <a:pt x="1329558" y="1560786"/>
                  <a:pt x="1329866" y="1579199"/>
                  <a:pt x="1340069" y="1592317"/>
                </a:cubicBezTo>
                <a:cubicBezTo>
                  <a:pt x="1367446" y="1627515"/>
                  <a:pt x="1414720" y="1647026"/>
                  <a:pt x="1434662" y="1686910"/>
                </a:cubicBezTo>
                <a:cubicBezTo>
                  <a:pt x="1445172" y="1707931"/>
                  <a:pt x="1482811" y="1766590"/>
                  <a:pt x="1466193" y="1749972"/>
                </a:cubicBezTo>
                <a:cubicBezTo>
                  <a:pt x="1444526" y="1728305"/>
                  <a:pt x="1437282" y="1695659"/>
                  <a:pt x="1418897" y="1671145"/>
                </a:cubicBezTo>
                <a:cubicBezTo>
                  <a:pt x="1405519" y="1653308"/>
                  <a:pt x="1384559" y="1641991"/>
                  <a:pt x="1371600" y="1623848"/>
                </a:cubicBezTo>
                <a:cubicBezTo>
                  <a:pt x="1357940" y="1604724"/>
                  <a:pt x="1352161" y="1580939"/>
                  <a:pt x="1340069" y="1560786"/>
                </a:cubicBezTo>
                <a:cubicBezTo>
                  <a:pt x="1320572" y="1528291"/>
                  <a:pt x="1293954" y="1500088"/>
                  <a:pt x="1277007" y="1466193"/>
                </a:cubicBezTo>
                <a:cubicBezTo>
                  <a:pt x="1266497" y="1445172"/>
                  <a:pt x="1257136" y="1423536"/>
                  <a:pt x="1245476" y="1403131"/>
                </a:cubicBezTo>
                <a:cubicBezTo>
                  <a:pt x="1201001" y="1325300"/>
                  <a:pt x="1223051" y="1383017"/>
                  <a:pt x="1166648" y="1292772"/>
                </a:cubicBezTo>
                <a:cubicBezTo>
                  <a:pt x="1154192" y="1272843"/>
                  <a:pt x="1146777" y="1250115"/>
                  <a:pt x="1135117" y="1229710"/>
                </a:cubicBezTo>
                <a:cubicBezTo>
                  <a:pt x="1125716" y="1213259"/>
                  <a:pt x="1114096" y="1198179"/>
                  <a:pt x="1103586" y="1182414"/>
                </a:cubicBezTo>
                <a:cubicBezTo>
                  <a:pt x="1068130" y="1005129"/>
                  <a:pt x="1099456" y="1180149"/>
                  <a:pt x="1072055" y="851338"/>
                </a:cubicBezTo>
                <a:cubicBezTo>
                  <a:pt x="1067256" y="793748"/>
                  <a:pt x="1057852" y="685774"/>
                  <a:pt x="1024759" y="630620"/>
                </a:cubicBezTo>
                <a:cubicBezTo>
                  <a:pt x="1008993" y="604344"/>
                  <a:pt x="995848" y="576307"/>
                  <a:pt x="977462" y="551793"/>
                </a:cubicBezTo>
                <a:cubicBezTo>
                  <a:pt x="795377" y="309012"/>
                  <a:pt x="1045696" y="677789"/>
                  <a:pt x="898635" y="457200"/>
                </a:cubicBezTo>
                <a:cubicBezTo>
                  <a:pt x="893380" y="436179"/>
                  <a:pt x="891404" y="414054"/>
                  <a:pt x="882869" y="394138"/>
                </a:cubicBezTo>
                <a:cubicBezTo>
                  <a:pt x="875405" y="376722"/>
                  <a:pt x="852688" y="327941"/>
                  <a:pt x="851338" y="346841"/>
                </a:cubicBezTo>
                <a:cubicBezTo>
                  <a:pt x="839032" y="519117"/>
                  <a:pt x="852502" y="556452"/>
                  <a:pt x="882869" y="677917"/>
                </a:cubicBezTo>
                <a:cubicBezTo>
                  <a:pt x="877614" y="793531"/>
                  <a:pt x="895172" y="912480"/>
                  <a:pt x="867103" y="1024758"/>
                </a:cubicBezTo>
                <a:cubicBezTo>
                  <a:pt x="849214" y="1096315"/>
                  <a:pt x="859060" y="877395"/>
                  <a:pt x="851338" y="804041"/>
                </a:cubicBezTo>
                <a:cubicBezTo>
                  <a:pt x="848533" y="777392"/>
                  <a:pt x="840827" y="751490"/>
                  <a:pt x="835572" y="725214"/>
                </a:cubicBezTo>
                <a:cubicBezTo>
                  <a:pt x="840827" y="656897"/>
                  <a:pt x="851338" y="588781"/>
                  <a:pt x="851338" y="520262"/>
                </a:cubicBezTo>
                <a:cubicBezTo>
                  <a:pt x="851338" y="498594"/>
                  <a:pt x="835572" y="478868"/>
                  <a:pt x="835572" y="457200"/>
                </a:cubicBezTo>
                <a:cubicBezTo>
                  <a:pt x="835572" y="430404"/>
                  <a:pt x="846545" y="404736"/>
                  <a:pt x="851338" y="378372"/>
                </a:cubicBezTo>
                <a:cubicBezTo>
                  <a:pt x="873772" y="254987"/>
                  <a:pt x="850745" y="316494"/>
                  <a:pt x="898635" y="220717"/>
                </a:cubicBezTo>
                <a:cubicBezTo>
                  <a:pt x="914400" y="231227"/>
                  <a:pt x="934918" y="236830"/>
                  <a:pt x="945931" y="252248"/>
                </a:cubicBezTo>
                <a:cubicBezTo>
                  <a:pt x="962380" y="275277"/>
                  <a:pt x="966314" y="305064"/>
                  <a:pt x="977462" y="331076"/>
                </a:cubicBezTo>
                <a:cubicBezTo>
                  <a:pt x="997850" y="378648"/>
                  <a:pt x="1019503" y="425669"/>
                  <a:pt x="1040524" y="472965"/>
                </a:cubicBezTo>
                <a:cubicBezTo>
                  <a:pt x="1064535" y="593018"/>
                  <a:pt x="1056290" y="524997"/>
                  <a:pt x="1056290" y="677917"/>
                </a:cubicBezTo>
              </a:path>
            </a:pathLst>
          </a:custGeom>
          <a:solidFill>
            <a:srgbClr val="E3CA8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4658392" y="79791"/>
            <a:ext cx="1237911" cy="1939048"/>
          </a:xfrm>
          <a:custGeom>
            <a:avLst/>
            <a:gdLst>
              <a:gd name="connsiteX0" fmla="*/ 55498 w 1237911"/>
              <a:gd name="connsiteY0" fmla="*/ 598126 h 1939048"/>
              <a:gd name="connsiteX1" fmla="*/ 39732 w 1237911"/>
              <a:gd name="connsiteY1" fmla="*/ 550830 h 1939048"/>
              <a:gd name="connsiteX2" fmla="*/ 8201 w 1237911"/>
              <a:gd name="connsiteY2" fmla="*/ 361643 h 1939048"/>
              <a:gd name="connsiteX3" fmla="*/ 23967 w 1237911"/>
              <a:gd name="connsiteY3" fmla="*/ 282816 h 1939048"/>
              <a:gd name="connsiteX4" fmla="*/ 102794 w 1237911"/>
              <a:gd name="connsiteY4" fmla="*/ 314347 h 1939048"/>
              <a:gd name="connsiteX5" fmla="*/ 118560 w 1237911"/>
              <a:gd name="connsiteY5" fmla="*/ 361643 h 1939048"/>
              <a:gd name="connsiteX6" fmla="*/ 150091 w 1237911"/>
              <a:gd name="connsiteY6" fmla="*/ 393175 h 1939048"/>
              <a:gd name="connsiteX7" fmla="*/ 181622 w 1237911"/>
              <a:gd name="connsiteY7" fmla="*/ 440471 h 1939048"/>
              <a:gd name="connsiteX8" fmla="*/ 213153 w 1237911"/>
              <a:gd name="connsiteY8" fmla="*/ 582361 h 1939048"/>
              <a:gd name="connsiteX9" fmla="*/ 228918 w 1237911"/>
              <a:gd name="connsiteY9" fmla="*/ 724250 h 1939048"/>
              <a:gd name="connsiteX10" fmla="*/ 276215 w 1237911"/>
              <a:gd name="connsiteY10" fmla="*/ 787312 h 1939048"/>
              <a:gd name="connsiteX11" fmla="*/ 291980 w 1237911"/>
              <a:gd name="connsiteY11" fmla="*/ 913437 h 1939048"/>
              <a:gd name="connsiteX12" fmla="*/ 307746 w 1237911"/>
              <a:gd name="connsiteY12" fmla="*/ 976499 h 1939048"/>
              <a:gd name="connsiteX13" fmla="*/ 339277 w 1237911"/>
              <a:gd name="connsiteY13" fmla="*/ 1149919 h 1939048"/>
              <a:gd name="connsiteX14" fmla="*/ 355042 w 1237911"/>
              <a:gd name="connsiteY14" fmla="*/ 1496761 h 1939048"/>
              <a:gd name="connsiteX15" fmla="*/ 339277 w 1237911"/>
              <a:gd name="connsiteY15" fmla="*/ 1749009 h 1939048"/>
              <a:gd name="connsiteX16" fmla="*/ 323511 w 1237911"/>
              <a:gd name="connsiteY16" fmla="*/ 1528292 h 1939048"/>
              <a:gd name="connsiteX17" fmla="*/ 307746 w 1237911"/>
              <a:gd name="connsiteY17" fmla="*/ 1370637 h 1939048"/>
              <a:gd name="connsiteX18" fmla="*/ 291980 w 1237911"/>
              <a:gd name="connsiteY18" fmla="*/ 913437 h 1939048"/>
              <a:gd name="connsiteX19" fmla="*/ 244684 w 1237911"/>
              <a:gd name="connsiteY19" fmla="*/ 976499 h 1939048"/>
              <a:gd name="connsiteX20" fmla="*/ 260449 w 1237911"/>
              <a:gd name="connsiteY20" fmla="*/ 1212981 h 1939048"/>
              <a:gd name="connsiteX21" fmla="*/ 291980 w 1237911"/>
              <a:gd name="connsiteY21" fmla="*/ 1386402 h 1939048"/>
              <a:gd name="connsiteX22" fmla="*/ 276215 w 1237911"/>
              <a:gd name="connsiteY22" fmla="*/ 1591354 h 1939048"/>
              <a:gd name="connsiteX23" fmla="*/ 244684 w 1237911"/>
              <a:gd name="connsiteY23" fmla="*/ 1685947 h 1939048"/>
              <a:gd name="connsiteX24" fmla="*/ 197387 w 1237911"/>
              <a:gd name="connsiteY24" fmla="*/ 1622885 h 1939048"/>
              <a:gd name="connsiteX25" fmla="*/ 181622 w 1237911"/>
              <a:gd name="connsiteY25" fmla="*/ 1528292 h 1939048"/>
              <a:gd name="connsiteX26" fmla="*/ 228918 w 1237911"/>
              <a:gd name="connsiteY26" fmla="*/ 1276043 h 1939048"/>
              <a:gd name="connsiteX27" fmla="*/ 244684 w 1237911"/>
              <a:gd name="connsiteY27" fmla="*/ 1071092 h 1939048"/>
              <a:gd name="connsiteX28" fmla="*/ 260449 w 1237911"/>
              <a:gd name="connsiteY28" fmla="*/ 1023795 h 1939048"/>
              <a:gd name="connsiteX29" fmla="*/ 244684 w 1237911"/>
              <a:gd name="connsiteY29" fmla="*/ 897671 h 1939048"/>
              <a:gd name="connsiteX30" fmla="*/ 228918 w 1237911"/>
              <a:gd name="connsiteY30" fmla="*/ 850375 h 1939048"/>
              <a:gd name="connsiteX31" fmla="*/ 213153 w 1237911"/>
              <a:gd name="connsiteY31" fmla="*/ 787312 h 1939048"/>
              <a:gd name="connsiteX32" fmla="*/ 197387 w 1237911"/>
              <a:gd name="connsiteY32" fmla="*/ 740016 h 1939048"/>
              <a:gd name="connsiteX33" fmla="*/ 244684 w 1237911"/>
              <a:gd name="connsiteY33" fmla="*/ 929202 h 1939048"/>
              <a:gd name="connsiteX34" fmla="*/ 260449 w 1237911"/>
              <a:gd name="connsiteY34" fmla="*/ 1008030 h 1939048"/>
              <a:gd name="connsiteX35" fmla="*/ 228918 w 1237911"/>
              <a:gd name="connsiteY35" fmla="*/ 913437 h 1939048"/>
              <a:gd name="connsiteX36" fmla="*/ 213153 w 1237911"/>
              <a:gd name="connsiteY36" fmla="*/ 345878 h 1939048"/>
              <a:gd name="connsiteX37" fmla="*/ 291980 w 1237911"/>
              <a:gd name="connsiteY37" fmla="*/ 361643 h 1939048"/>
              <a:gd name="connsiteX38" fmla="*/ 355042 w 1237911"/>
              <a:gd name="connsiteY38" fmla="*/ 487768 h 1939048"/>
              <a:gd name="connsiteX39" fmla="*/ 386574 w 1237911"/>
              <a:gd name="connsiteY39" fmla="*/ 519299 h 1939048"/>
              <a:gd name="connsiteX40" fmla="*/ 402339 w 1237911"/>
              <a:gd name="connsiteY40" fmla="*/ 598126 h 1939048"/>
              <a:gd name="connsiteX41" fmla="*/ 418105 w 1237911"/>
              <a:gd name="connsiteY41" fmla="*/ 692719 h 1939048"/>
              <a:gd name="connsiteX42" fmla="*/ 433870 w 1237911"/>
              <a:gd name="connsiteY42" fmla="*/ 740016 h 1939048"/>
              <a:gd name="connsiteX43" fmla="*/ 465401 w 1237911"/>
              <a:gd name="connsiteY43" fmla="*/ 1528292 h 1939048"/>
              <a:gd name="connsiteX44" fmla="*/ 481167 w 1237911"/>
              <a:gd name="connsiteY44" fmla="*/ 1607119 h 1939048"/>
              <a:gd name="connsiteX45" fmla="*/ 496932 w 1237911"/>
              <a:gd name="connsiteY45" fmla="*/ 1717478 h 1939048"/>
              <a:gd name="connsiteX46" fmla="*/ 528463 w 1237911"/>
              <a:gd name="connsiteY46" fmla="*/ 1764775 h 1939048"/>
              <a:gd name="connsiteX47" fmla="*/ 559994 w 1237911"/>
              <a:gd name="connsiteY47" fmla="*/ 1827837 h 1939048"/>
              <a:gd name="connsiteX48" fmla="*/ 544229 w 1237911"/>
              <a:gd name="connsiteY48" fmla="*/ 1717478 h 1939048"/>
              <a:gd name="connsiteX49" fmla="*/ 512698 w 1237911"/>
              <a:gd name="connsiteY49" fmla="*/ 1622885 h 1939048"/>
              <a:gd name="connsiteX50" fmla="*/ 481167 w 1237911"/>
              <a:gd name="connsiteY50" fmla="*/ 1496761 h 1939048"/>
              <a:gd name="connsiteX51" fmla="*/ 449636 w 1237911"/>
              <a:gd name="connsiteY51" fmla="*/ 1386402 h 1939048"/>
              <a:gd name="connsiteX52" fmla="*/ 465401 w 1237911"/>
              <a:gd name="connsiteY52" fmla="*/ 1118388 h 1939048"/>
              <a:gd name="connsiteX53" fmla="*/ 481167 w 1237911"/>
              <a:gd name="connsiteY53" fmla="*/ 1071092 h 1939048"/>
              <a:gd name="connsiteX54" fmla="*/ 496932 w 1237911"/>
              <a:gd name="connsiteY54" fmla="*/ 1008030 h 1939048"/>
              <a:gd name="connsiteX55" fmla="*/ 528463 w 1237911"/>
              <a:gd name="connsiteY55" fmla="*/ 424706 h 1939048"/>
              <a:gd name="connsiteX56" fmla="*/ 607291 w 1237911"/>
              <a:gd name="connsiteY56" fmla="*/ 519299 h 1939048"/>
              <a:gd name="connsiteX57" fmla="*/ 638822 w 1237911"/>
              <a:gd name="connsiteY57" fmla="*/ 645423 h 1939048"/>
              <a:gd name="connsiteX58" fmla="*/ 670353 w 1237911"/>
              <a:gd name="connsiteY58" fmla="*/ 771547 h 1939048"/>
              <a:gd name="connsiteX59" fmla="*/ 686118 w 1237911"/>
              <a:gd name="connsiteY59" fmla="*/ 929202 h 1939048"/>
              <a:gd name="connsiteX60" fmla="*/ 717649 w 1237911"/>
              <a:gd name="connsiteY60" fmla="*/ 1260278 h 1939048"/>
              <a:gd name="connsiteX61" fmla="*/ 686118 w 1237911"/>
              <a:gd name="connsiteY61" fmla="*/ 1638650 h 1939048"/>
              <a:gd name="connsiteX62" fmla="*/ 654587 w 1237911"/>
              <a:gd name="connsiteY62" fmla="*/ 1544057 h 1939048"/>
              <a:gd name="connsiteX63" fmla="*/ 686118 w 1237911"/>
              <a:gd name="connsiteY63" fmla="*/ 377409 h 1939048"/>
              <a:gd name="connsiteX64" fmla="*/ 701884 w 1237911"/>
              <a:gd name="connsiteY64" fmla="*/ 440471 h 1939048"/>
              <a:gd name="connsiteX65" fmla="*/ 764946 w 1237911"/>
              <a:gd name="connsiteY65" fmla="*/ 503533 h 1939048"/>
              <a:gd name="connsiteX66" fmla="*/ 780711 w 1237911"/>
              <a:gd name="connsiteY66" fmla="*/ 582361 h 1939048"/>
              <a:gd name="connsiteX67" fmla="*/ 843774 w 1237911"/>
              <a:gd name="connsiteY67" fmla="*/ 676954 h 1939048"/>
              <a:gd name="connsiteX68" fmla="*/ 859539 w 1237911"/>
              <a:gd name="connsiteY68" fmla="*/ 992264 h 1939048"/>
              <a:gd name="connsiteX69" fmla="*/ 828008 w 1237911"/>
              <a:gd name="connsiteY69" fmla="*/ 1086857 h 1939048"/>
              <a:gd name="connsiteX70" fmla="*/ 843774 w 1237911"/>
              <a:gd name="connsiteY70" fmla="*/ 1512526 h 1939048"/>
              <a:gd name="connsiteX71" fmla="*/ 828008 w 1237911"/>
              <a:gd name="connsiteY71" fmla="*/ 1764775 h 1939048"/>
              <a:gd name="connsiteX72" fmla="*/ 812242 w 1237911"/>
              <a:gd name="connsiteY72" fmla="*/ 1717478 h 1939048"/>
              <a:gd name="connsiteX73" fmla="*/ 796477 w 1237911"/>
              <a:gd name="connsiteY73" fmla="*/ 1654416 h 1939048"/>
              <a:gd name="connsiteX74" fmla="*/ 780711 w 1237911"/>
              <a:gd name="connsiteY74" fmla="*/ 1544057 h 1939048"/>
              <a:gd name="connsiteX75" fmla="*/ 764946 w 1237911"/>
              <a:gd name="connsiteY75" fmla="*/ 1496761 h 1939048"/>
              <a:gd name="connsiteX76" fmla="*/ 749180 w 1237911"/>
              <a:gd name="connsiteY76" fmla="*/ 1433699 h 1939048"/>
              <a:gd name="connsiteX77" fmla="*/ 764946 w 1237911"/>
              <a:gd name="connsiteY77" fmla="*/ 1071092 h 1939048"/>
              <a:gd name="connsiteX78" fmla="*/ 717649 w 1237911"/>
              <a:gd name="connsiteY78" fmla="*/ 850375 h 1939048"/>
              <a:gd name="connsiteX79" fmla="*/ 701884 w 1237911"/>
              <a:gd name="connsiteY79" fmla="*/ 787312 h 1939048"/>
              <a:gd name="connsiteX80" fmla="*/ 717649 w 1237911"/>
              <a:gd name="connsiteY80" fmla="*/ 424706 h 1939048"/>
              <a:gd name="connsiteX81" fmla="*/ 749180 w 1237911"/>
              <a:gd name="connsiteY81" fmla="*/ 298581 h 1939048"/>
              <a:gd name="connsiteX82" fmla="*/ 717649 w 1237911"/>
              <a:gd name="connsiteY82" fmla="*/ 393175 h 1939048"/>
              <a:gd name="connsiteX83" fmla="*/ 638822 w 1237911"/>
              <a:gd name="connsiteY83" fmla="*/ 298581 h 1939048"/>
              <a:gd name="connsiteX84" fmla="*/ 623056 w 1237911"/>
              <a:gd name="connsiteY84" fmla="*/ 235519 h 1939048"/>
              <a:gd name="connsiteX85" fmla="*/ 575760 w 1237911"/>
              <a:gd name="connsiteY85" fmla="*/ 203988 h 1939048"/>
              <a:gd name="connsiteX86" fmla="*/ 559994 w 1237911"/>
              <a:gd name="connsiteY86" fmla="*/ 282816 h 1939048"/>
              <a:gd name="connsiteX87" fmla="*/ 512698 w 1237911"/>
              <a:gd name="connsiteY87" fmla="*/ 251285 h 1939048"/>
              <a:gd name="connsiteX88" fmla="*/ 481167 w 1237911"/>
              <a:gd name="connsiteY88" fmla="*/ 314347 h 1939048"/>
              <a:gd name="connsiteX89" fmla="*/ 433870 w 1237911"/>
              <a:gd name="connsiteY89" fmla="*/ 330112 h 1939048"/>
              <a:gd name="connsiteX90" fmla="*/ 355042 w 1237911"/>
              <a:gd name="connsiteY90" fmla="*/ 188223 h 1939048"/>
              <a:gd name="connsiteX91" fmla="*/ 291980 w 1237911"/>
              <a:gd name="connsiteY91" fmla="*/ 219754 h 1939048"/>
              <a:gd name="connsiteX92" fmla="*/ 228918 w 1237911"/>
              <a:gd name="connsiteY92" fmla="*/ 330112 h 1939048"/>
              <a:gd name="connsiteX93" fmla="*/ 197387 w 1237911"/>
              <a:gd name="connsiteY93" fmla="*/ 424706 h 1939048"/>
              <a:gd name="connsiteX94" fmla="*/ 228918 w 1237911"/>
              <a:gd name="connsiteY94" fmla="*/ 629657 h 1939048"/>
              <a:gd name="connsiteX95" fmla="*/ 260449 w 1237911"/>
              <a:gd name="connsiteY95" fmla="*/ 676954 h 1939048"/>
              <a:gd name="connsiteX96" fmla="*/ 244684 w 1237911"/>
              <a:gd name="connsiteY96" fmla="*/ 1039561 h 1939048"/>
              <a:gd name="connsiteX97" fmla="*/ 228918 w 1237911"/>
              <a:gd name="connsiteY97" fmla="*/ 1102623 h 1939048"/>
              <a:gd name="connsiteX98" fmla="*/ 260449 w 1237911"/>
              <a:gd name="connsiteY98" fmla="*/ 1055326 h 1939048"/>
              <a:gd name="connsiteX99" fmla="*/ 276215 w 1237911"/>
              <a:gd name="connsiteY99" fmla="*/ 866140 h 1939048"/>
              <a:gd name="connsiteX100" fmla="*/ 244684 w 1237911"/>
              <a:gd name="connsiteY100" fmla="*/ 818843 h 1939048"/>
              <a:gd name="connsiteX101" fmla="*/ 276215 w 1237911"/>
              <a:gd name="connsiteY101" fmla="*/ 582361 h 1939048"/>
              <a:gd name="connsiteX102" fmla="*/ 323511 w 1237911"/>
              <a:gd name="connsiteY102" fmla="*/ 724250 h 1939048"/>
              <a:gd name="connsiteX103" fmla="*/ 339277 w 1237911"/>
              <a:gd name="connsiteY103" fmla="*/ 771547 h 1939048"/>
              <a:gd name="connsiteX104" fmla="*/ 386574 w 1237911"/>
              <a:gd name="connsiteY104" fmla="*/ 866140 h 1939048"/>
              <a:gd name="connsiteX105" fmla="*/ 449636 w 1237911"/>
              <a:gd name="connsiteY105" fmla="*/ 550830 h 1939048"/>
              <a:gd name="connsiteX106" fmla="*/ 449636 w 1237911"/>
              <a:gd name="connsiteY106" fmla="*/ 550830 h 1939048"/>
              <a:gd name="connsiteX107" fmla="*/ 528463 w 1237911"/>
              <a:gd name="connsiteY107" fmla="*/ 629657 h 1939048"/>
              <a:gd name="connsiteX108" fmla="*/ 575760 w 1237911"/>
              <a:gd name="connsiteY108" fmla="*/ 1528292 h 1939048"/>
              <a:gd name="connsiteX109" fmla="*/ 607291 w 1237911"/>
              <a:gd name="connsiteY109" fmla="*/ 1685947 h 1939048"/>
              <a:gd name="connsiteX110" fmla="*/ 623056 w 1237911"/>
              <a:gd name="connsiteY110" fmla="*/ 1764775 h 1939048"/>
              <a:gd name="connsiteX111" fmla="*/ 654587 w 1237911"/>
              <a:gd name="connsiteY111" fmla="*/ 1449464 h 1939048"/>
              <a:gd name="connsiteX112" fmla="*/ 686118 w 1237911"/>
              <a:gd name="connsiteY112" fmla="*/ 1307575 h 1939048"/>
              <a:gd name="connsiteX113" fmla="*/ 749180 w 1237911"/>
              <a:gd name="connsiteY113" fmla="*/ 1071092 h 1939048"/>
              <a:gd name="connsiteX114" fmla="*/ 764946 w 1237911"/>
              <a:gd name="connsiteY114" fmla="*/ 724250 h 1939048"/>
              <a:gd name="connsiteX115" fmla="*/ 780711 w 1237911"/>
              <a:gd name="connsiteY115" fmla="*/ 566595 h 1939048"/>
              <a:gd name="connsiteX116" fmla="*/ 812242 w 1237911"/>
              <a:gd name="connsiteY116" fmla="*/ 519299 h 1939048"/>
              <a:gd name="connsiteX117" fmla="*/ 843774 w 1237911"/>
              <a:gd name="connsiteY117" fmla="*/ 566595 h 1939048"/>
              <a:gd name="connsiteX118" fmla="*/ 859539 w 1237911"/>
              <a:gd name="connsiteY118" fmla="*/ 629657 h 1939048"/>
              <a:gd name="connsiteX119" fmla="*/ 906836 w 1237911"/>
              <a:gd name="connsiteY119" fmla="*/ 740016 h 1939048"/>
              <a:gd name="connsiteX120" fmla="*/ 938367 w 1237911"/>
              <a:gd name="connsiteY120" fmla="*/ 1480995 h 1939048"/>
              <a:gd name="connsiteX121" fmla="*/ 969898 w 1237911"/>
              <a:gd name="connsiteY121" fmla="*/ 1638650 h 1939048"/>
              <a:gd name="connsiteX122" fmla="*/ 1001429 w 1237911"/>
              <a:gd name="connsiteY122" fmla="*/ 1685947 h 1939048"/>
              <a:gd name="connsiteX123" fmla="*/ 1017194 w 1237911"/>
              <a:gd name="connsiteY123" fmla="*/ 1733243 h 1939048"/>
              <a:gd name="connsiteX124" fmla="*/ 922601 w 1237911"/>
              <a:gd name="connsiteY124" fmla="*/ 1638650 h 1939048"/>
              <a:gd name="connsiteX125" fmla="*/ 859539 w 1237911"/>
              <a:gd name="connsiteY125" fmla="*/ 1528292 h 1939048"/>
              <a:gd name="connsiteX126" fmla="*/ 812242 w 1237911"/>
              <a:gd name="connsiteY126" fmla="*/ 1354871 h 1939048"/>
              <a:gd name="connsiteX127" fmla="*/ 780711 w 1237911"/>
              <a:gd name="connsiteY127" fmla="*/ 1307575 h 1939048"/>
              <a:gd name="connsiteX128" fmla="*/ 764946 w 1237911"/>
              <a:gd name="connsiteY128" fmla="*/ 1244512 h 1939048"/>
              <a:gd name="connsiteX129" fmla="*/ 733415 w 1237911"/>
              <a:gd name="connsiteY129" fmla="*/ 1197216 h 1939048"/>
              <a:gd name="connsiteX130" fmla="*/ 717649 w 1237911"/>
              <a:gd name="connsiteY130" fmla="*/ 1102623 h 1939048"/>
              <a:gd name="connsiteX131" fmla="*/ 701884 w 1237911"/>
              <a:gd name="connsiteY131" fmla="*/ 1055326 h 1939048"/>
              <a:gd name="connsiteX132" fmla="*/ 686118 w 1237911"/>
              <a:gd name="connsiteY132" fmla="*/ 424706 h 1939048"/>
              <a:gd name="connsiteX133" fmla="*/ 701884 w 1237911"/>
              <a:gd name="connsiteY133" fmla="*/ 314347 h 1939048"/>
              <a:gd name="connsiteX134" fmla="*/ 717649 w 1237911"/>
              <a:gd name="connsiteY134" fmla="*/ 408940 h 1939048"/>
              <a:gd name="connsiteX135" fmla="*/ 764946 w 1237911"/>
              <a:gd name="connsiteY135" fmla="*/ 472002 h 1939048"/>
              <a:gd name="connsiteX136" fmla="*/ 812242 w 1237911"/>
              <a:gd name="connsiteY136" fmla="*/ 582361 h 1939048"/>
              <a:gd name="connsiteX137" fmla="*/ 875305 w 1237911"/>
              <a:gd name="connsiteY137" fmla="*/ 676954 h 1939048"/>
              <a:gd name="connsiteX138" fmla="*/ 891070 w 1237911"/>
              <a:gd name="connsiteY138" fmla="*/ 724250 h 1939048"/>
              <a:gd name="connsiteX139" fmla="*/ 969898 w 1237911"/>
              <a:gd name="connsiteY139" fmla="*/ 850375 h 1939048"/>
              <a:gd name="connsiteX140" fmla="*/ 1032960 w 1237911"/>
              <a:gd name="connsiteY140" fmla="*/ 1023795 h 1939048"/>
              <a:gd name="connsiteX141" fmla="*/ 1080256 w 1237911"/>
              <a:gd name="connsiteY141" fmla="*/ 1102623 h 1939048"/>
              <a:gd name="connsiteX142" fmla="*/ 1111787 w 1237911"/>
              <a:gd name="connsiteY142" fmla="*/ 1496761 h 1939048"/>
              <a:gd name="connsiteX143" fmla="*/ 1127553 w 1237911"/>
              <a:gd name="connsiteY143" fmla="*/ 1559823 h 1939048"/>
              <a:gd name="connsiteX144" fmla="*/ 1159084 w 1237911"/>
              <a:gd name="connsiteY144" fmla="*/ 1717478 h 1939048"/>
              <a:gd name="connsiteX145" fmla="*/ 1174849 w 1237911"/>
              <a:gd name="connsiteY145" fmla="*/ 1764775 h 1939048"/>
              <a:gd name="connsiteX146" fmla="*/ 1206380 w 1237911"/>
              <a:gd name="connsiteY146" fmla="*/ 1812071 h 1939048"/>
              <a:gd name="connsiteX147" fmla="*/ 1222146 w 1237911"/>
              <a:gd name="connsiteY147" fmla="*/ 1875133 h 1939048"/>
              <a:gd name="connsiteX148" fmla="*/ 1237911 w 1237911"/>
              <a:gd name="connsiteY148" fmla="*/ 1922430 h 1939048"/>
              <a:gd name="connsiteX149" fmla="*/ 1206380 w 1237911"/>
              <a:gd name="connsiteY149" fmla="*/ 1764775 h 1939048"/>
              <a:gd name="connsiteX150" fmla="*/ 1190615 w 1237911"/>
              <a:gd name="connsiteY150" fmla="*/ 1701712 h 1939048"/>
              <a:gd name="connsiteX151" fmla="*/ 1143318 w 1237911"/>
              <a:gd name="connsiteY151" fmla="*/ 1575588 h 1939048"/>
              <a:gd name="connsiteX152" fmla="*/ 1143318 w 1237911"/>
              <a:gd name="connsiteY152" fmla="*/ 1071092 h 1939048"/>
              <a:gd name="connsiteX153" fmla="*/ 1159084 w 1237911"/>
              <a:gd name="connsiteY153" fmla="*/ 1134154 h 1939048"/>
              <a:gd name="connsiteX154" fmla="*/ 1206380 w 1237911"/>
              <a:gd name="connsiteY154" fmla="*/ 1181450 h 1939048"/>
              <a:gd name="connsiteX155" fmla="*/ 1222146 w 1237911"/>
              <a:gd name="connsiteY155" fmla="*/ 1244512 h 1939048"/>
              <a:gd name="connsiteX156" fmla="*/ 1206380 w 1237911"/>
              <a:gd name="connsiteY156" fmla="*/ 1197216 h 1939048"/>
              <a:gd name="connsiteX157" fmla="*/ 1174849 w 1237911"/>
              <a:gd name="connsiteY157" fmla="*/ 1134154 h 1939048"/>
              <a:gd name="connsiteX158" fmla="*/ 1159084 w 1237911"/>
              <a:gd name="connsiteY158" fmla="*/ 1071092 h 1939048"/>
              <a:gd name="connsiteX159" fmla="*/ 1127553 w 1237911"/>
              <a:gd name="connsiteY159" fmla="*/ 740016 h 1939048"/>
              <a:gd name="connsiteX160" fmla="*/ 1111787 w 1237911"/>
              <a:gd name="connsiteY160" fmla="*/ 692719 h 1939048"/>
              <a:gd name="connsiteX161" fmla="*/ 1048725 w 1237911"/>
              <a:gd name="connsiteY161" fmla="*/ 598126 h 1939048"/>
              <a:gd name="connsiteX162" fmla="*/ 922601 w 1237911"/>
              <a:gd name="connsiteY162" fmla="*/ 550830 h 1939048"/>
              <a:gd name="connsiteX163" fmla="*/ 906836 w 1237911"/>
              <a:gd name="connsiteY163" fmla="*/ 487768 h 1939048"/>
              <a:gd name="connsiteX164" fmla="*/ 954132 w 1237911"/>
              <a:gd name="connsiteY164" fmla="*/ 519299 h 1939048"/>
              <a:gd name="connsiteX165" fmla="*/ 954132 w 1237911"/>
              <a:gd name="connsiteY165" fmla="*/ 613892 h 193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237911" h="1939048">
                <a:moveTo>
                  <a:pt x="55498" y="598126"/>
                </a:moveTo>
                <a:cubicBezTo>
                  <a:pt x="50243" y="582361"/>
                  <a:pt x="43763" y="566952"/>
                  <a:pt x="39732" y="550830"/>
                </a:cubicBezTo>
                <a:cubicBezTo>
                  <a:pt x="24366" y="489365"/>
                  <a:pt x="17098" y="423920"/>
                  <a:pt x="8201" y="361643"/>
                </a:cubicBezTo>
                <a:cubicBezTo>
                  <a:pt x="13456" y="335367"/>
                  <a:pt x="0" y="294799"/>
                  <a:pt x="23967" y="282816"/>
                </a:cubicBezTo>
                <a:cubicBezTo>
                  <a:pt x="49279" y="270160"/>
                  <a:pt x="81053" y="296230"/>
                  <a:pt x="102794" y="314347"/>
                </a:cubicBezTo>
                <a:cubicBezTo>
                  <a:pt x="115560" y="324986"/>
                  <a:pt x="110010" y="347393"/>
                  <a:pt x="118560" y="361643"/>
                </a:cubicBezTo>
                <a:cubicBezTo>
                  <a:pt x="126208" y="374389"/>
                  <a:pt x="140806" y="381568"/>
                  <a:pt x="150091" y="393175"/>
                </a:cubicBezTo>
                <a:cubicBezTo>
                  <a:pt x="161927" y="407971"/>
                  <a:pt x="171112" y="424706"/>
                  <a:pt x="181622" y="440471"/>
                </a:cubicBezTo>
                <a:cubicBezTo>
                  <a:pt x="193095" y="486365"/>
                  <a:pt x="206483" y="535668"/>
                  <a:pt x="213153" y="582361"/>
                </a:cubicBezTo>
                <a:cubicBezTo>
                  <a:pt x="219883" y="629470"/>
                  <a:pt x="214923" y="678767"/>
                  <a:pt x="228918" y="724250"/>
                </a:cubicBezTo>
                <a:cubicBezTo>
                  <a:pt x="236645" y="749364"/>
                  <a:pt x="260449" y="766291"/>
                  <a:pt x="276215" y="787312"/>
                </a:cubicBezTo>
                <a:cubicBezTo>
                  <a:pt x="281470" y="829354"/>
                  <a:pt x="285015" y="871645"/>
                  <a:pt x="291980" y="913437"/>
                </a:cubicBezTo>
                <a:cubicBezTo>
                  <a:pt x="295542" y="934810"/>
                  <a:pt x="304184" y="955126"/>
                  <a:pt x="307746" y="976499"/>
                </a:cubicBezTo>
                <a:cubicBezTo>
                  <a:pt x="337457" y="1154767"/>
                  <a:pt x="305451" y="1048444"/>
                  <a:pt x="339277" y="1149919"/>
                </a:cubicBezTo>
                <a:cubicBezTo>
                  <a:pt x="344532" y="1265533"/>
                  <a:pt x="355042" y="1381028"/>
                  <a:pt x="355042" y="1496761"/>
                </a:cubicBezTo>
                <a:cubicBezTo>
                  <a:pt x="355042" y="1581008"/>
                  <a:pt x="398848" y="1689438"/>
                  <a:pt x="339277" y="1749009"/>
                </a:cubicBezTo>
                <a:cubicBezTo>
                  <a:pt x="287121" y="1801165"/>
                  <a:pt x="329636" y="1601797"/>
                  <a:pt x="323511" y="1528292"/>
                </a:cubicBezTo>
                <a:cubicBezTo>
                  <a:pt x="319125" y="1475661"/>
                  <a:pt x="313001" y="1423189"/>
                  <a:pt x="307746" y="1370637"/>
                </a:cubicBezTo>
                <a:cubicBezTo>
                  <a:pt x="302491" y="1218237"/>
                  <a:pt x="316072" y="1064012"/>
                  <a:pt x="291980" y="913437"/>
                </a:cubicBezTo>
                <a:cubicBezTo>
                  <a:pt x="287829" y="887491"/>
                  <a:pt x="247435" y="950368"/>
                  <a:pt x="244684" y="976499"/>
                </a:cubicBezTo>
                <a:cubicBezTo>
                  <a:pt x="236414" y="1055067"/>
                  <a:pt x="253296" y="1134303"/>
                  <a:pt x="260449" y="1212981"/>
                </a:cubicBezTo>
                <a:cubicBezTo>
                  <a:pt x="268518" y="1301745"/>
                  <a:pt x="273477" y="1312389"/>
                  <a:pt x="291980" y="1386402"/>
                </a:cubicBezTo>
                <a:cubicBezTo>
                  <a:pt x="286725" y="1454719"/>
                  <a:pt x="286901" y="1523673"/>
                  <a:pt x="276215" y="1591354"/>
                </a:cubicBezTo>
                <a:cubicBezTo>
                  <a:pt x="271031" y="1624184"/>
                  <a:pt x="244684" y="1685947"/>
                  <a:pt x="244684" y="1685947"/>
                </a:cubicBezTo>
                <a:cubicBezTo>
                  <a:pt x="228918" y="1664926"/>
                  <a:pt x="207146" y="1647282"/>
                  <a:pt x="197387" y="1622885"/>
                </a:cubicBezTo>
                <a:cubicBezTo>
                  <a:pt x="185515" y="1593205"/>
                  <a:pt x="181622" y="1560258"/>
                  <a:pt x="181622" y="1528292"/>
                </a:cubicBezTo>
                <a:cubicBezTo>
                  <a:pt x="181622" y="1372505"/>
                  <a:pt x="184765" y="1386426"/>
                  <a:pt x="228918" y="1276043"/>
                </a:cubicBezTo>
                <a:cubicBezTo>
                  <a:pt x="234173" y="1207726"/>
                  <a:pt x="236185" y="1139082"/>
                  <a:pt x="244684" y="1071092"/>
                </a:cubicBezTo>
                <a:cubicBezTo>
                  <a:pt x="246745" y="1054602"/>
                  <a:pt x="260449" y="1040413"/>
                  <a:pt x="260449" y="1023795"/>
                </a:cubicBezTo>
                <a:cubicBezTo>
                  <a:pt x="260449" y="981427"/>
                  <a:pt x="252263" y="939356"/>
                  <a:pt x="244684" y="897671"/>
                </a:cubicBezTo>
                <a:cubicBezTo>
                  <a:pt x="241711" y="881321"/>
                  <a:pt x="233483" y="866354"/>
                  <a:pt x="228918" y="850375"/>
                </a:cubicBezTo>
                <a:cubicBezTo>
                  <a:pt x="222965" y="829541"/>
                  <a:pt x="219106" y="808146"/>
                  <a:pt x="213153" y="787312"/>
                </a:cubicBezTo>
                <a:cubicBezTo>
                  <a:pt x="208588" y="771333"/>
                  <a:pt x="193782" y="723794"/>
                  <a:pt x="197387" y="740016"/>
                </a:cubicBezTo>
                <a:cubicBezTo>
                  <a:pt x="211488" y="803471"/>
                  <a:pt x="231936" y="865461"/>
                  <a:pt x="244684" y="929202"/>
                </a:cubicBezTo>
                <a:cubicBezTo>
                  <a:pt x="249939" y="955478"/>
                  <a:pt x="279397" y="1026977"/>
                  <a:pt x="260449" y="1008030"/>
                </a:cubicBezTo>
                <a:cubicBezTo>
                  <a:pt x="236946" y="984529"/>
                  <a:pt x="228918" y="913437"/>
                  <a:pt x="228918" y="913437"/>
                </a:cubicBezTo>
                <a:cubicBezTo>
                  <a:pt x="223663" y="724251"/>
                  <a:pt x="213153" y="535137"/>
                  <a:pt x="213153" y="345878"/>
                </a:cubicBezTo>
                <a:cubicBezTo>
                  <a:pt x="213153" y="249972"/>
                  <a:pt x="262184" y="323334"/>
                  <a:pt x="291980" y="361643"/>
                </a:cubicBezTo>
                <a:cubicBezTo>
                  <a:pt x="456276" y="572881"/>
                  <a:pt x="270773" y="347320"/>
                  <a:pt x="355042" y="487768"/>
                </a:cubicBezTo>
                <a:cubicBezTo>
                  <a:pt x="362690" y="500514"/>
                  <a:pt x="376063" y="508789"/>
                  <a:pt x="386574" y="519299"/>
                </a:cubicBezTo>
                <a:cubicBezTo>
                  <a:pt x="391829" y="545575"/>
                  <a:pt x="397546" y="571762"/>
                  <a:pt x="402339" y="598126"/>
                </a:cubicBezTo>
                <a:cubicBezTo>
                  <a:pt x="408057" y="629576"/>
                  <a:pt x="411171" y="661514"/>
                  <a:pt x="418105" y="692719"/>
                </a:cubicBezTo>
                <a:cubicBezTo>
                  <a:pt x="421710" y="708942"/>
                  <a:pt x="428615" y="724250"/>
                  <a:pt x="433870" y="740016"/>
                </a:cubicBezTo>
                <a:cubicBezTo>
                  <a:pt x="444380" y="1002775"/>
                  <a:pt x="451078" y="1265714"/>
                  <a:pt x="465401" y="1528292"/>
                </a:cubicBezTo>
                <a:cubicBezTo>
                  <a:pt x="466860" y="1555048"/>
                  <a:pt x="476762" y="1580688"/>
                  <a:pt x="481167" y="1607119"/>
                </a:cubicBezTo>
                <a:cubicBezTo>
                  <a:pt x="487276" y="1643773"/>
                  <a:pt x="486254" y="1681885"/>
                  <a:pt x="496932" y="1717478"/>
                </a:cubicBezTo>
                <a:cubicBezTo>
                  <a:pt x="502377" y="1735627"/>
                  <a:pt x="519062" y="1748324"/>
                  <a:pt x="528463" y="1764775"/>
                </a:cubicBezTo>
                <a:cubicBezTo>
                  <a:pt x="540123" y="1785180"/>
                  <a:pt x="549484" y="1806816"/>
                  <a:pt x="559994" y="1827837"/>
                </a:cubicBezTo>
                <a:cubicBezTo>
                  <a:pt x="554739" y="1791051"/>
                  <a:pt x="552585" y="1753686"/>
                  <a:pt x="544229" y="1717478"/>
                </a:cubicBezTo>
                <a:cubicBezTo>
                  <a:pt x="536756" y="1685093"/>
                  <a:pt x="519216" y="1655476"/>
                  <a:pt x="512698" y="1622885"/>
                </a:cubicBezTo>
                <a:cubicBezTo>
                  <a:pt x="480646" y="1462628"/>
                  <a:pt x="513484" y="1609872"/>
                  <a:pt x="481167" y="1496761"/>
                </a:cubicBezTo>
                <a:cubicBezTo>
                  <a:pt x="441572" y="1358181"/>
                  <a:pt x="487437" y="1499810"/>
                  <a:pt x="449636" y="1386402"/>
                </a:cubicBezTo>
                <a:cubicBezTo>
                  <a:pt x="454891" y="1297064"/>
                  <a:pt x="456496" y="1207436"/>
                  <a:pt x="465401" y="1118388"/>
                </a:cubicBezTo>
                <a:cubicBezTo>
                  <a:pt x="467055" y="1101852"/>
                  <a:pt x="476602" y="1087071"/>
                  <a:pt x="481167" y="1071092"/>
                </a:cubicBezTo>
                <a:cubicBezTo>
                  <a:pt x="487120" y="1050258"/>
                  <a:pt x="491677" y="1029051"/>
                  <a:pt x="496932" y="1008030"/>
                </a:cubicBezTo>
                <a:cubicBezTo>
                  <a:pt x="451708" y="35718"/>
                  <a:pt x="341918" y="184863"/>
                  <a:pt x="528463" y="424706"/>
                </a:cubicBezTo>
                <a:cubicBezTo>
                  <a:pt x="670085" y="606791"/>
                  <a:pt x="494618" y="350288"/>
                  <a:pt x="607291" y="519299"/>
                </a:cubicBezTo>
                <a:cubicBezTo>
                  <a:pt x="617801" y="561340"/>
                  <a:pt x="630323" y="602929"/>
                  <a:pt x="638822" y="645423"/>
                </a:cubicBezTo>
                <a:cubicBezTo>
                  <a:pt x="657846" y="740546"/>
                  <a:pt x="646113" y="698829"/>
                  <a:pt x="670353" y="771547"/>
                </a:cubicBezTo>
                <a:cubicBezTo>
                  <a:pt x="675608" y="824099"/>
                  <a:pt x="682355" y="876522"/>
                  <a:pt x="686118" y="929202"/>
                </a:cubicBezTo>
                <a:cubicBezTo>
                  <a:pt x="708873" y="1247777"/>
                  <a:pt x="670862" y="1119910"/>
                  <a:pt x="717649" y="1260278"/>
                </a:cubicBezTo>
                <a:cubicBezTo>
                  <a:pt x="707139" y="1386402"/>
                  <a:pt x="713573" y="1515103"/>
                  <a:pt x="686118" y="1638650"/>
                </a:cubicBezTo>
                <a:cubicBezTo>
                  <a:pt x="678908" y="1671095"/>
                  <a:pt x="654587" y="1544057"/>
                  <a:pt x="654587" y="1544057"/>
                </a:cubicBezTo>
                <a:cubicBezTo>
                  <a:pt x="665097" y="1155174"/>
                  <a:pt x="591763" y="0"/>
                  <a:pt x="686118" y="377409"/>
                </a:cubicBezTo>
                <a:cubicBezTo>
                  <a:pt x="691373" y="398430"/>
                  <a:pt x="690400" y="422097"/>
                  <a:pt x="701884" y="440471"/>
                </a:cubicBezTo>
                <a:cubicBezTo>
                  <a:pt x="717640" y="465680"/>
                  <a:pt x="743925" y="482512"/>
                  <a:pt x="764946" y="503533"/>
                </a:cubicBezTo>
                <a:cubicBezTo>
                  <a:pt x="770201" y="529809"/>
                  <a:pt x="769623" y="557967"/>
                  <a:pt x="780711" y="582361"/>
                </a:cubicBezTo>
                <a:cubicBezTo>
                  <a:pt x="796392" y="616860"/>
                  <a:pt x="843774" y="676954"/>
                  <a:pt x="843774" y="676954"/>
                </a:cubicBezTo>
                <a:cubicBezTo>
                  <a:pt x="849029" y="782057"/>
                  <a:pt x="863584" y="887107"/>
                  <a:pt x="859539" y="992264"/>
                </a:cubicBezTo>
                <a:cubicBezTo>
                  <a:pt x="858262" y="1025476"/>
                  <a:pt x="829015" y="1053636"/>
                  <a:pt x="828008" y="1086857"/>
                </a:cubicBezTo>
                <a:cubicBezTo>
                  <a:pt x="823707" y="1228779"/>
                  <a:pt x="838519" y="1370636"/>
                  <a:pt x="843774" y="1512526"/>
                </a:cubicBezTo>
                <a:cubicBezTo>
                  <a:pt x="838519" y="1596609"/>
                  <a:pt x="840819" y="1681508"/>
                  <a:pt x="828008" y="1764775"/>
                </a:cubicBezTo>
                <a:cubicBezTo>
                  <a:pt x="825481" y="1781200"/>
                  <a:pt x="816807" y="1733457"/>
                  <a:pt x="812242" y="1717478"/>
                </a:cubicBezTo>
                <a:cubicBezTo>
                  <a:pt x="806289" y="1696644"/>
                  <a:pt x="800353" y="1675734"/>
                  <a:pt x="796477" y="1654416"/>
                </a:cubicBezTo>
                <a:cubicBezTo>
                  <a:pt x="789830" y="1617856"/>
                  <a:pt x="787999" y="1580495"/>
                  <a:pt x="780711" y="1544057"/>
                </a:cubicBezTo>
                <a:cubicBezTo>
                  <a:pt x="777452" y="1527762"/>
                  <a:pt x="769511" y="1512740"/>
                  <a:pt x="764946" y="1496761"/>
                </a:cubicBezTo>
                <a:cubicBezTo>
                  <a:pt x="758993" y="1475927"/>
                  <a:pt x="754435" y="1454720"/>
                  <a:pt x="749180" y="1433699"/>
                </a:cubicBezTo>
                <a:cubicBezTo>
                  <a:pt x="754435" y="1312830"/>
                  <a:pt x="768503" y="1192023"/>
                  <a:pt x="764946" y="1071092"/>
                </a:cubicBezTo>
                <a:cubicBezTo>
                  <a:pt x="760692" y="926462"/>
                  <a:pt x="743440" y="940643"/>
                  <a:pt x="717649" y="850375"/>
                </a:cubicBezTo>
                <a:cubicBezTo>
                  <a:pt x="711696" y="829541"/>
                  <a:pt x="707139" y="808333"/>
                  <a:pt x="701884" y="787312"/>
                </a:cubicBezTo>
                <a:cubicBezTo>
                  <a:pt x="707139" y="666443"/>
                  <a:pt x="708370" y="545332"/>
                  <a:pt x="717649" y="424706"/>
                </a:cubicBezTo>
                <a:cubicBezTo>
                  <a:pt x="717756" y="423316"/>
                  <a:pt x="769069" y="278692"/>
                  <a:pt x="749180" y="298581"/>
                </a:cubicBezTo>
                <a:cubicBezTo>
                  <a:pt x="725678" y="322083"/>
                  <a:pt x="728159" y="361644"/>
                  <a:pt x="717649" y="393175"/>
                </a:cubicBezTo>
                <a:cubicBezTo>
                  <a:pt x="661549" y="355774"/>
                  <a:pt x="665492" y="369700"/>
                  <a:pt x="638822" y="298581"/>
                </a:cubicBezTo>
                <a:cubicBezTo>
                  <a:pt x="631214" y="278293"/>
                  <a:pt x="635075" y="253548"/>
                  <a:pt x="623056" y="235519"/>
                </a:cubicBezTo>
                <a:cubicBezTo>
                  <a:pt x="612546" y="219754"/>
                  <a:pt x="591525" y="214498"/>
                  <a:pt x="575760" y="203988"/>
                </a:cubicBezTo>
                <a:cubicBezTo>
                  <a:pt x="570505" y="230264"/>
                  <a:pt x="581431" y="266738"/>
                  <a:pt x="559994" y="282816"/>
                </a:cubicBezTo>
                <a:cubicBezTo>
                  <a:pt x="544836" y="294185"/>
                  <a:pt x="530290" y="244248"/>
                  <a:pt x="512698" y="251285"/>
                </a:cubicBezTo>
                <a:cubicBezTo>
                  <a:pt x="490877" y="260013"/>
                  <a:pt x="497785" y="297729"/>
                  <a:pt x="481167" y="314347"/>
                </a:cubicBezTo>
                <a:cubicBezTo>
                  <a:pt x="469416" y="326098"/>
                  <a:pt x="449636" y="324857"/>
                  <a:pt x="433870" y="330112"/>
                </a:cubicBezTo>
                <a:cubicBezTo>
                  <a:pt x="425256" y="278426"/>
                  <a:pt x="434249" y="198124"/>
                  <a:pt x="355042" y="188223"/>
                </a:cubicBezTo>
                <a:cubicBezTo>
                  <a:pt x="331722" y="185308"/>
                  <a:pt x="313001" y="209244"/>
                  <a:pt x="291980" y="219754"/>
                </a:cubicBezTo>
                <a:cubicBezTo>
                  <a:pt x="263539" y="262415"/>
                  <a:pt x="248920" y="280106"/>
                  <a:pt x="228918" y="330112"/>
                </a:cubicBezTo>
                <a:cubicBezTo>
                  <a:pt x="216574" y="360972"/>
                  <a:pt x="197387" y="424706"/>
                  <a:pt x="197387" y="424706"/>
                </a:cubicBezTo>
                <a:cubicBezTo>
                  <a:pt x="199822" y="444185"/>
                  <a:pt x="215377" y="593548"/>
                  <a:pt x="228918" y="629657"/>
                </a:cubicBezTo>
                <a:cubicBezTo>
                  <a:pt x="235571" y="647399"/>
                  <a:pt x="249939" y="661188"/>
                  <a:pt x="260449" y="676954"/>
                </a:cubicBezTo>
                <a:cubicBezTo>
                  <a:pt x="255194" y="797823"/>
                  <a:pt x="253621" y="918908"/>
                  <a:pt x="244684" y="1039561"/>
                </a:cubicBezTo>
                <a:cubicBezTo>
                  <a:pt x="243083" y="1061169"/>
                  <a:pt x="213597" y="1087302"/>
                  <a:pt x="228918" y="1102623"/>
                </a:cubicBezTo>
                <a:cubicBezTo>
                  <a:pt x="242316" y="1116021"/>
                  <a:pt x="249939" y="1071092"/>
                  <a:pt x="260449" y="1055326"/>
                </a:cubicBezTo>
                <a:cubicBezTo>
                  <a:pt x="265704" y="992264"/>
                  <a:pt x="280424" y="929280"/>
                  <a:pt x="276215" y="866140"/>
                </a:cubicBezTo>
                <a:cubicBezTo>
                  <a:pt x="274955" y="847234"/>
                  <a:pt x="246400" y="837713"/>
                  <a:pt x="244684" y="818843"/>
                </a:cubicBezTo>
                <a:cubicBezTo>
                  <a:pt x="243552" y="806386"/>
                  <a:pt x="273319" y="602630"/>
                  <a:pt x="276215" y="582361"/>
                </a:cubicBezTo>
                <a:cubicBezTo>
                  <a:pt x="302790" y="715240"/>
                  <a:pt x="274558" y="610026"/>
                  <a:pt x="323511" y="724250"/>
                </a:cubicBezTo>
                <a:cubicBezTo>
                  <a:pt x="330057" y="739525"/>
                  <a:pt x="331845" y="756683"/>
                  <a:pt x="339277" y="771547"/>
                </a:cubicBezTo>
                <a:cubicBezTo>
                  <a:pt x="400402" y="893795"/>
                  <a:pt x="346945" y="747257"/>
                  <a:pt x="386574" y="866140"/>
                </a:cubicBezTo>
                <a:cubicBezTo>
                  <a:pt x="421193" y="381481"/>
                  <a:pt x="382326" y="281591"/>
                  <a:pt x="449636" y="550830"/>
                </a:cubicBezTo>
                <a:lnTo>
                  <a:pt x="449636" y="550830"/>
                </a:lnTo>
                <a:cubicBezTo>
                  <a:pt x="491677" y="613891"/>
                  <a:pt x="465402" y="587616"/>
                  <a:pt x="528463" y="629657"/>
                </a:cubicBezTo>
                <a:cubicBezTo>
                  <a:pt x="615779" y="1066237"/>
                  <a:pt x="525043" y="564677"/>
                  <a:pt x="575760" y="1528292"/>
                </a:cubicBezTo>
                <a:cubicBezTo>
                  <a:pt x="578577" y="1581810"/>
                  <a:pt x="596781" y="1633395"/>
                  <a:pt x="607291" y="1685947"/>
                </a:cubicBezTo>
                <a:lnTo>
                  <a:pt x="623056" y="1764775"/>
                </a:lnTo>
                <a:cubicBezTo>
                  <a:pt x="668203" y="1539043"/>
                  <a:pt x="596096" y="1917397"/>
                  <a:pt x="654587" y="1449464"/>
                </a:cubicBezTo>
                <a:cubicBezTo>
                  <a:pt x="660596" y="1401388"/>
                  <a:pt x="675021" y="1354737"/>
                  <a:pt x="686118" y="1307575"/>
                </a:cubicBezTo>
                <a:cubicBezTo>
                  <a:pt x="713326" y="1191939"/>
                  <a:pt x="717752" y="1181091"/>
                  <a:pt x="749180" y="1071092"/>
                </a:cubicBezTo>
                <a:cubicBezTo>
                  <a:pt x="754435" y="955478"/>
                  <a:pt x="757727" y="839758"/>
                  <a:pt x="764946" y="724250"/>
                </a:cubicBezTo>
                <a:cubicBezTo>
                  <a:pt x="768240" y="671539"/>
                  <a:pt x="768835" y="618056"/>
                  <a:pt x="780711" y="566595"/>
                </a:cubicBezTo>
                <a:cubicBezTo>
                  <a:pt x="784972" y="548133"/>
                  <a:pt x="801732" y="535064"/>
                  <a:pt x="812242" y="519299"/>
                </a:cubicBezTo>
                <a:cubicBezTo>
                  <a:pt x="822753" y="535064"/>
                  <a:pt x="836310" y="549179"/>
                  <a:pt x="843774" y="566595"/>
                </a:cubicBezTo>
                <a:cubicBezTo>
                  <a:pt x="852309" y="586511"/>
                  <a:pt x="853586" y="608823"/>
                  <a:pt x="859539" y="629657"/>
                </a:cubicBezTo>
                <a:cubicBezTo>
                  <a:pt x="875003" y="683782"/>
                  <a:pt x="878810" y="683964"/>
                  <a:pt x="906836" y="740016"/>
                </a:cubicBezTo>
                <a:cubicBezTo>
                  <a:pt x="949315" y="1122340"/>
                  <a:pt x="901811" y="658487"/>
                  <a:pt x="938367" y="1480995"/>
                </a:cubicBezTo>
                <a:cubicBezTo>
                  <a:pt x="939784" y="1512885"/>
                  <a:pt x="949848" y="1598550"/>
                  <a:pt x="969898" y="1638650"/>
                </a:cubicBezTo>
                <a:cubicBezTo>
                  <a:pt x="978372" y="1655597"/>
                  <a:pt x="990919" y="1670181"/>
                  <a:pt x="1001429" y="1685947"/>
                </a:cubicBezTo>
                <a:cubicBezTo>
                  <a:pt x="1006684" y="1701712"/>
                  <a:pt x="1031444" y="1741793"/>
                  <a:pt x="1017194" y="1733243"/>
                </a:cubicBezTo>
                <a:cubicBezTo>
                  <a:pt x="978957" y="1710301"/>
                  <a:pt x="922601" y="1638650"/>
                  <a:pt x="922601" y="1638650"/>
                </a:cubicBezTo>
                <a:cubicBezTo>
                  <a:pt x="874383" y="1493993"/>
                  <a:pt x="954983" y="1719178"/>
                  <a:pt x="859539" y="1528292"/>
                </a:cubicBezTo>
                <a:cubicBezTo>
                  <a:pt x="782805" y="1374824"/>
                  <a:pt x="864139" y="1493261"/>
                  <a:pt x="812242" y="1354871"/>
                </a:cubicBezTo>
                <a:cubicBezTo>
                  <a:pt x="805589" y="1337130"/>
                  <a:pt x="791221" y="1323340"/>
                  <a:pt x="780711" y="1307575"/>
                </a:cubicBezTo>
                <a:cubicBezTo>
                  <a:pt x="775456" y="1286554"/>
                  <a:pt x="773481" y="1264428"/>
                  <a:pt x="764946" y="1244512"/>
                </a:cubicBezTo>
                <a:cubicBezTo>
                  <a:pt x="757482" y="1227096"/>
                  <a:pt x="739407" y="1215191"/>
                  <a:pt x="733415" y="1197216"/>
                </a:cubicBezTo>
                <a:cubicBezTo>
                  <a:pt x="723306" y="1166890"/>
                  <a:pt x="724583" y="1133828"/>
                  <a:pt x="717649" y="1102623"/>
                </a:cubicBezTo>
                <a:cubicBezTo>
                  <a:pt x="714044" y="1086400"/>
                  <a:pt x="707139" y="1071092"/>
                  <a:pt x="701884" y="1055326"/>
                </a:cubicBezTo>
                <a:cubicBezTo>
                  <a:pt x="696629" y="845119"/>
                  <a:pt x="686118" y="634978"/>
                  <a:pt x="686118" y="424706"/>
                </a:cubicBezTo>
                <a:cubicBezTo>
                  <a:pt x="686118" y="387546"/>
                  <a:pt x="668647" y="330966"/>
                  <a:pt x="701884" y="314347"/>
                </a:cubicBezTo>
                <a:cubicBezTo>
                  <a:pt x="730475" y="300051"/>
                  <a:pt x="705777" y="379260"/>
                  <a:pt x="717649" y="408940"/>
                </a:cubicBezTo>
                <a:cubicBezTo>
                  <a:pt x="727408" y="433337"/>
                  <a:pt x="751020" y="449720"/>
                  <a:pt x="764946" y="472002"/>
                </a:cubicBezTo>
                <a:cubicBezTo>
                  <a:pt x="922828" y="724612"/>
                  <a:pt x="704956" y="389247"/>
                  <a:pt x="812242" y="582361"/>
                </a:cubicBezTo>
                <a:cubicBezTo>
                  <a:pt x="830646" y="615488"/>
                  <a:pt x="875305" y="676954"/>
                  <a:pt x="875305" y="676954"/>
                </a:cubicBezTo>
                <a:cubicBezTo>
                  <a:pt x="880560" y="692719"/>
                  <a:pt x="883112" y="709661"/>
                  <a:pt x="891070" y="724250"/>
                </a:cubicBezTo>
                <a:cubicBezTo>
                  <a:pt x="914810" y="767774"/>
                  <a:pt x="954220" y="803342"/>
                  <a:pt x="969898" y="850375"/>
                </a:cubicBezTo>
                <a:cubicBezTo>
                  <a:pt x="984615" y="894526"/>
                  <a:pt x="1011022" y="979918"/>
                  <a:pt x="1032960" y="1023795"/>
                </a:cubicBezTo>
                <a:cubicBezTo>
                  <a:pt x="1046664" y="1051203"/>
                  <a:pt x="1064491" y="1076347"/>
                  <a:pt x="1080256" y="1102623"/>
                </a:cubicBezTo>
                <a:cubicBezTo>
                  <a:pt x="1121638" y="1309527"/>
                  <a:pt x="1075137" y="1056954"/>
                  <a:pt x="1111787" y="1496761"/>
                </a:cubicBezTo>
                <a:cubicBezTo>
                  <a:pt x="1113586" y="1518354"/>
                  <a:pt x="1123304" y="1538576"/>
                  <a:pt x="1127553" y="1559823"/>
                </a:cubicBezTo>
                <a:cubicBezTo>
                  <a:pt x="1148205" y="1663082"/>
                  <a:pt x="1134667" y="1632018"/>
                  <a:pt x="1159084" y="1717478"/>
                </a:cubicBezTo>
                <a:cubicBezTo>
                  <a:pt x="1163649" y="1733457"/>
                  <a:pt x="1167417" y="1749911"/>
                  <a:pt x="1174849" y="1764775"/>
                </a:cubicBezTo>
                <a:cubicBezTo>
                  <a:pt x="1183323" y="1781722"/>
                  <a:pt x="1195870" y="1796306"/>
                  <a:pt x="1206380" y="1812071"/>
                </a:cubicBezTo>
                <a:cubicBezTo>
                  <a:pt x="1211635" y="1833092"/>
                  <a:pt x="1216193" y="1854299"/>
                  <a:pt x="1222146" y="1875133"/>
                </a:cubicBezTo>
                <a:cubicBezTo>
                  <a:pt x="1226711" y="1891112"/>
                  <a:pt x="1237911" y="1939048"/>
                  <a:pt x="1237911" y="1922430"/>
                </a:cubicBezTo>
                <a:cubicBezTo>
                  <a:pt x="1237911" y="1828248"/>
                  <a:pt x="1225796" y="1832732"/>
                  <a:pt x="1206380" y="1764775"/>
                </a:cubicBezTo>
                <a:cubicBezTo>
                  <a:pt x="1200427" y="1743941"/>
                  <a:pt x="1196568" y="1722546"/>
                  <a:pt x="1190615" y="1701712"/>
                </a:cubicBezTo>
                <a:cubicBezTo>
                  <a:pt x="1178261" y="1658472"/>
                  <a:pt x="1159970" y="1617218"/>
                  <a:pt x="1143318" y="1575588"/>
                </a:cubicBezTo>
                <a:cubicBezTo>
                  <a:pt x="1125642" y="1363473"/>
                  <a:pt x="1113038" y="1313335"/>
                  <a:pt x="1143318" y="1071092"/>
                </a:cubicBezTo>
                <a:cubicBezTo>
                  <a:pt x="1146006" y="1049592"/>
                  <a:pt x="1148334" y="1115341"/>
                  <a:pt x="1159084" y="1134154"/>
                </a:cubicBezTo>
                <a:cubicBezTo>
                  <a:pt x="1170146" y="1153512"/>
                  <a:pt x="1190615" y="1165685"/>
                  <a:pt x="1206380" y="1181450"/>
                </a:cubicBezTo>
                <a:cubicBezTo>
                  <a:pt x="1211635" y="1202471"/>
                  <a:pt x="1222146" y="1222844"/>
                  <a:pt x="1222146" y="1244512"/>
                </a:cubicBezTo>
                <a:cubicBezTo>
                  <a:pt x="1222146" y="1261130"/>
                  <a:pt x="1213812" y="1212080"/>
                  <a:pt x="1206380" y="1197216"/>
                </a:cubicBezTo>
                <a:lnTo>
                  <a:pt x="1174849" y="1134154"/>
                </a:lnTo>
                <a:cubicBezTo>
                  <a:pt x="1169594" y="1113133"/>
                  <a:pt x="1161666" y="1092605"/>
                  <a:pt x="1159084" y="1071092"/>
                </a:cubicBezTo>
                <a:cubicBezTo>
                  <a:pt x="1145876" y="961024"/>
                  <a:pt x="1162610" y="845185"/>
                  <a:pt x="1127553" y="740016"/>
                </a:cubicBezTo>
                <a:cubicBezTo>
                  <a:pt x="1122298" y="724250"/>
                  <a:pt x="1119858" y="707246"/>
                  <a:pt x="1111787" y="692719"/>
                </a:cubicBezTo>
                <a:cubicBezTo>
                  <a:pt x="1093383" y="659592"/>
                  <a:pt x="1082620" y="615073"/>
                  <a:pt x="1048725" y="598126"/>
                </a:cubicBezTo>
                <a:cubicBezTo>
                  <a:pt x="966283" y="556905"/>
                  <a:pt x="1008463" y="572295"/>
                  <a:pt x="922601" y="550830"/>
                </a:cubicBezTo>
                <a:cubicBezTo>
                  <a:pt x="917346" y="529809"/>
                  <a:pt x="891515" y="503089"/>
                  <a:pt x="906836" y="487768"/>
                </a:cubicBezTo>
                <a:cubicBezTo>
                  <a:pt x="920234" y="474370"/>
                  <a:pt x="947479" y="501558"/>
                  <a:pt x="954132" y="519299"/>
                </a:cubicBezTo>
                <a:cubicBezTo>
                  <a:pt x="965203" y="548822"/>
                  <a:pt x="954132" y="582361"/>
                  <a:pt x="954132" y="613892"/>
                </a:cubicBezTo>
              </a:path>
            </a:pathLst>
          </a:custGeom>
          <a:solidFill>
            <a:srgbClr val="E3CA8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159670">
            <a:off x="6590989" y="4090082"/>
            <a:ext cx="2790059" cy="279242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1"/>
          <a:ext cx="9144000" cy="7149160"/>
        </p:xfrm>
        <a:graphic>
          <a:graphicData uri="http://schemas.openxmlformats.org/presentationml/2006/ole">
            <p:oleObj spid="_x0000_s1029" name="Слайд" r:id="rId3" imgW="4562551" imgH="3419551" progId="PowerPoint.Slide.12">
              <p:embed/>
            </p:oleObj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929190" cy="6357981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 </a:t>
            </a:r>
            <a:r>
              <a:rPr lang="ru-RU" sz="3200" dirty="0" smtClean="0"/>
              <a:t>В песенном фольклоре преобладали трудовые песни- «</a:t>
            </a:r>
            <a:r>
              <a:rPr lang="ru-RU" sz="3200" dirty="0" err="1" smtClean="0"/>
              <a:t>полильни</a:t>
            </a:r>
            <a:r>
              <a:rPr lang="ru-RU" sz="3200" dirty="0" smtClean="0"/>
              <a:t>» или «</a:t>
            </a:r>
            <a:r>
              <a:rPr lang="ru-RU" sz="3200" dirty="0" err="1" smtClean="0"/>
              <a:t>стэпови</a:t>
            </a:r>
            <a:r>
              <a:rPr lang="ru-RU" sz="3200" dirty="0" smtClean="0"/>
              <a:t>»- коротенькие припевки шуточного или сатирического содержания.</a:t>
            </a:r>
          </a:p>
          <a:p>
            <a:r>
              <a:rPr lang="ru-RU" sz="3200" dirty="0" smtClean="0"/>
              <a:t> Существовала на Кубани  и масса  обрядовых песен</a:t>
            </a:r>
            <a:r>
              <a:rPr lang="ru-RU" dirty="0" smtClean="0"/>
              <a:t>.</a:t>
            </a:r>
          </a:p>
          <a:p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357322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FF00FF"/>
                </a:solidFill>
              </a:rPr>
              <a:t>                      Песенный фольклор.</a:t>
            </a:r>
            <a:r>
              <a:rPr lang="ru-RU" sz="4000" dirty="0" smtClean="0">
                <a:solidFill>
                  <a:srgbClr val="FF00FF"/>
                </a:solidFill>
              </a:rPr>
              <a:t/>
            </a:r>
            <a:br>
              <a:rPr lang="ru-RU" sz="4000" dirty="0" smtClean="0">
                <a:solidFill>
                  <a:srgbClr val="FF00FF"/>
                </a:solidFill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lum bright="-22000" contrast="8000"/>
          </a:blip>
          <a:srcRect t="1818"/>
          <a:stretch>
            <a:fillRect/>
          </a:stretch>
        </p:blipFill>
        <p:spPr bwMode="auto">
          <a:xfrm>
            <a:off x="4714876" y="3000372"/>
            <a:ext cx="4214810" cy="4117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357158" y="285728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Масленичными песнями встречали Масленицу, прославляли ее и подсмеивались над ней, прощались с нею. В песнях она, то красивая девушка, то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баба-кривошейка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«дорогая гостья», то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обируха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обмануха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 В праздновании масленицы участвовали люди всех возрастов, но особенную роль играли дети. Исполняли песню.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83" descr="http://www.kkx.ru/gallery/195years/img/_%20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9000"/>
            <a:ext cx="4942213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210360">
            <a:off x="1583255" y="5217381"/>
            <a:ext cx="1556287" cy="1557609"/>
          </a:xfrm>
          <a:prstGeom prst="rect">
            <a:avLst/>
          </a:prstGeom>
        </p:spPr>
      </p:pic>
      <p:pic>
        <p:nvPicPr>
          <p:cNvPr id="5" name="Picture 3" descr="flowers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18657">
            <a:off x="-1446750" y="3553024"/>
            <a:ext cx="3497493" cy="350046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1363</TotalTime>
  <Words>649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Бумажная</vt:lpstr>
      <vt:lpstr>Слайд</vt:lpstr>
      <vt:lpstr>Презентация</vt:lpstr>
      <vt:lpstr>В гармонии с народной музыкой.</vt:lpstr>
      <vt:lpstr>                Цель работы: </vt:lpstr>
      <vt:lpstr>                Задачи: </vt:lpstr>
      <vt:lpstr>  </vt:lpstr>
      <vt:lpstr>Слайд 5</vt:lpstr>
      <vt:lpstr>                                                                                                                                             История возникновения народной песни на Кубани. </vt:lpstr>
      <vt:lpstr>Слайд 7</vt:lpstr>
      <vt:lpstr>                      Песенный фольклор. </vt:lpstr>
      <vt:lpstr>Слайд 9</vt:lpstr>
      <vt:lpstr>       Музыкальные инструменты</vt:lpstr>
      <vt:lpstr>                      Инструменты</vt:lpstr>
      <vt:lpstr>             Инструменты</vt:lpstr>
      <vt:lpstr>История образования, достижения   вокально – хорового коллектива  «Журавушка». </vt:lpstr>
      <vt:lpstr>Слайд 14</vt:lpstr>
      <vt:lpstr>Слайд 15</vt:lpstr>
      <vt:lpstr>Слайд 16</vt:lpstr>
      <vt:lpstr>                    Вывод:</vt:lpstr>
      <vt:lpstr>Слайд 18</vt:lpstr>
      <vt:lpstr>СПАСИБО ЗА ВНИМАНИЕ!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Ad_Astra</cp:lastModifiedBy>
  <cp:revision>163</cp:revision>
  <dcterms:created xsi:type="dcterms:W3CDTF">2008-07-08T16:01:06Z</dcterms:created>
  <dcterms:modified xsi:type="dcterms:W3CDTF">2014-12-10T08:48:49Z</dcterms:modified>
</cp:coreProperties>
</file>