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2A140-D520-4B59-A8B3-0821FCC8EA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3601359-0A6A-48F9-9551-762E70A729B9}">
      <dgm:prSet phldrT="[Текст]" phldr="1"/>
      <dgm:spPr/>
      <dgm:t>
        <a:bodyPr/>
        <a:lstStyle/>
        <a:p>
          <a:endParaRPr lang="ru-RU"/>
        </a:p>
      </dgm:t>
    </dgm:pt>
    <dgm:pt modelId="{3EB4FF9B-B576-4A88-9ECF-BF26C1ED7479}" type="parTrans" cxnId="{0E44B7EE-B6C5-4E37-A964-D51A46FBFCD4}">
      <dgm:prSet/>
      <dgm:spPr/>
      <dgm:t>
        <a:bodyPr/>
        <a:lstStyle/>
        <a:p>
          <a:endParaRPr lang="ru-RU"/>
        </a:p>
      </dgm:t>
    </dgm:pt>
    <dgm:pt modelId="{9E838294-1894-4B8B-B977-D0AFBC2178A2}" type="sibTrans" cxnId="{0E44B7EE-B6C5-4E37-A964-D51A46FBFCD4}">
      <dgm:prSet/>
      <dgm:spPr/>
      <dgm:t>
        <a:bodyPr/>
        <a:lstStyle/>
        <a:p>
          <a:endParaRPr lang="ru-RU"/>
        </a:p>
      </dgm:t>
    </dgm:pt>
    <dgm:pt modelId="{C31E7257-0F05-4B2A-966D-69A89C48A0DF}">
      <dgm:prSet phldrT="[Текст]" phldr="1"/>
      <dgm:spPr/>
      <dgm:t>
        <a:bodyPr/>
        <a:lstStyle/>
        <a:p>
          <a:endParaRPr lang="ru-RU"/>
        </a:p>
      </dgm:t>
    </dgm:pt>
    <dgm:pt modelId="{792C5BF0-9189-45E2-BFF1-AF1CBEDD5962}" type="parTrans" cxnId="{6A045479-0AD6-44D7-A2C2-003D8EBD0E7D}">
      <dgm:prSet/>
      <dgm:spPr/>
      <dgm:t>
        <a:bodyPr/>
        <a:lstStyle/>
        <a:p>
          <a:endParaRPr lang="ru-RU"/>
        </a:p>
      </dgm:t>
    </dgm:pt>
    <dgm:pt modelId="{EC68DF1D-9E0C-485B-9319-886C5A4F0AE7}" type="sibTrans" cxnId="{6A045479-0AD6-44D7-A2C2-003D8EBD0E7D}">
      <dgm:prSet/>
      <dgm:spPr/>
      <dgm:t>
        <a:bodyPr/>
        <a:lstStyle/>
        <a:p>
          <a:endParaRPr lang="ru-RU"/>
        </a:p>
      </dgm:t>
    </dgm:pt>
    <dgm:pt modelId="{1F9B7159-C2FC-45D3-8500-E9917AF7E1C2}">
      <dgm:prSet phldrT="[Текст]" phldr="1"/>
      <dgm:spPr/>
      <dgm:t>
        <a:bodyPr/>
        <a:lstStyle/>
        <a:p>
          <a:endParaRPr lang="ru-RU"/>
        </a:p>
      </dgm:t>
    </dgm:pt>
    <dgm:pt modelId="{ED778C60-CDE3-4B6D-842D-70990D51E0B7}" type="parTrans" cxnId="{80697F72-DFC3-4E10-9C06-C43BCD48BA49}">
      <dgm:prSet/>
      <dgm:spPr/>
      <dgm:t>
        <a:bodyPr/>
        <a:lstStyle/>
        <a:p>
          <a:endParaRPr lang="ru-RU"/>
        </a:p>
      </dgm:t>
    </dgm:pt>
    <dgm:pt modelId="{890F2675-DCE8-4416-934B-9B10AF3B5D16}" type="sibTrans" cxnId="{80697F72-DFC3-4E10-9C06-C43BCD48BA49}">
      <dgm:prSet/>
      <dgm:spPr/>
      <dgm:t>
        <a:bodyPr/>
        <a:lstStyle/>
        <a:p>
          <a:endParaRPr lang="ru-RU"/>
        </a:p>
      </dgm:t>
    </dgm:pt>
    <dgm:pt modelId="{68BBD568-E31D-4E9D-87BB-1E7FD65FC76B}">
      <dgm:prSet phldrT="[Текст]" phldr="1"/>
      <dgm:spPr/>
      <dgm:t>
        <a:bodyPr/>
        <a:lstStyle/>
        <a:p>
          <a:endParaRPr lang="ru-RU"/>
        </a:p>
      </dgm:t>
    </dgm:pt>
    <dgm:pt modelId="{F5879AA8-019C-4EAD-9C1C-1496A45A0FBA}" type="parTrans" cxnId="{336968BE-533A-49B8-AE6C-48171056EBA8}">
      <dgm:prSet/>
      <dgm:spPr/>
      <dgm:t>
        <a:bodyPr/>
        <a:lstStyle/>
        <a:p>
          <a:endParaRPr lang="ru-RU"/>
        </a:p>
      </dgm:t>
    </dgm:pt>
    <dgm:pt modelId="{0A61E202-051D-4ED4-8B1D-14082EA10A62}" type="sibTrans" cxnId="{336968BE-533A-49B8-AE6C-48171056EBA8}">
      <dgm:prSet/>
      <dgm:spPr/>
      <dgm:t>
        <a:bodyPr/>
        <a:lstStyle/>
        <a:p>
          <a:endParaRPr lang="ru-RU"/>
        </a:p>
      </dgm:t>
    </dgm:pt>
    <dgm:pt modelId="{0A4B68C2-E039-44F0-87B3-D0FBE32B7FF0}" type="pres">
      <dgm:prSet presAssocID="{E7D2A140-D520-4B59-A8B3-0821FCC8EA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A64DA-D0B7-4BA3-8D25-C8F352409FE4}" type="pres">
      <dgm:prSet presAssocID="{C3601359-0A6A-48F9-9551-762E70A729B9}" presName="root1" presStyleCnt="0"/>
      <dgm:spPr/>
    </dgm:pt>
    <dgm:pt modelId="{EBC1B420-18F1-4138-B975-B13F545529D8}" type="pres">
      <dgm:prSet presAssocID="{C3601359-0A6A-48F9-9551-762E70A729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BC608-3904-4C6B-99C8-AB8C87324E82}" type="pres">
      <dgm:prSet presAssocID="{C3601359-0A6A-48F9-9551-762E70A729B9}" presName="level2hierChild" presStyleCnt="0"/>
      <dgm:spPr/>
    </dgm:pt>
    <dgm:pt modelId="{3E230D51-E951-4743-A331-6AB3CCFF8E24}" type="pres">
      <dgm:prSet presAssocID="{792C5BF0-9189-45E2-BFF1-AF1CBEDD596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FA4ADF4-BB7B-4139-BA79-E0D616B078D0}" type="pres">
      <dgm:prSet presAssocID="{792C5BF0-9189-45E2-BFF1-AF1CBEDD596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7B05F72-A68C-4D48-A157-B5B586C26BE0}" type="pres">
      <dgm:prSet presAssocID="{C31E7257-0F05-4B2A-966D-69A89C48A0DF}" presName="root2" presStyleCnt="0"/>
      <dgm:spPr/>
    </dgm:pt>
    <dgm:pt modelId="{3D6D9F55-F9E5-4E8C-8D81-CBE288A5E489}" type="pres">
      <dgm:prSet presAssocID="{C31E7257-0F05-4B2A-966D-69A89C48A0D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716E9-65AD-4A82-AEC2-5ADB5412BB00}" type="pres">
      <dgm:prSet presAssocID="{C31E7257-0F05-4B2A-966D-69A89C48A0DF}" presName="level3hierChild" presStyleCnt="0"/>
      <dgm:spPr/>
    </dgm:pt>
    <dgm:pt modelId="{76CEBC5D-24F7-4164-8DEA-BC59620C1745}" type="pres">
      <dgm:prSet presAssocID="{ED778C60-CDE3-4B6D-842D-70990D51E0B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C097A89-ABD0-485C-A306-043EEFC93920}" type="pres">
      <dgm:prSet presAssocID="{ED778C60-CDE3-4B6D-842D-70990D51E0B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2C53F10-ACD7-4B35-9036-689FDB32F7F5}" type="pres">
      <dgm:prSet presAssocID="{1F9B7159-C2FC-45D3-8500-E9917AF7E1C2}" presName="root2" presStyleCnt="0"/>
      <dgm:spPr/>
    </dgm:pt>
    <dgm:pt modelId="{CD6251C5-EAE4-440C-8DAE-0544510AA90F}" type="pres">
      <dgm:prSet presAssocID="{1F9B7159-C2FC-45D3-8500-E9917AF7E1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84A1F-7EC2-4EDF-BAF6-9F42DDB729D7}" type="pres">
      <dgm:prSet presAssocID="{1F9B7159-C2FC-45D3-8500-E9917AF7E1C2}" presName="level3hierChild" presStyleCnt="0"/>
      <dgm:spPr/>
    </dgm:pt>
    <dgm:pt modelId="{11ECE49A-7464-4107-9EE5-08E5E59F7F1C}" type="pres">
      <dgm:prSet presAssocID="{F5879AA8-019C-4EAD-9C1C-1496A45A0FB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40F0CE-D86E-4682-A161-1F5D4681D798}" type="pres">
      <dgm:prSet presAssocID="{F5879AA8-019C-4EAD-9C1C-1496A45A0FB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AE4EF19-7332-474D-A8F6-771C8460C696}" type="pres">
      <dgm:prSet presAssocID="{68BBD568-E31D-4E9D-87BB-1E7FD65FC76B}" presName="root2" presStyleCnt="0"/>
      <dgm:spPr/>
    </dgm:pt>
    <dgm:pt modelId="{4055AC87-B4C2-47F8-8D62-BB1F4E9E6777}" type="pres">
      <dgm:prSet presAssocID="{68BBD568-E31D-4E9D-87BB-1E7FD65FC76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01863-082A-4998-AA05-FD36809B5E9C}" type="pres">
      <dgm:prSet presAssocID="{68BBD568-E31D-4E9D-87BB-1E7FD65FC76B}" presName="level3hierChild" presStyleCnt="0"/>
      <dgm:spPr/>
    </dgm:pt>
  </dgm:ptLst>
  <dgm:cxnLst>
    <dgm:cxn modelId="{B35723FC-2F6E-4C5A-B0E0-077626D2195C}" type="presOf" srcId="{1F9B7159-C2FC-45D3-8500-E9917AF7E1C2}" destId="{CD6251C5-EAE4-440C-8DAE-0544510AA90F}" srcOrd="0" destOrd="0" presId="urn:microsoft.com/office/officeart/2008/layout/HorizontalMultiLevelHierarchy"/>
    <dgm:cxn modelId="{4050650D-646B-4E22-A751-2A5818E743CB}" type="presOf" srcId="{792C5BF0-9189-45E2-BFF1-AF1CBEDD5962}" destId="{9FA4ADF4-BB7B-4139-BA79-E0D616B078D0}" srcOrd="1" destOrd="0" presId="urn:microsoft.com/office/officeart/2008/layout/HorizontalMultiLevelHierarchy"/>
    <dgm:cxn modelId="{4537FAED-2A47-4641-B264-1442F317F5DD}" type="presOf" srcId="{C31E7257-0F05-4B2A-966D-69A89C48A0DF}" destId="{3D6D9F55-F9E5-4E8C-8D81-CBE288A5E489}" srcOrd="0" destOrd="0" presId="urn:microsoft.com/office/officeart/2008/layout/HorizontalMultiLevelHierarchy"/>
    <dgm:cxn modelId="{DFEACF9A-1ED6-45E5-A84A-32DDB8E51718}" type="presOf" srcId="{ED778C60-CDE3-4B6D-842D-70990D51E0B7}" destId="{AC097A89-ABD0-485C-A306-043EEFC93920}" srcOrd="1" destOrd="0" presId="urn:microsoft.com/office/officeart/2008/layout/HorizontalMultiLevelHierarchy"/>
    <dgm:cxn modelId="{943C8139-5DD4-4C09-AC5A-EB572FBDA468}" type="presOf" srcId="{792C5BF0-9189-45E2-BFF1-AF1CBEDD5962}" destId="{3E230D51-E951-4743-A331-6AB3CCFF8E24}" srcOrd="0" destOrd="0" presId="urn:microsoft.com/office/officeart/2008/layout/HorizontalMultiLevelHierarchy"/>
    <dgm:cxn modelId="{F2B8ECB8-5E65-4EB5-8456-9BF479191EBA}" type="presOf" srcId="{F5879AA8-019C-4EAD-9C1C-1496A45A0FBA}" destId="{4140F0CE-D86E-4682-A161-1F5D4681D798}" srcOrd="1" destOrd="0" presId="urn:microsoft.com/office/officeart/2008/layout/HorizontalMultiLevelHierarchy"/>
    <dgm:cxn modelId="{6A045479-0AD6-44D7-A2C2-003D8EBD0E7D}" srcId="{C3601359-0A6A-48F9-9551-762E70A729B9}" destId="{C31E7257-0F05-4B2A-966D-69A89C48A0DF}" srcOrd="0" destOrd="0" parTransId="{792C5BF0-9189-45E2-BFF1-AF1CBEDD5962}" sibTransId="{EC68DF1D-9E0C-485B-9319-886C5A4F0AE7}"/>
    <dgm:cxn modelId="{80697F72-DFC3-4E10-9C06-C43BCD48BA49}" srcId="{C3601359-0A6A-48F9-9551-762E70A729B9}" destId="{1F9B7159-C2FC-45D3-8500-E9917AF7E1C2}" srcOrd="1" destOrd="0" parTransId="{ED778C60-CDE3-4B6D-842D-70990D51E0B7}" sibTransId="{890F2675-DCE8-4416-934B-9B10AF3B5D16}"/>
    <dgm:cxn modelId="{0E44B7EE-B6C5-4E37-A964-D51A46FBFCD4}" srcId="{E7D2A140-D520-4B59-A8B3-0821FCC8EA7D}" destId="{C3601359-0A6A-48F9-9551-762E70A729B9}" srcOrd="0" destOrd="0" parTransId="{3EB4FF9B-B576-4A88-9ECF-BF26C1ED7479}" sibTransId="{9E838294-1894-4B8B-B977-D0AFBC2178A2}"/>
    <dgm:cxn modelId="{163D26D4-02FE-4B90-8EBD-36F51A4F6068}" type="presOf" srcId="{68BBD568-E31D-4E9D-87BB-1E7FD65FC76B}" destId="{4055AC87-B4C2-47F8-8D62-BB1F4E9E6777}" srcOrd="0" destOrd="0" presId="urn:microsoft.com/office/officeart/2008/layout/HorizontalMultiLevelHierarchy"/>
    <dgm:cxn modelId="{77B22E6E-74E7-428B-B7EB-328AECDDB599}" type="presOf" srcId="{ED778C60-CDE3-4B6D-842D-70990D51E0B7}" destId="{76CEBC5D-24F7-4164-8DEA-BC59620C1745}" srcOrd="0" destOrd="0" presId="urn:microsoft.com/office/officeart/2008/layout/HorizontalMultiLevelHierarchy"/>
    <dgm:cxn modelId="{85C056A0-8DFE-42F5-A5E1-3D63013CF5AF}" type="presOf" srcId="{F5879AA8-019C-4EAD-9C1C-1496A45A0FBA}" destId="{11ECE49A-7464-4107-9EE5-08E5E59F7F1C}" srcOrd="0" destOrd="0" presId="urn:microsoft.com/office/officeart/2008/layout/HorizontalMultiLevelHierarchy"/>
    <dgm:cxn modelId="{336968BE-533A-49B8-AE6C-48171056EBA8}" srcId="{C3601359-0A6A-48F9-9551-762E70A729B9}" destId="{68BBD568-E31D-4E9D-87BB-1E7FD65FC76B}" srcOrd="2" destOrd="0" parTransId="{F5879AA8-019C-4EAD-9C1C-1496A45A0FBA}" sibTransId="{0A61E202-051D-4ED4-8B1D-14082EA10A62}"/>
    <dgm:cxn modelId="{C6DF68FA-A6C1-49C8-94C8-DBA124934946}" type="presOf" srcId="{C3601359-0A6A-48F9-9551-762E70A729B9}" destId="{EBC1B420-18F1-4138-B975-B13F545529D8}" srcOrd="0" destOrd="0" presId="urn:microsoft.com/office/officeart/2008/layout/HorizontalMultiLevelHierarchy"/>
    <dgm:cxn modelId="{35E37B10-34DA-427B-B351-13C97D795DD8}" type="presOf" srcId="{E7D2A140-D520-4B59-A8B3-0821FCC8EA7D}" destId="{0A4B68C2-E039-44F0-87B3-D0FBE32B7FF0}" srcOrd="0" destOrd="0" presId="urn:microsoft.com/office/officeart/2008/layout/HorizontalMultiLevelHierarchy"/>
    <dgm:cxn modelId="{596A4DEA-A858-4322-BC86-23DC1BA0055E}" type="presParOf" srcId="{0A4B68C2-E039-44F0-87B3-D0FBE32B7FF0}" destId="{22BA64DA-D0B7-4BA3-8D25-C8F352409FE4}" srcOrd="0" destOrd="0" presId="urn:microsoft.com/office/officeart/2008/layout/HorizontalMultiLevelHierarchy"/>
    <dgm:cxn modelId="{F8CFB029-47C8-45B7-BDDD-D5B35424CEA7}" type="presParOf" srcId="{22BA64DA-D0B7-4BA3-8D25-C8F352409FE4}" destId="{EBC1B420-18F1-4138-B975-B13F545529D8}" srcOrd="0" destOrd="0" presId="urn:microsoft.com/office/officeart/2008/layout/HorizontalMultiLevelHierarchy"/>
    <dgm:cxn modelId="{588CCE8B-BD93-48FB-B7FF-627FAA73041C}" type="presParOf" srcId="{22BA64DA-D0B7-4BA3-8D25-C8F352409FE4}" destId="{D56BC608-3904-4C6B-99C8-AB8C87324E82}" srcOrd="1" destOrd="0" presId="urn:microsoft.com/office/officeart/2008/layout/HorizontalMultiLevelHierarchy"/>
    <dgm:cxn modelId="{AD84A4FE-7C73-488C-8FFB-6E502EF26B0D}" type="presParOf" srcId="{D56BC608-3904-4C6B-99C8-AB8C87324E82}" destId="{3E230D51-E951-4743-A331-6AB3CCFF8E24}" srcOrd="0" destOrd="0" presId="urn:microsoft.com/office/officeart/2008/layout/HorizontalMultiLevelHierarchy"/>
    <dgm:cxn modelId="{40A32581-D81C-414A-ACEB-494405B376C1}" type="presParOf" srcId="{3E230D51-E951-4743-A331-6AB3CCFF8E24}" destId="{9FA4ADF4-BB7B-4139-BA79-E0D616B078D0}" srcOrd="0" destOrd="0" presId="urn:microsoft.com/office/officeart/2008/layout/HorizontalMultiLevelHierarchy"/>
    <dgm:cxn modelId="{342E4A82-2F39-4320-BD52-D12A623E72AA}" type="presParOf" srcId="{D56BC608-3904-4C6B-99C8-AB8C87324E82}" destId="{57B05F72-A68C-4D48-A157-B5B586C26BE0}" srcOrd="1" destOrd="0" presId="urn:microsoft.com/office/officeart/2008/layout/HorizontalMultiLevelHierarchy"/>
    <dgm:cxn modelId="{02D9ADE4-598A-4F2B-B72C-6182D8FDE5C7}" type="presParOf" srcId="{57B05F72-A68C-4D48-A157-B5B586C26BE0}" destId="{3D6D9F55-F9E5-4E8C-8D81-CBE288A5E489}" srcOrd="0" destOrd="0" presId="urn:microsoft.com/office/officeart/2008/layout/HorizontalMultiLevelHierarchy"/>
    <dgm:cxn modelId="{7FEDDB67-2A0A-460B-9B2F-27E668B94DDA}" type="presParOf" srcId="{57B05F72-A68C-4D48-A157-B5B586C26BE0}" destId="{464716E9-65AD-4A82-AEC2-5ADB5412BB00}" srcOrd="1" destOrd="0" presId="urn:microsoft.com/office/officeart/2008/layout/HorizontalMultiLevelHierarchy"/>
    <dgm:cxn modelId="{8E6FFA25-1E96-4409-BA74-EAFAEC5960DD}" type="presParOf" srcId="{D56BC608-3904-4C6B-99C8-AB8C87324E82}" destId="{76CEBC5D-24F7-4164-8DEA-BC59620C1745}" srcOrd="2" destOrd="0" presId="urn:microsoft.com/office/officeart/2008/layout/HorizontalMultiLevelHierarchy"/>
    <dgm:cxn modelId="{E3B3B54C-9A25-4A0C-878B-3A4D92009643}" type="presParOf" srcId="{76CEBC5D-24F7-4164-8DEA-BC59620C1745}" destId="{AC097A89-ABD0-485C-A306-043EEFC93920}" srcOrd="0" destOrd="0" presId="urn:microsoft.com/office/officeart/2008/layout/HorizontalMultiLevelHierarchy"/>
    <dgm:cxn modelId="{549113D4-50FD-4445-A651-A3AF175A61E9}" type="presParOf" srcId="{D56BC608-3904-4C6B-99C8-AB8C87324E82}" destId="{A2C53F10-ACD7-4B35-9036-689FDB32F7F5}" srcOrd="3" destOrd="0" presId="urn:microsoft.com/office/officeart/2008/layout/HorizontalMultiLevelHierarchy"/>
    <dgm:cxn modelId="{ACDA7B26-9B06-4272-A944-E169088FA655}" type="presParOf" srcId="{A2C53F10-ACD7-4B35-9036-689FDB32F7F5}" destId="{CD6251C5-EAE4-440C-8DAE-0544510AA90F}" srcOrd="0" destOrd="0" presId="urn:microsoft.com/office/officeart/2008/layout/HorizontalMultiLevelHierarchy"/>
    <dgm:cxn modelId="{D4906B4A-BD7B-4C64-96FC-B2496E35ECC6}" type="presParOf" srcId="{A2C53F10-ACD7-4B35-9036-689FDB32F7F5}" destId="{64B84A1F-7EC2-4EDF-BAF6-9F42DDB729D7}" srcOrd="1" destOrd="0" presId="urn:microsoft.com/office/officeart/2008/layout/HorizontalMultiLevelHierarchy"/>
    <dgm:cxn modelId="{26F0728F-32D1-4A0E-AF36-DD86E73D257C}" type="presParOf" srcId="{D56BC608-3904-4C6B-99C8-AB8C87324E82}" destId="{11ECE49A-7464-4107-9EE5-08E5E59F7F1C}" srcOrd="4" destOrd="0" presId="urn:microsoft.com/office/officeart/2008/layout/HorizontalMultiLevelHierarchy"/>
    <dgm:cxn modelId="{002D3760-45D6-43F2-B352-4B11827FF6B0}" type="presParOf" srcId="{11ECE49A-7464-4107-9EE5-08E5E59F7F1C}" destId="{4140F0CE-D86E-4682-A161-1F5D4681D798}" srcOrd="0" destOrd="0" presId="urn:microsoft.com/office/officeart/2008/layout/HorizontalMultiLevelHierarchy"/>
    <dgm:cxn modelId="{EF7B8B7B-E23B-478F-832C-0343F4D1A834}" type="presParOf" srcId="{D56BC608-3904-4C6B-99C8-AB8C87324E82}" destId="{8AE4EF19-7332-474D-A8F6-771C8460C696}" srcOrd="5" destOrd="0" presId="urn:microsoft.com/office/officeart/2008/layout/HorizontalMultiLevelHierarchy"/>
    <dgm:cxn modelId="{DA7B1A10-1B71-4785-8751-94A38732DB17}" type="presParOf" srcId="{8AE4EF19-7332-474D-A8F6-771C8460C696}" destId="{4055AC87-B4C2-47F8-8D62-BB1F4E9E6777}" srcOrd="0" destOrd="0" presId="urn:microsoft.com/office/officeart/2008/layout/HorizontalMultiLevelHierarchy"/>
    <dgm:cxn modelId="{3EFF61FD-10A6-42BC-9165-0C61520C2104}" type="presParOf" srcId="{8AE4EF19-7332-474D-A8F6-771C8460C696}" destId="{22401863-082A-4998-AA05-FD36809B5E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23B988-7F0B-424B-B841-0B62AE9BAD5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проекта: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B59D9-10C4-434A-B874-1B1839E9E459}" type="parTrans" cxnId="{5612550B-ADF4-4162-B0D8-548C72F97FEE}">
      <dgm:prSet/>
      <dgm:spPr/>
      <dgm:t>
        <a:bodyPr/>
        <a:lstStyle/>
        <a:p>
          <a:endParaRPr lang="ru-RU"/>
        </a:p>
      </dgm:t>
    </dgm:pt>
    <dgm:pt modelId="{773EE85A-5766-447E-82B9-A469634A3872}" type="sibTrans" cxnId="{5612550B-ADF4-4162-B0D8-548C72F97FEE}">
      <dgm:prSet/>
      <dgm:spPr/>
      <dgm:t>
        <a:bodyPr/>
        <a:lstStyle/>
        <a:p>
          <a:endParaRPr lang="ru-RU"/>
        </a:p>
      </dgm:t>
    </dgm:pt>
    <dgm:pt modelId="{02D3C885-C7A5-4C42-9F29-ED6541AEA533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Организация работы по реализации  плана   мероприятий по воспитанию правовой культуры детей дошкольного.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C1208-08DF-4C17-8789-779D2BE3AA3A}" type="parTrans" cxnId="{01CEF7D2-4796-4A00-B2E9-B700CFA694DF}">
      <dgm:prSet/>
      <dgm:spPr/>
      <dgm:t>
        <a:bodyPr/>
        <a:lstStyle/>
        <a:p>
          <a:endParaRPr lang="ru-RU"/>
        </a:p>
      </dgm:t>
    </dgm:pt>
    <dgm:pt modelId="{EA1FAA4A-EE05-4C64-B159-13B9420790B5}" type="sibTrans" cxnId="{01CEF7D2-4796-4A00-B2E9-B700CFA694DF}">
      <dgm:prSet/>
      <dgm:spPr/>
      <dgm:t>
        <a:bodyPr/>
        <a:lstStyle/>
        <a:p>
          <a:endParaRPr lang="ru-RU"/>
        </a:p>
      </dgm:t>
    </dgm:pt>
    <dgm:pt modelId="{9B6019C1-386E-4FFE-9372-50BDF262447F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Систематизация и оформление   материалов диагностики, обсуждение их результатов, определение стратегии   инновационной деятельности по проблеме.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50928-0BBD-4C33-ADF1-D1A5562A5420}" type="parTrans" cxnId="{F5729878-8648-4826-9C96-843203AC2BFD}">
      <dgm:prSet/>
      <dgm:spPr/>
      <dgm:t>
        <a:bodyPr/>
        <a:lstStyle/>
        <a:p>
          <a:endParaRPr lang="ru-RU"/>
        </a:p>
      </dgm:t>
    </dgm:pt>
    <dgm:pt modelId="{DDCF46A3-3596-4E20-8960-27162CEBD589}" type="sibTrans" cxnId="{F5729878-8648-4826-9C96-843203AC2BFD}">
      <dgm:prSet/>
      <dgm:spPr/>
      <dgm:t>
        <a:bodyPr/>
        <a:lstStyle/>
        <a:p>
          <a:endParaRPr lang="ru-RU"/>
        </a:p>
      </dgm:t>
    </dgm:pt>
    <dgm:pt modelId="{2F5A6289-1007-4B63-9456-685CFBC28524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Подбор и разработка диагностического инструментария по проблеме   воспитания  правовой культуры  детей дошкольного возраста.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AA261-ACC2-45EB-BF2D-E95DB1B5219D}" type="parTrans" cxnId="{7C957AD0-0BA6-45FF-859F-B0FD1F13803F}">
      <dgm:prSet/>
      <dgm:spPr/>
      <dgm:t>
        <a:bodyPr/>
        <a:lstStyle/>
        <a:p>
          <a:endParaRPr lang="ru-RU"/>
        </a:p>
      </dgm:t>
    </dgm:pt>
    <dgm:pt modelId="{FF760964-D375-425C-9FB3-D5CEFD3282AB}" type="sibTrans" cxnId="{7C957AD0-0BA6-45FF-859F-B0FD1F13803F}">
      <dgm:prSet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69C3B-996B-4AE5-BA48-CD889C099667}" type="pres">
      <dgm:prSet presAssocID="{8423B988-7F0B-424B-B841-0B62AE9BAD52}" presName="root" presStyleCnt="0"/>
      <dgm:spPr/>
    </dgm:pt>
    <dgm:pt modelId="{DBB518C0-15AB-4492-9B6F-E887F92524CE}" type="pres">
      <dgm:prSet presAssocID="{8423B988-7F0B-424B-B841-0B62AE9BAD52}" presName="rootComposite" presStyleCnt="0"/>
      <dgm:spPr/>
    </dgm:pt>
    <dgm:pt modelId="{9B4527CA-EDF9-4C76-8A76-00D6DAB1BEEA}" type="pres">
      <dgm:prSet presAssocID="{8423B988-7F0B-424B-B841-0B62AE9BAD52}" presName="rootText" presStyleLbl="node1" presStyleIdx="0" presStyleCnt="1" custScaleX="462685" custScaleY="115640" custLinFactY="-58041" custLinFactNeighborX="9681" custLinFactNeighborY="-100000"/>
      <dgm:spPr/>
      <dgm:t>
        <a:bodyPr/>
        <a:lstStyle/>
        <a:p>
          <a:endParaRPr lang="ru-RU"/>
        </a:p>
      </dgm:t>
    </dgm:pt>
    <dgm:pt modelId="{9E6EF0E3-941D-4020-956D-3D6A60CF1D84}" type="pres">
      <dgm:prSet presAssocID="{8423B988-7F0B-424B-B841-0B62AE9BAD5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6BCDEC4-70FE-47EB-BA46-A99ED0DA57BF}" type="pres">
      <dgm:prSet presAssocID="{8423B988-7F0B-424B-B841-0B62AE9BAD52}" presName="childShape" presStyleCnt="0"/>
      <dgm:spPr/>
    </dgm:pt>
    <dgm:pt modelId="{38472944-19E7-4691-8C52-1C982673E36D}" type="pres">
      <dgm:prSet presAssocID="{16FC1208-08DF-4C17-8789-779D2BE3AA3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DB59F5A-BEBA-4026-B714-5778A35BF70A}" type="pres">
      <dgm:prSet presAssocID="{02D3C885-C7A5-4C42-9F29-ED6541AEA533}" presName="childText" presStyleLbl="bgAcc1" presStyleIdx="0" presStyleCnt="3" custScaleX="1509715" custScaleY="283943" custLinFactNeighborX="-2039" custLinFactNeighborY="-3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841F-8697-47AF-AAE8-FFE85C96411E}" type="pres">
      <dgm:prSet presAssocID="{9B9AA261-ACC2-45EB-BF2D-E95DB1B5219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57CA8ED-1727-4D6C-A0C6-0C962BAD9141}" type="pres">
      <dgm:prSet presAssocID="{2F5A6289-1007-4B63-9456-685CFBC28524}" presName="childText" presStyleLbl="bgAcc1" presStyleIdx="1" presStyleCnt="3" custScaleX="1509976" custScaleY="242419" custLinFactNeighborX="-2039" custLinFactNeighborY="-1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7060-CA6F-41C9-BE6B-E487EFACFEC9}" type="pres">
      <dgm:prSet presAssocID="{49C50928-0BBD-4C33-ADF1-D1A5562A542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4D6D71D-906D-4641-83F2-85C0AA01A516}" type="pres">
      <dgm:prSet presAssocID="{9B6019C1-386E-4FFE-9372-50BDF262447F}" presName="childText" presStyleLbl="bgAcc1" presStyleIdx="2" presStyleCnt="3" custScaleX="1520506" custScaleY="297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47808-4F46-4812-A744-DF47BDE70DA1}" type="presOf" srcId="{9B6019C1-386E-4FFE-9372-50BDF262447F}" destId="{74D6D71D-906D-4641-83F2-85C0AA01A516}" srcOrd="0" destOrd="0" presId="urn:microsoft.com/office/officeart/2005/8/layout/hierarchy3"/>
    <dgm:cxn modelId="{9E8B0428-2526-40AC-8E33-D7B12DC1AD80}" type="presOf" srcId="{49C50928-0BBD-4C33-ADF1-D1A5562A5420}" destId="{0B287060-CA6F-41C9-BE6B-E487EFACFEC9}" srcOrd="0" destOrd="0" presId="urn:microsoft.com/office/officeart/2005/8/layout/hierarchy3"/>
    <dgm:cxn modelId="{01CEF7D2-4796-4A00-B2E9-B700CFA694DF}" srcId="{8423B988-7F0B-424B-B841-0B62AE9BAD52}" destId="{02D3C885-C7A5-4C42-9F29-ED6541AEA533}" srcOrd="0" destOrd="0" parTransId="{16FC1208-08DF-4C17-8789-779D2BE3AA3A}" sibTransId="{EA1FAA4A-EE05-4C64-B159-13B9420790B5}"/>
    <dgm:cxn modelId="{5FCBC28E-3B92-4D36-8320-24D194DFEC33}" type="presOf" srcId="{9B9AA261-ACC2-45EB-BF2D-E95DB1B5219D}" destId="{DB49841F-8697-47AF-AAE8-FFE85C96411E}" srcOrd="0" destOrd="0" presId="urn:microsoft.com/office/officeart/2005/8/layout/hierarchy3"/>
    <dgm:cxn modelId="{4F7DC0C2-DD6D-4A3D-BCAF-B0B52F332415}" type="presOf" srcId="{02D3C885-C7A5-4C42-9F29-ED6541AEA533}" destId="{7DB59F5A-BEBA-4026-B714-5778A35BF70A}" srcOrd="0" destOrd="0" presId="urn:microsoft.com/office/officeart/2005/8/layout/hierarchy3"/>
    <dgm:cxn modelId="{BF0F1C5A-704C-4F6C-84EA-00398867D491}" type="presOf" srcId="{2F5A6289-1007-4B63-9456-685CFBC28524}" destId="{F57CA8ED-1727-4D6C-A0C6-0C962BAD9141}" srcOrd="0" destOrd="0" presId="urn:microsoft.com/office/officeart/2005/8/layout/hierarchy3"/>
    <dgm:cxn modelId="{CADC2543-0D58-4283-9712-D424AC2F6676}" type="presOf" srcId="{8423B988-7F0B-424B-B841-0B62AE9BAD52}" destId="{9E6EF0E3-941D-4020-956D-3D6A60CF1D84}" srcOrd="1" destOrd="0" presId="urn:microsoft.com/office/officeart/2005/8/layout/hierarchy3"/>
    <dgm:cxn modelId="{F5729878-8648-4826-9C96-843203AC2BFD}" srcId="{8423B988-7F0B-424B-B841-0B62AE9BAD52}" destId="{9B6019C1-386E-4FFE-9372-50BDF262447F}" srcOrd="2" destOrd="0" parTransId="{49C50928-0BBD-4C33-ADF1-D1A5562A5420}" sibTransId="{DDCF46A3-3596-4E20-8960-27162CEBD589}"/>
    <dgm:cxn modelId="{E3E12C2F-90F7-4FBE-AE3A-C207CF99093E}" type="presOf" srcId="{16FC1208-08DF-4C17-8789-779D2BE3AA3A}" destId="{38472944-19E7-4691-8C52-1C982673E36D}" srcOrd="0" destOrd="0" presId="urn:microsoft.com/office/officeart/2005/8/layout/hierarchy3"/>
    <dgm:cxn modelId="{2B618BE4-887B-46FD-9263-EBE3F94AE1F3}" type="presOf" srcId="{0DA9F56B-9D93-42D5-B123-4839C969813F}" destId="{857ADCB2-837E-4DA7-85AB-49D3243A993D}" srcOrd="0" destOrd="0" presId="urn:microsoft.com/office/officeart/2005/8/layout/hierarchy3"/>
    <dgm:cxn modelId="{7C957AD0-0BA6-45FF-859F-B0FD1F13803F}" srcId="{8423B988-7F0B-424B-B841-0B62AE9BAD52}" destId="{2F5A6289-1007-4B63-9456-685CFBC28524}" srcOrd="1" destOrd="0" parTransId="{9B9AA261-ACC2-45EB-BF2D-E95DB1B5219D}" sibTransId="{FF760964-D375-425C-9FB3-D5CEFD3282AB}"/>
    <dgm:cxn modelId="{20AF2A45-DE61-4169-9E58-899E7D2B3C23}" type="presOf" srcId="{8423B988-7F0B-424B-B841-0B62AE9BAD52}" destId="{9B4527CA-EDF9-4C76-8A76-00D6DAB1BEEA}" srcOrd="0" destOrd="0" presId="urn:microsoft.com/office/officeart/2005/8/layout/hierarchy3"/>
    <dgm:cxn modelId="{5612550B-ADF4-4162-B0D8-548C72F97FEE}" srcId="{0DA9F56B-9D93-42D5-B123-4839C969813F}" destId="{8423B988-7F0B-424B-B841-0B62AE9BAD52}" srcOrd="0" destOrd="0" parTransId="{F3DB59D9-10C4-434A-B874-1B1839E9E459}" sibTransId="{773EE85A-5766-447E-82B9-A469634A3872}"/>
    <dgm:cxn modelId="{89B0B04E-DA44-47BF-B5B4-5703C98C29DE}" type="presParOf" srcId="{857ADCB2-837E-4DA7-85AB-49D3243A993D}" destId="{62769C3B-996B-4AE5-BA48-CD889C099667}" srcOrd="0" destOrd="0" presId="urn:microsoft.com/office/officeart/2005/8/layout/hierarchy3"/>
    <dgm:cxn modelId="{07711DBC-775B-4DD3-B15E-E780DAFE521B}" type="presParOf" srcId="{62769C3B-996B-4AE5-BA48-CD889C099667}" destId="{DBB518C0-15AB-4492-9B6F-E887F92524CE}" srcOrd="0" destOrd="0" presId="urn:microsoft.com/office/officeart/2005/8/layout/hierarchy3"/>
    <dgm:cxn modelId="{4AD11B4D-681F-4764-B476-656B3CD8C3EC}" type="presParOf" srcId="{DBB518C0-15AB-4492-9B6F-E887F92524CE}" destId="{9B4527CA-EDF9-4C76-8A76-00D6DAB1BEEA}" srcOrd="0" destOrd="0" presId="urn:microsoft.com/office/officeart/2005/8/layout/hierarchy3"/>
    <dgm:cxn modelId="{C63BFB65-7AF1-4E45-832D-1585D7C7C828}" type="presParOf" srcId="{DBB518C0-15AB-4492-9B6F-E887F92524CE}" destId="{9E6EF0E3-941D-4020-956D-3D6A60CF1D84}" srcOrd="1" destOrd="0" presId="urn:microsoft.com/office/officeart/2005/8/layout/hierarchy3"/>
    <dgm:cxn modelId="{7FADB08A-CA11-41E0-9A70-FDF1FB50A8E6}" type="presParOf" srcId="{62769C3B-996B-4AE5-BA48-CD889C099667}" destId="{36BCDEC4-70FE-47EB-BA46-A99ED0DA57BF}" srcOrd="1" destOrd="0" presId="urn:microsoft.com/office/officeart/2005/8/layout/hierarchy3"/>
    <dgm:cxn modelId="{AD197713-6333-4E2A-9DDD-039BF668B83F}" type="presParOf" srcId="{36BCDEC4-70FE-47EB-BA46-A99ED0DA57BF}" destId="{38472944-19E7-4691-8C52-1C982673E36D}" srcOrd="0" destOrd="0" presId="urn:microsoft.com/office/officeart/2005/8/layout/hierarchy3"/>
    <dgm:cxn modelId="{0E850AB0-EE1F-44B9-B29B-334C4668F0B7}" type="presParOf" srcId="{36BCDEC4-70FE-47EB-BA46-A99ED0DA57BF}" destId="{7DB59F5A-BEBA-4026-B714-5778A35BF70A}" srcOrd="1" destOrd="0" presId="urn:microsoft.com/office/officeart/2005/8/layout/hierarchy3"/>
    <dgm:cxn modelId="{173A59B2-8AEB-43D0-B62B-1E2C0E4916DC}" type="presParOf" srcId="{36BCDEC4-70FE-47EB-BA46-A99ED0DA57BF}" destId="{DB49841F-8697-47AF-AAE8-FFE85C96411E}" srcOrd="2" destOrd="0" presId="urn:microsoft.com/office/officeart/2005/8/layout/hierarchy3"/>
    <dgm:cxn modelId="{44BC051B-2B64-4EED-8F6E-A81FCBD35DCD}" type="presParOf" srcId="{36BCDEC4-70FE-47EB-BA46-A99ED0DA57BF}" destId="{F57CA8ED-1727-4D6C-A0C6-0C962BAD9141}" srcOrd="3" destOrd="0" presId="urn:microsoft.com/office/officeart/2005/8/layout/hierarchy3"/>
    <dgm:cxn modelId="{59E6FD2B-C87A-42B8-AF0B-F8E80CC158C0}" type="presParOf" srcId="{36BCDEC4-70FE-47EB-BA46-A99ED0DA57BF}" destId="{0B287060-CA6F-41C9-BE6B-E487EFACFEC9}" srcOrd="4" destOrd="0" presId="urn:microsoft.com/office/officeart/2005/8/layout/hierarchy3"/>
    <dgm:cxn modelId="{1F8ECE73-C522-4CFA-B941-B77FCC04F7B0}" type="presParOf" srcId="{36BCDEC4-70FE-47EB-BA46-A99ED0DA57BF}" destId="{74D6D71D-906D-4641-83F2-85C0AA01A5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B5AC8-39A5-4BE4-89D0-CA137BD8C11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648375E5-D236-45A4-8E4C-50A076D1FE48}">
      <dgm:prSet phldrT="[Текст]" phldr="1"/>
      <dgm:spPr/>
      <dgm:t>
        <a:bodyPr/>
        <a:lstStyle/>
        <a:p>
          <a:endParaRPr lang="ru-RU"/>
        </a:p>
      </dgm:t>
    </dgm:pt>
    <dgm:pt modelId="{13F24AA0-CC1F-4FF8-B554-BC0560F036E7}" type="parTrans" cxnId="{6E976CFC-B4C9-497C-84FF-9CAC9F43064C}">
      <dgm:prSet/>
      <dgm:spPr/>
      <dgm:t>
        <a:bodyPr/>
        <a:lstStyle/>
        <a:p>
          <a:endParaRPr lang="ru-RU"/>
        </a:p>
      </dgm:t>
    </dgm:pt>
    <dgm:pt modelId="{1B1103CB-8781-416A-8902-E1471404DD0F}" type="sibTrans" cxnId="{6E976CFC-B4C9-497C-84FF-9CAC9F43064C}">
      <dgm:prSet/>
      <dgm:spPr/>
      <dgm:t>
        <a:bodyPr/>
        <a:lstStyle/>
        <a:p>
          <a:endParaRPr lang="ru-RU"/>
        </a:p>
      </dgm:t>
    </dgm:pt>
    <dgm:pt modelId="{B98AC68B-EF63-468A-8A65-296412202E21}">
      <dgm:prSet phldrT="[Текст]" phldr="1"/>
      <dgm:spPr/>
      <dgm:t>
        <a:bodyPr/>
        <a:lstStyle/>
        <a:p>
          <a:endParaRPr lang="ru-RU"/>
        </a:p>
      </dgm:t>
    </dgm:pt>
    <dgm:pt modelId="{9E09956A-132E-4AD9-9BF5-67FDFBB5E06E}" type="parTrans" cxnId="{24FB11A8-A0F8-420A-8C72-20583D837E63}">
      <dgm:prSet/>
      <dgm:spPr/>
      <dgm:t>
        <a:bodyPr/>
        <a:lstStyle/>
        <a:p>
          <a:endParaRPr lang="ru-RU"/>
        </a:p>
      </dgm:t>
    </dgm:pt>
    <dgm:pt modelId="{C680BB5B-4B0A-4310-AABB-452E087FA5CA}" type="sibTrans" cxnId="{24FB11A8-A0F8-420A-8C72-20583D837E63}">
      <dgm:prSet/>
      <dgm:spPr/>
      <dgm:t>
        <a:bodyPr/>
        <a:lstStyle/>
        <a:p>
          <a:endParaRPr lang="ru-RU"/>
        </a:p>
      </dgm:t>
    </dgm:pt>
    <dgm:pt modelId="{614AC1A4-021C-4587-8A27-728C30204C39}">
      <dgm:prSet phldrT="[Текст]" phldr="1"/>
      <dgm:spPr/>
      <dgm:t>
        <a:bodyPr/>
        <a:lstStyle/>
        <a:p>
          <a:endParaRPr lang="ru-RU"/>
        </a:p>
      </dgm:t>
    </dgm:pt>
    <dgm:pt modelId="{DCF0C3A5-5AF1-46CD-AB79-8230FFA0A2AF}" type="parTrans" cxnId="{896DD149-CBAD-4EE3-B024-250ABDC63839}">
      <dgm:prSet/>
      <dgm:spPr/>
      <dgm:t>
        <a:bodyPr/>
        <a:lstStyle/>
        <a:p>
          <a:endParaRPr lang="ru-RU"/>
        </a:p>
      </dgm:t>
    </dgm:pt>
    <dgm:pt modelId="{A5E600C3-7F1D-43CA-846A-9CC8AFFB2515}" type="sibTrans" cxnId="{896DD149-CBAD-4EE3-B024-250ABDC63839}">
      <dgm:prSet/>
      <dgm:spPr/>
      <dgm:t>
        <a:bodyPr/>
        <a:lstStyle/>
        <a:p>
          <a:endParaRPr lang="ru-RU"/>
        </a:p>
      </dgm:t>
    </dgm:pt>
    <dgm:pt modelId="{9DF0FE70-CD30-4A90-8F05-3798BB1E8E4B}" type="pres">
      <dgm:prSet presAssocID="{769B5AC8-39A5-4BE4-89D0-CA137BD8C11B}" presName="linearFlow" presStyleCnt="0">
        <dgm:presLayoutVars>
          <dgm:dir/>
          <dgm:resizeHandles val="exact"/>
        </dgm:presLayoutVars>
      </dgm:prSet>
      <dgm:spPr/>
    </dgm:pt>
    <dgm:pt modelId="{91A5BCD1-3667-44C5-ADBE-F55BA234FF79}" type="pres">
      <dgm:prSet presAssocID="{648375E5-D236-45A4-8E4C-50A076D1FE48}" presName="composite" presStyleCnt="0"/>
      <dgm:spPr/>
    </dgm:pt>
    <dgm:pt modelId="{0635A3D0-67A2-4CA8-B6A9-CF7A714EEEB6}" type="pres">
      <dgm:prSet presAssocID="{648375E5-D236-45A4-8E4C-50A076D1FE48}" presName="imgShp" presStyleLbl="fgImgPlace1" presStyleIdx="0" presStyleCnt="3"/>
      <dgm:spPr/>
    </dgm:pt>
    <dgm:pt modelId="{7F884809-B000-401C-88C6-A785CD324F48}" type="pres">
      <dgm:prSet presAssocID="{648375E5-D236-45A4-8E4C-50A076D1FE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F562-F8B4-4144-855A-55A25A1731CC}" type="pres">
      <dgm:prSet presAssocID="{1B1103CB-8781-416A-8902-E1471404DD0F}" presName="spacing" presStyleCnt="0"/>
      <dgm:spPr/>
    </dgm:pt>
    <dgm:pt modelId="{4CCC3A22-A41B-4EB2-BC04-BA69C2213CB0}" type="pres">
      <dgm:prSet presAssocID="{B98AC68B-EF63-468A-8A65-296412202E21}" presName="composite" presStyleCnt="0"/>
      <dgm:spPr/>
    </dgm:pt>
    <dgm:pt modelId="{450AF140-CF4A-4AB9-9DD6-83EF40979447}" type="pres">
      <dgm:prSet presAssocID="{B98AC68B-EF63-468A-8A65-296412202E21}" presName="imgShp" presStyleLbl="fgImgPlace1" presStyleIdx="1" presStyleCnt="3"/>
      <dgm:spPr/>
    </dgm:pt>
    <dgm:pt modelId="{FB29ECCB-BD48-418C-897C-64B8A3E6DA8F}" type="pres">
      <dgm:prSet presAssocID="{B98AC68B-EF63-468A-8A65-296412202E2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18DFF-149F-4C1A-8957-7798CDCB6DDC}" type="pres">
      <dgm:prSet presAssocID="{C680BB5B-4B0A-4310-AABB-452E087FA5CA}" presName="spacing" presStyleCnt="0"/>
      <dgm:spPr/>
    </dgm:pt>
    <dgm:pt modelId="{96F25628-7170-4E45-9D06-6860FFB59467}" type="pres">
      <dgm:prSet presAssocID="{614AC1A4-021C-4587-8A27-728C30204C39}" presName="composite" presStyleCnt="0"/>
      <dgm:spPr/>
    </dgm:pt>
    <dgm:pt modelId="{B3CF30DC-5965-4F36-A12F-D7506CE68D17}" type="pres">
      <dgm:prSet presAssocID="{614AC1A4-021C-4587-8A27-728C30204C39}" presName="imgShp" presStyleLbl="fgImgPlace1" presStyleIdx="2" presStyleCnt="3"/>
      <dgm:spPr/>
    </dgm:pt>
    <dgm:pt modelId="{E1AACD1D-2068-406A-909F-F3CD15B1BEAB}" type="pres">
      <dgm:prSet presAssocID="{614AC1A4-021C-4587-8A27-728C30204C3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B11A8-A0F8-420A-8C72-20583D837E63}" srcId="{769B5AC8-39A5-4BE4-89D0-CA137BD8C11B}" destId="{B98AC68B-EF63-468A-8A65-296412202E21}" srcOrd="1" destOrd="0" parTransId="{9E09956A-132E-4AD9-9BF5-67FDFBB5E06E}" sibTransId="{C680BB5B-4B0A-4310-AABB-452E087FA5CA}"/>
    <dgm:cxn modelId="{6E976CFC-B4C9-497C-84FF-9CAC9F43064C}" srcId="{769B5AC8-39A5-4BE4-89D0-CA137BD8C11B}" destId="{648375E5-D236-45A4-8E4C-50A076D1FE48}" srcOrd="0" destOrd="0" parTransId="{13F24AA0-CC1F-4FF8-B554-BC0560F036E7}" sibTransId="{1B1103CB-8781-416A-8902-E1471404DD0F}"/>
    <dgm:cxn modelId="{740F215C-3529-44C8-A8E3-D051AD42C51A}" type="presOf" srcId="{B98AC68B-EF63-468A-8A65-296412202E21}" destId="{FB29ECCB-BD48-418C-897C-64B8A3E6DA8F}" srcOrd="0" destOrd="0" presId="urn:microsoft.com/office/officeart/2005/8/layout/vList3"/>
    <dgm:cxn modelId="{2A0040DA-C91E-4767-9F1B-8B20A9596567}" type="presOf" srcId="{648375E5-D236-45A4-8E4C-50A076D1FE48}" destId="{7F884809-B000-401C-88C6-A785CD324F48}" srcOrd="0" destOrd="0" presId="urn:microsoft.com/office/officeart/2005/8/layout/vList3"/>
    <dgm:cxn modelId="{2D825B3E-CA82-40F8-ABA0-DF40374C9D2B}" type="presOf" srcId="{769B5AC8-39A5-4BE4-89D0-CA137BD8C11B}" destId="{9DF0FE70-CD30-4A90-8F05-3798BB1E8E4B}" srcOrd="0" destOrd="0" presId="urn:microsoft.com/office/officeart/2005/8/layout/vList3"/>
    <dgm:cxn modelId="{1E7E5D9E-8BDC-4B97-81C0-B4FACA45807D}" type="presOf" srcId="{614AC1A4-021C-4587-8A27-728C30204C39}" destId="{E1AACD1D-2068-406A-909F-F3CD15B1BEAB}" srcOrd="0" destOrd="0" presId="urn:microsoft.com/office/officeart/2005/8/layout/vList3"/>
    <dgm:cxn modelId="{896DD149-CBAD-4EE3-B024-250ABDC63839}" srcId="{769B5AC8-39A5-4BE4-89D0-CA137BD8C11B}" destId="{614AC1A4-021C-4587-8A27-728C30204C39}" srcOrd="2" destOrd="0" parTransId="{DCF0C3A5-5AF1-46CD-AB79-8230FFA0A2AF}" sibTransId="{A5E600C3-7F1D-43CA-846A-9CC8AFFB2515}"/>
    <dgm:cxn modelId="{467B4D9A-B739-499B-89F2-AC04B281404A}" type="presParOf" srcId="{9DF0FE70-CD30-4A90-8F05-3798BB1E8E4B}" destId="{91A5BCD1-3667-44C5-ADBE-F55BA234FF79}" srcOrd="0" destOrd="0" presId="urn:microsoft.com/office/officeart/2005/8/layout/vList3"/>
    <dgm:cxn modelId="{3370B5FC-91D4-4CC6-8E26-830C8C16D279}" type="presParOf" srcId="{91A5BCD1-3667-44C5-ADBE-F55BA234FF79}" destId="{0635A3D0-67A2-4CA8-B6A9-CF7A714EEEB6}" srcOrd="0" destOrd="0" presId="urn:microsoft.com/office/officeart/2005/8/layout/vList3"/>
    <dgm:cxn modelId="{D28D0051-C886-4A74-8947-D154D2972361}" type="presParOf" srcId="{91A5BCD1-3667-44C5-ADBE-F55BA234FF79}" destId="{7F884809-B000-401C-88C6-A785CD324F48}" srcOrd="1" destOrd="0" presId="urn:microsoft.com/office/officeart/2005/8/layout/vList3"/>
    <dgm:cxn modelId="{35516CE0-DC96-4B8E-9F9B-045A172CF916}" type="presParOf" srcId="{9DF0FE70-CD30-4A90-8F05-3798BB1E8E4B}" destId="{052BF562-F8B4-4144-855A-55A25A1731CC}" srcOrd="1" destOrd="0" presId="urn:microsoft.com/office/officeart/2005/8/layout/vList3"/>
    <dgm:cxn modelId="{93FEC749-5AC6-4F2B-BBFD-2466FC8B1BFE}" type="presParOf" srcId="{9DF0FE70-CD30-4A90-8F05-3798BB1E8E4B}" destId="{4CCC3A22-A41B-4EB2-BC04-BA69C2213CB0}" srcOrd="2" destOrd="0" presId="urn:microsoft.com/office/officeart/2005/8/layout/vList3"/>
    <dgm:cxn modelId="{8C9EF681-56A4-4D0C-99EC-E513620F6BF7}" type="presParOf" srcId="{4CCC3A22-A41B-4EB2-BC04-BA69C2213CB0}" destId="{450AF140-CF4A-4AB9-9DD6-83EF40979447}" srcOrd="0" destOrd="0" presId="urn:microsoft.com/office/officeart/2005/8/layout/vList3"/>
    <dgm:cxn modelId="{E259AC62-2368-4BD0-8BDF-B7EE6871B910}" type="presParOf" srcId="{4CCC3A22-A41B-4EB2-BC04-BA69C2213CB0}" destId="{FB29ECCB-BD48-418C-897C-64B8A3E6DA8F}" srcOrd="1" destOrd="0" presId="urn:microsoft.com/office/officeart/2005/8/layout/vList3"/>
    <dgm:cxn modelId="{1C9F82E2-7407-4534-8569-27FDBCF8AB0D}" type="presParOf" srcId="{9DF0FE70-CD30-4A90-8F05-3798BB1E8E4B}" destId="{C7218DFF-149F-4C1A-8957-7798CDCB6DDC}" srcOrd="3" destOrd="0" presId="urn:microsoft.com/office/officeart/2005/8/layout/vList3"/>
    <dgm:cxn modelId="{E8FF3A17-2F4F-4D98-AFDA-503B833B7C92}" type="presParOf" srcId="{9DF0FE70-CD30-4A90-8F05-3798BB1E8E4B}" destId="{96F25628-7170-4E45-9D06-6860FFB59467}" srcOrd="4" destOrd="0" presId="urn:microsoft.com/office/officeart/2005/8/layout/vList3"/>
    <dgm:cxn modelId="{7602F34F-190F-441A-9297-D21D8F0EEC76}" type="presParOf" srcId="{96F25628-7170-4E45-9D06-6860FFB59467}" destId="{B3CF30DC-5965-4F36-A12F-D7506CE68D17}" srcOrd="0" destOrd="0" presId="urn:microsoft.com/office/officeart/2005/8/layout/vList3"/>
    <dgm:cxn modelId="{7487DC88-1595-4CAA-91D9-2D0EE058A201}" type="presParOf" srcId="{96F25628-7170-4E45-9D06-6860FFB59467}" destId="{E1AACD1D-2068-406A-909F-F3CD15B1BE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B5AC8-39A5-4BE4-89D0-CA137BD8C11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648375E5-D236-45A4-8E4C-50A076D1FE48}">
      <dgm:prSet phldrT="[Текст]" phldr="1"/>
      <dgm:spPr/>
      <dgm:t>
        <a:bodyPr/>
        <a:lstStyle/>
        <a:p>
          <a:endParaRPr lang="ru-RU"/>
        </a:p>
      </dgm:t>
    </dgm:pt>
    <dgm:pt modelId="{13F24AA0-CC1F-4FF8-B554-BC0560F036E7}" type="parTrans" cxnId="{6E976CFC-B4C9-497C-84FF-9CAC9F43064C}">
      <dgm:prSet/>
      <dgm:spPr/>
      <dgm:t>
        <a:bodyPr/>
        <a:lstStyle/>
        <a:p>
          <a:endParaRPr lang="ru-RU"/>
        </a:p>
      </dgm:t>
    </dgm:pt>
    <dgm:pt modelId="{1B1103CB-8781-416A-8902-E1471404DD0F}" type="sibTrans" cxnId="{6E976CFC-B4C9-497C-84FF-9CAC9F43064C}">
      <dgm:prSet/>
      <dgm:spPr/>
      <dgm:t>
        <a:bodyPr/>
        <a:lstStyle/>
        <a:p>
          <a:endParaRPr lang="ru-RU"/>
        </a:p>
      </dgm:t>
    </dgm:pt>
    <dgm:pt modelId="{B98AC68B-EF63-468A-8A65-296412202E21}">
      <dgm:prSet phldrT="[Текст]" phldr="1"/>
      <dgm:spPr/>
      <dgm:t>
        <a:bodyPr/>
        <a:lstStyle/>
        <a:p>
          <a:endParaRPr lang="ru-RU"/>
        </a:p>
      </dgm:t>
    </dgm:pt>
    <dgm:pt modelId="{9E09956A-132E-4AD9-9BF5-67FDFBB5E06E}" type="parTrans" cxnId="{24FB11A8-A0F8-420A-8C72-20583D837E63}">
      <dgm:prSet/>
      <dgm:spPr/>
      <dgm:t>
        <a:bodyPr/>
        <a:lstStyle/>
        <a:p>
          <a:endParaRPr lang="ru-RU"/>
        </a:p>
      </dgm:t>
    </dgm:pt>
    <dgm:pt modelId="{C680BB5B-4B0A-4310-AABB-452E087FA5CA}" type="sibTrans" cxnId="{24FB11A8-A0F8-420A-8C72-20583D837E63}">
      <dgm:prSet/>
      <dgm:spPr/>
      <dgm:t>
        <a:bodyPr/>
        <a:lstStyle/>
        <a:p>
          <a:endParaRPr lang="ru-RU"/>
        </a:p>
      </dgm:t>
    </dgm:pt>
    <dgm:pt modelId="{614AC1A4-021C-4587-8A27-728C30204C39}">
      <dgm:prSet phldrT="[Текст]" phldr="1"/>
      <dgm:spPr/>
      <dgm:t>
        <a:bodyPr/>
        <a:lstStyle/>
        <a:p>
          <a:endParaRPr lang="ru-RU"/>
        </a:p>
      </dgm:t>
    </dgm:pt>
    <dgm:pt modelId="{DCF0C3A5-5AF1-46CD-AB79-8230FFA0A2AF}" type="parTrans" cxnId="{896DD149-CBAD-4EE3-B024-250ABDC63839}">
      <dgm:prSet/>
      <dgm:spPr/>
      <dgm:t>
        <a:bodyPr/>
        <a:lstStyle/>
        <a:p>
          <a:endParaRPr lang="ru-RU"/>
        </a:p>
      </dgm:t>
    </dgm:pt>
    <dgm:pt modelId="{A5E600C3-7F1D-43CA-846A-9CC8AFFB2515}" type="sibTrans" cxnId="{896DD149-CBAD-4EE3-B024-250ABDC63839}">
      <dgm:prSet/>
      <dgm:spPr/>
      <dgm:t>
        <a:bodyPr/>
        <a:lstStyle/>
        <a:p>
          <a:endParaRPr lang="ru-RU"/>
        </a:p>
      </dgm:t>
    </dgm:pt>
    <dgm:pt modelId="{9DF0FE70-CD30-4A90-8F05-3798BB1E8E4B}" type="pres">
      <dgm:prSet presAssocID="{769B5AC8-39A5-4BE4-89D0-CA137BD8C11B}" presName="linearFlow" presStyleCnt="0">
        <dgm:presLayoutVars>
          <dgm:dir/>
          <dgm:resizeHandles val="exact"/>
        </dgm:presLayoutVars>
      </dgm:prSet>
      <dgm:spPr/>
    </dgm:pt>
    <dgm:pt modelId="{91A5BCD1-3667-44C5-ADBE-F55BA234FF79}" type="pres">
      <dgm:prSet presAssocID="{648375E5-D236-45A4-8E4C-50A076D1FE48}" presName="composite" presStyleCnt="0"/>
      <dgm:spPr/>
    </dgm:pt>
    <dgm:pt modelId="{0635A3D0-67A2-4CA8-B6A9-CF7A714EEEB6}" type="pres">
      <dgm:prSet presAssocID="{648375E5-D236-45A4-8E4C-50A076D1FE48}" presName="imgShp" presStyleLbl="fgImgPlace1" presStyleIdx="0" presStyleCnt="3"/>
      <dgm:spPr/>
    </dgm:pt>
    <dgm:pt modelId="{7F884809-B000-401C-88C6-A785CD324F48}" type="pres">
      <dgm:prSet presAssocID="{648375E5-D236-45A4-8E4C-50A076D1FE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F562-F8B4-4144-855A-55A25A1731CC}" type="pres">
      <dgm:prSet presAssocID="{1B1103CB-8781-416A-8902-E1471404DD0F}" presName="spacing" presStyleCnt="0"/>
      <dgm:spPr/>
    </dgm:pt>
    <dgm:pt modelId="{4CCC3A22-A41B-4EB2-BC04-BA69C2213CB0}" type="pres">
      <dgm:prSet presAssocID="{B98AC68B-EF63-468A-8A65-296412202E21}" presName="composite" presStyleCnt="0"/>
      <dgm:spPr/>
    </dgm:pt>
    <dgm:pt modelId="{450AF140-CF4A-4AB9-9DD6-83EF40979447}" type="pres">
      <dgm:prSet presAssocID="{B98AC68B-EF63-468A-8A65-296412202E21}" presName="imgShp" presStyleLbl="fgImgPlace1" presStyleIdx="1" presStyleCnt="3"/>
      <dgm:spPr/>
    </dgm:pt>
    <dgm:pt modelId="{FB29ECCB-BD48-418C-897C-64B8A3E6DA8F}" type="pres">
      <dgm:prSet presAssocID="{B98AC68B-EF63-468A-8A65-296412202E2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18DFF-149F-4C1A-8957-7798CDCB6DDC}" type="pres">
      <dgm:prSet presAssocID="{C680BB5B-4B0A-4310-AABB-452E087FA5CA}" presName="spacing" presStyleCnt="0"/>
      <dgm:spPr/>
    </dgm:pt>
    <dgm:pt modelId="{96F25628-7170-4E45-9D06-6860FFB59467}" type="pres">
      <dgm:prSet presAssocID="{614AC1A4-021C-4587-8A27-728C30204C39}" presName="composite" presStyleCnt="0"/>
      <dgm:spPr/>
    </dgm:pt>
    <dgm:pt modelId="{B3CF30DC-5965-4F36-A12F-D7506CE68D17}" type="pres">
      <dgm:prSet presAssocID="{614AC1A4-021C-4587-8A27-728C30204C39}" presName="imgShp" presStyleLbl="fgImgPlace1" presStyleIdx="2" presStyleCnt="3"/>
      <dgm:spPr/>
    </dgm:pt>
    <dgm:pt modelId="{E1AACD1D-2068-406A-909F-F3CD15B1BEAB}" type="pres">
      <dgm:prSet presAssocID="{614AC1A4-021C-4587-8A27-728C30204C3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97489-C79E-43D9-B6BB-2FDFFB894332}" type="presOf" srcId="{B98AC68B-EF63-468A-8A65-296412202E21}" destId="{FB29ECCB-BD48-418C-897C-64B8A3E6DA8F}" srcOrd="0" destOrd="0" presId="urn:microsoft.com/office/officeart/2005/8/layout/vList3"/>
    <dgm:cxn modelId="{A0F254C1-2A84-4C67-9797-4B449B2043D1}" type="presOf" srcId="{614AC1A4-021C-4587-8A27-728C30204C39}" destId="{E1AACD1D-2068-406A-909F-F3CD15B1BEAB}" srcOrd="0" destOrd="0" presId="urn:microsoft.com/office/officeart/2005/8/layout/vList3"/>
    <dgm:cxn modelId="{6E976CFC-B4C9-497C-84FF-9CAC9F43064C}" srcId="{769B5AC8-39A5-4BE4-89D0-CA137BD8C11B}" destId="{648375E5-D236-45A4-8E4C-50A076D1FE48}" srcOrd="0" destOrd="0" parTransId="{13F24AA0-CC1F-4FF8-B554-BC0560F036E7}" sibTransId="{1B1103CB-8781-416A-8902-E1471404DD0F}"/>
    <dgm:cxn modelId="{CC1EB228-48ED-4E6B-B5F4-AFD06FA63167}" type="presOf" srcId="{648375E5-D236-45A4-8E4C-50A076D1FE48}" destId="{7F884809-B000-401C-88C6-A785CD324F48}" srcOrd="0" destOrd="0" presId="urn:microsoft.com/office/officeart/2005/8/layout/vList3"/>
    <dgm:cxn modelId="{896DD149-CBAD-4EE3-B024-250ABDC63839}" srcId="{769B5AC8-39A5-4BE4-89D0-CA137BD8C11B}" destId="{614AC1A4-021C-4587-8A27-728C30204C39}" srcOrd="2" destOrd="0" parTransId="{DCF0C3A5-5AF1-46CD-AB79-8230FFA0A2AF}" sibTransId="{A5E600C3-7F1D-43CA-846A-9CC8AFFB2515}"/>
    <dgm:cxn modelId="{EE2874F4-1D9C-407A-A4F2-9D0BBFE5CA68}" type="presOf" srcId="{769B5AC8-39A5-4BE4-89D0-CA137BD8C11B}" destId="{9DF0FE70-CD30-4A90-8F05-3798BB1E8E4B}" srcOrd="0" destOrd="0" presId="urn:microsoft.com/office/officeart/2005/8/layout/vList3"/>
    <dgm:cxn modelId="{24FB11A8-A0F8-420A-8C72-20583D837E63}" srcId="{769B5AC8-39A5-4BE4-89D0-CA137BD8C11B}" destId="{B98AC68B-EF63-468A-8A65-296412202E21}" srcOrd="1" destOrd="0" parTransId="{9E09956A-132E-4AD9-9BF5-67FDFBB5E06E}" sibTransId="{C680BB5B-4B0A-4310-AABB-452E087FA5CA}"/>
    <dgm:cxn modelId="{774E31AF-066A-419C-95E0-37E9F2DCC9A9}" type="presParOf" srcId="{9DF0FE70-CD30-4A90-8F05-3798BB1E8E4B}" destId="{91A5BCD1-3667-44C5-ADBE-F55BA234FF79}" srcOrd="0" destOrd="0" presId="urn:microsoft.com/office/officeart/2005/8/layout/vList3"/>
    <dgm:cxn modelId="{B7A9F02D-4B05-4224-A561-CF83E10B6456}" type="presParOf" srcId="{91A5BCD1-3667-44C5-ADBE-F55BA234FF79}" destId="{0635A3D0-67A2-4CA8-B6A9-CF7A714EEEB6}" srcOrd="0" destOrd="0" presId="urn:microsoft.com/office/officeart/2005/8/layout/vList3"/>
    <dgm:cxn modelId="{8AD26588-B6D9-499A-809E-3B9B957CF691}" type="presParOf" srcId="{91A5BCD1-3667-44C5-ADBE-F55BA234FF79}" destId="{7F884809-B000-401C-88C6-A785CD324F48}" srcOrd="1" destOrd="0" presId="urn:microsoft.com/office/officeart/2005/8/layout/vList3"/>
    <dgm:cxn modelId="{33FB04A5-68E9-4E29-9578-ECF8A31D94E4}" type="presParOf" srcId="{9DF0FE70-CD30-4A90-8F05-3798BB1E8E4B}" destId="{052BF562-F8B4-4144-855A-55A25A1731CC}" srcOrd="1" destOrd="0" presId="urn:microsoft.com/office/officeart/2005/8/layout/vList3"/>
    <dgm:cxn modelId="{6371E352-809D-4099-AA84-B6F0ECA4EEBA}" type="presParOf" srcId="{9DF0FE70-CD30-4A90-8F05-3798BB1E8E4B}" destId="{4CCC3A22-A41B-4EB2-BC04-BA69C2213CB0}" srcOrd="2" destOrd="0" presId="urn:microsoft.com/office/officeart/2005/8/layout/vList3"/>
    <dgm:cxn modelId="{27A09D05-0E8B-4232-846A-2F75331BFD4E}" type="presParOf" srcId="{4CCC3A22-A41B-4EB2-BC04-BA69C2213CB0}" destId="{450AF140-CF4A-4AB9-9DD6-83EF40979447}" srcOrd="0" destOrd="0" presId="urn:microsoft.com/office/officeart/2005/8/layout/vList3"/>
    <dgm:cxn modelId="{7F9BD72E-439A-4F20-9AA6-5F00C36874D9}" type="presParOf" srcId="{4CCC3A22-A41B-4EB2-BC04-BA69C2213CB0}" destId="{FB29ECCB-BD48-418C-897C-64B8A3E6DA8F}" srcOrd="1" destOrd="0" presId="urn:microsoft.com/office/officeart/2005/8/layout/vList3"/>
    <dgm:cxn modelId="{031D588A-8D5D-4FD2-A38B-A0A35EA03B72}" type="presParOf" srcId="{9DF0FE70-CD30-4A90-8F05-3798BB1E8E4B}" destId="{C7218DFF-149F-4C1A-8957-7798CDCB6DDC}" srcOrd="3" destOrd="0" presId="urn:microsoft.com/office/officeart/2005/8/layout/vList3"/>
    <dgm:cxn modelId="{231FA284-2676-4538-80E1-1F812797403B}" type="presParOf" srcId="{9DF0FE70-CD30-4A90-8F05-3798BB1E8E4B}" destId="{96F25628-7170-4E45-9D06-6860FFB59467}" srcOrd="4" destOrd="0" presId="urn:microsoft.com/office/officeart/2005/8/layout/vList3"/>
    <dgm:cxn modelId="{4F2DD539-C991-4482-BE53-0C1BFC288794}" type="presParOf" srcId="{96F25628-7170-4E45-9D06-6860FFB59467}" destId="{B3CF30DC-5965-4F36-A12F-D7506CE68D17}" srcOrd="0" destOrd="0" presId="urn:microsoft.com/office/officeart/2005/8/layout/vList3"/>
    <dgm:cxn modelId="{F1312FAC-83FE-439E-AC1D-F10841823C9F}" type="presParOf" srcId="{96F25628-7170-4E45-9D06-6860FFB59467}" destId="{E1AACD1D-2068-406A-909F-F3CD15B1BE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E49A-7464-4107-9EE5-08E5E59F7F1C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2770090"/>
        <a:ext cx="60697" cy="60697"/>
      </dsp:txXfrm>
    </dsp:sp>
    <dsp:sp modelId="{76CEBC5D-24F7-4164-8DEA-BC59620C1745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373" y="2248878"/>
        <a:ext cx="28205" cy="28205"/>
      </dsp:txXfrm>
    </dsp:sp>
    <dsp:sp modelId="{3E230D51-E951-4743-A331-6AB3CCFF8E24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1695174"/>
        <a:ext cx="60697" cy="60697"/>
      </dsp:txXfrm>
    </dsp:sp>
    <dsp:sp modelId="{EBC1B420-18F1-4138-B975-B13F545529D8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159470" y="1833015"/>
        <a:ext cx="4525963" cy="859932"/>
      </dsp:txXfrm>
    </dsp:sp>
    <dsp:sp modelId="{3D6D9F55-F9E5-4E8C-8D81-CBE288A5E489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416534" y="758098"/>
        <a:ext cx="2820580" cy="859932"/>
      </dsp:txXfrm>
    </dsp:sp>
    <dsp:sp modelId="{CD6251C5-EAE4-440C-8DAE-0544510AA90F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416534" y="1833015"/>
        <a:ext cx="2820580" cy="859932"/>
      </dsp:txXfrm>
    </dsp:sp>
    <dsp:sp modelId="{4055AC87-B4C2-47F8-8D62-BB1F4E9E6777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416534" y="2907931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527CA-EDF9-4C76-8A76-00D6DAB1BEEA}">
      <dsp:nvSpPr>
        <dsp:cNvPr id="0" name=""/>
        <dsp:cNvSpPr/>
      </dsp:nvSpPr>
      <dsp:spPr>
        <a:xfrm>
          <a:off x="72006" y="288032"/>
          <a:ext cx="3151939" cy="3938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проекта: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43" y="299569"/>
        <a:ext cx="3128865" cy="370812"/>
      </dsp:txXfrm>
    </dsp:sp>
    <dsp:sp modelId="{38472944-19E7-4691-8C52-1C982673E36D}">
      <dsp:nvSpPr>
        <dsp:cNvPr id="0" name=""/>
        <dsp:cNvSpPr/>
      </dsp:nvSpPr>
      <dsp:spPr>
        <a:xfrm>
          <a:off x="387200" y="681918"/>
          <a:ext cx="238132" cy="994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747"/>
              </a:lnTo>
              <a:lnTo>
                <a:pt x="238132" y="994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59F5A-BEBA-4026-B714-5778A35BF70A}">
      <dsp:nvSpPr>
        <dsp:cNvPr id="0" name=""/>
        <dsp:cNvSpPr/>
      </dsp:nvSpPr>
      <dsp:spPr>
        <a:xfrm>
          <a:off x="625332" y="1193091"/>
          <a:ext cx="8227681" cy="96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Организация работы по реализации  плана   мероприятий по воспитанию правовой культуры детей дошкольного.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659" y="1221418"/>
        <a:ext cx="8171027" cy="910495"/>
      </dsp:txXfrm>
    </dsp:sp>
    <dsp:sp modelId="{DB49841F-8697-47AF-AAE8-FFE85C96411E}">
      <dsp:nvSpPr>
        <dsp:cNvPr id="0" name=""/>
        <dsp:cNvSpPr/>
      </dsp:nvSpPr>
      <dsp:spPr>
        <a:xfrm>
          <a:off x="387200" y="681918"/>
          <a:ext cx="238132" cy="204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593"/>
              </a:lnTo>
              <a:lnTo>
                <a:pt x="238132" y="2045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CA8ED-1727-4D6C-A0C6-0C962BAD9141}">
      <dsp:nvSpPr>
        <dsp:cNvPr id="0" name=""/>
        <dsp:cNvSpPr/>
      </dsp:nvSpPr>
      <dsp:spPr>
        <a:xfrm>
          <a:off x="625332" y="2314655"/>
          <a:ext cx="8229103" cy="825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Подбор и разработка диагностического инструментария по проблеме   воспитания  правовой культуры  детей дошкольного возраста.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516" y="2338839"/>
        <a:ext cx="8180735" cy="777345"/>
      </dsp:txXfrm>
    </dsp:sp>
    <dsp:sp modelId="{0B287060-CA6F-41C9-BE6B-E487EFACFEC9}">
      <dsp:nvSpPr>
        <dsp:cNvPr id="0" name=""/>
        <dsp:cNvSpPr/>
      </dsp:nvSpPr>
      <dsp:spPr>
        <a:xfrm>
          <a:off x="387200" y="681918"/>
          <a:ext cx="249244" cy="309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854"/>
              </a:lnTo>
              <a:lnTo>
                <a:pt x="249244" y="3093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6D71D-906D-4641-83F2-85C0AA01A516}">
      <dsp:nvSpPr>
        <dsp:cNvPr id="0" name=""/>
        <dsp:cNvSpPr/>
      </dsp:nvSpPr>
      <dsp:spPr>
        <a:xfrm>
          <a:off x="636444" y="3268551"/>
          <a:ext cx="8286490" cy="1014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Систематизация и оформление   материалов диагностики, обсуждение их результатов, определение стратегии   инновационной деятельности по проблеме.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156" y="3298263"/>
        <a:ext cx="8227066" cy="955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84809-B000-401C-88C6-A785CD324F48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1710"/>
        <a:ext cx="5158358" cy="1257304"/>
      </dsp:txXfrm>
    </dsp:sp>
    <dsp:sp modelId="{0635A3D0-67A2-4CA8-B6A9-CF7A714EEEB6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9ECCB-BD48-418C-897C-64B8A3E6DA8F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1634329"/>
        <a:ext cx="5158358" cy="1257304"/>
      </dsp:txXfrm>
    </dsp:sp>
    <dsp:sp modelId="{450AF140-CF4A-4AB9-9DD6-83EF40979447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ACD1D-2068-406A-909F-F3CD15B1BEA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3266948"/>
        <a:ext cx="5158358" cy="1257304"/>
      </dsp:txXfrm>
    </dsp:sp>
    <dsp:sp modelId="{B3CF30DC-5965-4F36-A12F-D7506CE68D17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84809-B000-401C-88C6-A785CD324F48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1710"/>
        <a:ext cx="5158358" cy="1257304"/>
      </dsp:txXfrm>
    </dsp:sp>
    <dsp:sp modelId="{0635A3D0-67A2-4CA8-B6A9-CF7A714EEEB6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9ECCB-BD48-418C-897C-64B8A3E6DA8F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1634329"/>
        <a:ext cx="5158358" cy="1257304"/>
      </dsp:txXfrm>
    </dsp:sp>
    <dsp:sp modelId="{450AF140-CF4A-4AB9-9DD6-83EF40979447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ACD1D-2068-406A-909F-F3CD15B1BEA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10800000">
        <a:off x="2007110" y="3266948"/>
        <a:ext cx="5158358" cy="1257304"/>
      </dsp:txXfrm>
    </dsp:sp>
    <dsp:sp modelId="{B3CF30DC-5965-4F36-A12F-D7506CE68D17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12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dia.ru/text/category/vzaimootnosheni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Microsoft_Excel1.xlsx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Microsoft_Excel3.xlsx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д с\Desktop\reb_che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0" y="133599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9590" y="133599"/>
            <a:ext cx="6876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 учреждение муниципального образования город Краснодар                «Центр развития ребёнка детский сад № 90»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9710" y="1426261"/>
            <a:ext cx="5112568" cy="12825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000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проекта  краевой инновационной площадки</a:t>
            </a:r>
          </a:p>
          <a:p>
            <a:pPr algn="ctr"/>
            <a:r>
              <a:rPr lang="ru-RU" sz="2000" b="1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(Первый этап 2019)</a:t>
            </a:r>
          </a:p>
          <a:p>
            <a:pPr algn="ctr"/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539" y="2708773"/>
            <a:ext cx="584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7586" y="3770070"/>
            <a:ext cx="87849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«Воспитание правовой культуры дошкольников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посредствам использования современных технологий </a:t>
            </a:r>
            <a:r>
              <a:rPr lang="ru-RU" sz="3200" b="1" cap="none" spc="0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тесном взаимодействии с семьей»</a:t>
            </a:r>
            <a:endParaRPr lang="ru-RU" sz="3200" b="1" cap="none" spc="0" dirty="0">
              <a:ln w="1905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453" y="3013919"/>
            <a:ext cx="5328593" cy="756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 инновационного проекта:</a:t>
            </a:r>
            <a:endParaRPr lang="ru-RU" sz="2000" b="1" i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7718" y="5741197"/>
            <a:ext cx="3242693" cy="108446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Каширина Вера Михайловна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 № 90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398" y="476672"/>
            <a:ext cx="778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65903" y="5301208"/>
            <a:ext cx="65803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 для педагогов на тему: «Использование современных педагогических образовательных технологий в рамках правового воспитания».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2355" y="3969537"/>
            <a:ext cx="65803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Тренинговое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занятие для педагогов «Общение между нами и детьми»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5903" y="2708920"/>
            <a:ext cx="65803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 для педагогов на тему «Наши дети под защитой».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5903" y="1363891"/>
            <a:ext cx="65803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для педагогов на тему «Воспитание правовой культуры в контексте социально- коммуникативного развития».</a:t>
            </a:r>
          </a:p>
        </p:txBody>
      </p:sp>
      <p:pic>
        <p:nvPicPr>
          <p:cNvPr id="13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17" y="501317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03" y="368150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4" y="246372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17" y="107585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9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215" y="33265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   с      педагогами</a:t>
            </a:r>
            <a:endParaRPr lang="ru-RU" sz="24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ото к Кипу\IMG-20200117-WA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" y="1920645"/>
            <a:ext cx="3367557" cy="230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фото к Кипу\IMG-20200117-WA0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75" y="4243302"/>
            <a:ext cx="3250916" cy="243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фото к Кипу\IMG-20200117-WA00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30" y="3933056"/>
            <a:ext cx="1967439" cy="262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фото к Кипу\20191001_1403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86" y="-50937040"/>
            <a:ext cx="4065116" cy="144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фото к Кипу\20191001_14033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7"/>
          <a:stretch/>
        </p:blipFill>
        <p:spPr bwMode="auto">
          <a:xfrm>
            <a:off x="3707904" y="1518910"/>
            <a:ext cx="2381139" cy="263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user\Desktop\фото к Кипу\IMG-20200117-WA006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8834" r="4317" b="8573"/>
          <a:stretch/>
        </p:blipFill>
        <p:spPr bwMode="auto">
          <a:xfrm>
            <a:off x="6319693" y="1920645"/>
            <a:ext cx="2632842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user\Desktop\фото к Кипу\IMG-20200117-WA005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/>
          <a:stretch/>
        </p:blipFill>
        <p:spPr bwMode="auto">
          <a:xfrm>
            <a:off x="467544" y="4280694"/>
            <a:ext cx="2636882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2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398" y="476672"/>
            <a:ext cx="778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65903" y="5445224"/>
            <a:ext cx="658034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 на тему «Под защитой закона»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2355" y="4257569"/>
            <a:ext cx="6580348" cy="8640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форме деловой игры « О правах- играя!»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65903" y="2564903"/>
            <a:ext cx="6580348" cy="14046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для родителей «Формы работы с родительской общественностью по соблюдению прав ребенка, профилактике и пресечению насилия в отношении несовершеннолетних, формирование правовой культуры детей и взрослых».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5903" y="1363891"/>
            <a:ext cx="6580348" cy="9129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на тему: «Права и достоинства ребёнка»</a:t>
            </a:r>
          </a:p>
        </p:txBody>
      </p:sp>
      <p:pic>
        <p:nvPicPr>
          <p:cNvPr id="11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6" y="538745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6" y="411355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39" y="249744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д с\Desktop\1456308239-1143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39" y="118119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1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7054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8215" y="33265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Picture 3" descr="C:\Users\д с\Desktop\kdn_logo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фото к Кипу\IMG-20190925-WA00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54" y="1754011"/>
            <a:ext cx="384310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фото к Кипу\IMG-20190911-WA00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138444" cy="1837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фото к Кипу\IMG-20190926-WA001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4011"/>
            <a:ext cx="3632077" cy="2724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esktop\фото к Кипу\IMG-20190911-WA00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72" y="4454785"/>
            <a:ext cx="3737520" cy="186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фото к Кипу\IMG-20190911-WA0026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r="27759"/>
          <a:stretch/>
        </p:blipFill>
        <p:spPr bwMode="auto">
          <a:xfrm>
            <a:off x="3307462" y="3789040"/>
            <a:ext cx="249722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9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398" y="476672"/>
            <a:ext cx="778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Продукты инновационной деятельности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962874">
            <a:off x="5530606" y="3724495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444103">
            <a:off x="2916122" y="3709692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C:\Users\pc\Desktop\0_6b4ad_3f841a87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10" y="1618787"/>
            <a:ext cx="1988334" cy="18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131708" y="1324230"/>
            <a:ext cx="2848737" cy="26500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C:\Users\pc\Desktop\0_6b4ad_3f841a87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10" y="1771187"/>
            <a:ext cx="1988334" cy="18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pc\Desktop\USB_Key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429">
            <a:off x="4581056" y="2721846"/>
            <a:ext cx="72782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pc\Desktop\41aglWBhB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132">
            <a:off x="4544796" y="1804914"/>
            <a:ext cx="722887" cy="7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pc\Desktop\tirazhirovanie-dvd-disko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291">
            <a:off x="3918045" y="2339434"/>
            <a:ext cx="956519" cy="8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pc\Desktop\41aglWBhB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2" y="3050595"/>
            <a:ext cx="2669209" cy="26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83672" y="3301926"/>
            <a:ext cx="1828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«Сборник диагностического материала по правовому воспитанию для педагогов ДОО».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0" descr="C:\Users\pc\Desktop\41aglWBhB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48" y="3200912"/>
            <a:ext cx="2669209" cy="26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16216" y="3531673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 «Воспитание правовой культуры дошкольников».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7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397" y="485933"/>
            <a:ext cx="778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57459" y="2167000"/>
            <a:ext cx="2488697" cy="232962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05583" y="2890390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ДОО № 90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605" y="3257962"/>
            <a:ext cx="2568979" cy="1419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9498" y="5077378"/>
            <a:ext cx="2568979" cy="1419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8265" y="1556792"/>
            <a:ext cx="2568979" cy="1419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84" y="3178422"/>
            <a:ext cx="2568979" cy="1419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59124" y="1471100"/>
            <a:ext cx="2568979" cy="1419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1668621">
            <a:off x="2789824" y="2240381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645307">
            <a:off x="3309232" y="4573403"/>
            <a:ext cx="576064" cy="331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70449">
            <a:off x="5600167" y="3867588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363311">
            <a:off x="4956416" y="4524911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0703721">
            <a:off x="5413181" y="2225383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02802" y="1727828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ДОО № 65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670" y="3384621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ДОО № 105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7529" y="1628391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ДОО № 132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4989" y="3412991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ДОО № 84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08275" y="5192765"/>
            <a:ext cx="2093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Детская городская библиотека им. С.Я. Маршака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62761" y="5096913"/>
            <a:ext cx="2568979" cy="1419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8950584">
            <a:off x="2709444" y="3867589"/>
            <a:ext cx="576064" cy="35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619935" y="516283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МКУ КНМЦ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ОАиП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6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 с\Desktop\kdn_logot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908292" cy="50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024" y="2276872"/>
            <a:ext cx="5220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7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7719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 с\Desktop\kdn_logo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92414292"/>
              </p:ext>
            </p:extLst>
          </p:nvPr>
        </p:nvGraphicFramePr>
        <p:xfrm>
          <a:off x="107504" y="1484784"/>
          <a:ext cx="8928992" cy="510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2606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мероприятий по воспитанию правовой культуры.  Разработка диагностического инструментария для  педагогов, родителей и воспитанников на определение их компетентности в данном вопросе.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0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1" y="-32614"/>
            <a:ext cx="9175846" cy="68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850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носка со стрелкой вверх 12"/>
          <p:cNvSpPr/>
          <p:nvPr/>
        </p:nvSpPr>
        <p:spPr>
          <a:xfrm>
            <a:off x="1359392" y="1305350"/>
            <a:ext cx="6372200" cy="4610489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Создании модели организации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правового воспитания в образовательном процессе дошкольной организации как  четкое реагирование на изменение социальной, экономической  и других ситуаций в современном мире, варьирование, интеграцию и  постоянное  совершенствование, а также распространить опыт создания правовой образовательной среды в образовательных организациях Краснодарского края. 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9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1" y="-32614"/>
            <a:ext cx="9175846" cy="68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1193"/>
            <a:ext cx="850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96466"/>
              </p:ext>
            </p:extLst>
          </p:nvPr>
        </p:nvGraphicFramePr>
        <p:xfrm>
          <a:off x="323528" y="1484783"/>
          <a:ext cx="8496944" cy="48732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82977"/>
                <a:gridCol w="3531572"/>
                <a:gridCol w="2282395"/>
              </a:tblGrid>
              <a:tr h="366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Диагностический  инструментарий, методика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</a:tr>
              <a:tr h="3669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критерий: Уровень педагогической компетентности педагогов  и родителей по проблеме воспитание правовой культуры дошкольников в тесном взаимодействии друг с другом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первоначальных правовых знаний у педагогов и родителей на основе Конвенции ООН о правах ребенка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компетентности педагогов и родителей  по вопросам воспитания правовой культуры.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активности родителей в образовательном процессе ДОО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уровня профессионального мастерства педагогов.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Анкетирование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Опрос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</a:tr>
              <a:tr h="2446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критерий: Уровень эмоционального состояния детей, педагогов и родителей  в рамках проектной деятельности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65" dirty="0">
                          <a:effectLst/>
                        </a:rPr>
                        <a:t>Уровня </a:t>
                      </a:r>
                      <a:r>
                        <a:rPr lang="ru-RU" sz="1200" dirty="0">
                          <a:effectLst/>
                        </a:rPr>
                        <a:t>самооценки и соотношения реального и идеального Я ребёнка, адекватности представлений ребенка о себе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Повышение уровня самооценки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методика «Лесенка» В.Г.Щура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</a:tr>
              <a:tr h="1937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тревожности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тревожности ребенка в некоторых типичных жизненных ситуациях общения с другими людьми. Круг  значимого общения ребенка, </a:t>
                      </a:r>
                      <a:r>
                        <a:rPr lang="ru-RU" sz="1200" u="none" dirty="0">
                          <a:effectLst/>
                        </a:rPr>
                        <a:t>особенности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взаимоотношений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 группе.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Тест тревожности Р. </a:t>
                      </a:r>
                      <a:r>
                        <a:rPr lang="ru-RU" sz="1200" dirty="0" err="1">
                          <a:effectLst/>
                        </a:rPr>
                        <a:t>Тэммл</a:t>
                      </a:r>
                      <a:r>
                        <a:rPr lang="ru-RU" sz="1200" dirty="0">
                          <a:effectLst/>
                        </a:rPr>
                        <a:t>, М  </a:t>
                      </a:r>
                      <a:r>
                        <a:rPr lang="ru-RU" sz="1200" dirty="0" err="1">
                          <a:effectLst/>
                        </a:rPr>
                        <a:t>Дорки</a:t>
                      </a:r>
                      <a:r>
                        <a:rPr lang="ru-RU" sz="1200" dirty="0">
                          <a:effectLst/>
                        </a:rPr>
                        <a:t>, В. </a:t>
                      </a:r>
                      <a:r>
                        <a:rPr lang="ru-RU" sz="1200" dirty="0" err="1">
                          <a:effectLst/>
                        </a:rPr>
                        <a:t>Амен</a:t>
                      </a:r>
                      <a:r>
                        <a:rPr lang="ru-RU" sz="1200" dirty="0">
                          <a:effectLst/>
                        </a:rPr>
                        <a:t>    Социометрическая методика «Два домика»</a:t>
                      </a:r>
                      <a:endParaRPr lang="ru-RU" sz="1200" dirty="0">
                        <a:effectLst/>
                        <a:latin typeface="Times New Roman" pitchFamily="18" charset="0"/>
                        <a:ea typeface="MS Minngs;Arial Unicode MS"/>
                        <a:cs typeface="Times New Roman" pitchFamily="18" charset="0"/>
                      </a:endParaRPr>
                    </a:p>
                  </a:txBody>
                  <a:tcPr marL="40410" marR="404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85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1" y="-32614"/>
            <a:ext cx="9175846" cy="68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1193"/>
            <a:ext cx="850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2377"/>
              </p:ext>
            </p:extLst>
          </p:nvPr>
        </p:nvGraphicFramePr>
        <p:xfrm>
          <a:off x="251520" y="1484784"/>
          <a:ext cx="8640959" cy="50405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28452"/>
                <a:gridCol w="3591428"/>
                <a:gridCol w="2321079"/>
              </a:tblGrid>
              <a:tr h="2181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стратегии семейного воспитания (стиля)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Диагностика стиля педагогического общения воспитателя ДОО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Увеличение количества родителей и педагогов, применяющих авторитетный стиль воспитания.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Методика «Стратегии семейного воспитания» С.С. Степанова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в модификации И.И. Махониной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</a:tr>
              <a:tr h="252472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201930" algn="l"/>
                          <a:tab pos="540385" algn="l"/>
                        </a:tabLst>
                      </a:pPr>
                      <a:r>
                        <a:rPr lang="ru-RU" sz="1200">
                          <a:effectLst/>
                        </a:rPr>
                        <a:t>Критерий: Уровень имеющихся знаний и умений у детей в рамках проектной деятельности</a:t>
                      </a:r>
                      <a:endParaRPr lang="ru-RU" sz="1200">
                        <a:effectLst/>
                        <a:latin typeface="Times New Roman" pitchFamily="18" charset="0"/>
                        <a:ea typeface="MS Minngs;Arial Unicode MS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Сформированность у детей первоначальных правовых знаний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Увеличение доли детей, освоивших материал по правовому воспитанию.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50000"/>
                        </a:lnSpc>
                        <a:tabLst>
                          <a:tab pos="201930" algn="l"/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Беседа "Как поступить?" является адаптированным Г.А. </a:t>
                      </a:r>
                      <a:r>
                        <a:rPr lang="ru-RU" sz="1200" dirty="0" err="1">
                          <a:effectLst/>
                        </a:rPr>
                        <a:t>Урунтаевой</a:t>
                      </a:r>
                      <a:r>
                        <a:rPr lang="ru-RU" sz="1200" dirty="0">
                          <a:effectLst/>
                        </a:rPr>
                        <a:t>, Ю.А. </a:t>
                      </a:r>
                      <a:r>
                        <a:rPr lang="ru-RU" sz="1200" dirty="0" err="1">
                          <a:effectLst/>
                        </a:rPr>
                        <a:t>Афонькиной</a:t>
                      </a:r>
                      <a:endParaRPr lang="ru-RU" sz="1200" dirty="0">
                        <a:effectLst/>
                      </a:endParaRPr>
                    </a:p>
                    <a:p>
                      <a:pPr marL="14605" algn="ctr">
                        <a:lnSpc>
                          <a:spcPct val="150000"/>
                        </a:lnSpc>
                        <a:tabLst>
                          <a:tab pos="201930" algn="l"/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Опросник для детей на тему: «Мои права».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Наблюдение за детьми, анализ продуктов детской деятельности.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выполнения проекта.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055" marR="350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4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1" y="-32614"/>
            <a:ext cx="9175846" cy="68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1193"/>
            <a:ext cx="850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первичной диагностики мониторинга эффективности инновационной деятельности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624482"/>
              </p:ext>
            </p:extLst>
          </p:nvPr>
        </p:nvGraphicFramePr>
        <p:xfrm>
          <a:off x="25508" y="1916832"/>
          <a:ext cx="4226877" cy="302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Лист" r:id="rId5" imgW="3657495" imgH="2733773" progId="Excel.Sheet.12">
                  <p:embed/>
                </p:oleObj>
              </mc:Choice>
              <mc:Fallback>
                <p:oleObj name="Лист" r:id="rId5" imgW="3657495" imgH="2733773" progId="Excel.Sheet.12">
                  <p:embed/>
                  <p:pic>
                    <p:nvPicPr>
                      <p:cNvPr id="0" name="ole_rId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8" y="1916832"/>
                        <a:ext cx="4226877" cy="302170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6021" y="5157192"/>
            <a:ext cx="4156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таблице 1 приведены данные анкетирования родителей на тему: «Права ребенка», где был выявлен уровень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первоначальных знаний о правах ребенка.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293261"/>
              </p:ext>
            </p:extLst>
          </p:nvPr>
        </p:nvGraphicFramePr>
        <p:xfrm>
          <a:off x="4572000" y="1850593"/>
          <a:ext cx="39338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Лист" r:id="rId7" imgW="3943437" imgH="3133847" progId="Excel.Sheet.12">
                  <p:embed/>
                </p:oleObj>
              </mc:Choice>
              <mc:Fallback>
                <p:oleObj name="Лист" r:id="rId7" imgW="3943437" imgH="3133847" progId="Excel.Sheet.12">
                  <p:embed/>
                  <p:pic>
                    <p:nvPicPr>
                      <p:cNvPr id="0" name="ole_rId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50593"/>
                        <a:ext cx="3933825" cy="3124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79563" y="5187363"/>
            <a:ext cx="3925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таблице № 2 представлены данные по уровню педагогической компетенции правовой культуры педагогов.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1" y="-32614"/>
            <a:ext cx="9175846" cy="68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1193"/>
            <a:ext cx="850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первичной диагностики мониторинга эффективности инновационной деятельности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д с\Desktop\kdn_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630" y="5291303"/>
            <a:ext cx="415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таблице № 3 приведены данные по выявлению стиля воспитания в семье.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9563" y="5187363"/>
            <a:ext cx="3925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таблице № 4 представлены результаты опроса детей 5-7 лет, в целях выявления их уровня знаний и умений по правовому воспитанию. В опросе приняло участие 135 воспитанников.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 l="-5" t="-7" r="-5" b="-7"/>
          <a:stretch>
            <a:fillRect/>
          </a:stretch>
        </p:blipFill>
        <p:spPr bwMode="auto">
          <a:xfrm>
            <a:off x="-806520" y="1614540"/>
            <a:ext cx="5976664" cy="367676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78770"/>
              </p:ext>
            </p:extLst>
          </p:nvPr>
        </p:nvGraphicFramePr>
        <p:xfrm>
          <a:off x="4139951" y="1722512"/>
          <a:ext cx="4850487" cy="321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Лист" r:id="rId6" imgW="4676828" imgH="2219447" progId="Excel.Sheet.12">
                  <p:embed/>
                </p:oleObj>
              </mc:Choice>
              <mc:Fallback>
                <p:oleObj name="Лист" r:id="rId6" imgW="4676828" imgH="2219447" progId="Excel.Sheet.12">
                  <p:embed/>
                  <p:pic>
                    <p:nvPicPr>
                      <p:cNvPr id="0" name="ole_rId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1" y="1722512"/>
                        <a:ext cx="4850487" cy="32186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35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фото к Кипу\IMG-20200117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9" y="4595255"/>
            <a:ext cx="3624064" cy="203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7645" y="44874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Анкетирование       родителей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user\Desktop\фото к Кипу\IMG-20190926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5" y="1425734"/>
            <a:ext cx="4293033" cy="3042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фото к Кипу\IMG-20200117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5" y="1425734"/>
            <a:ext cx="2027129" cy="270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фото к Кипу\IMG-20200117-WA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09" y="1513530"/>
            <a:ext cx="2242632" cy="299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er\Desktop\фото к Кипу\IMG-20200117-WA0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99" y="3687716"/>
            <a:ext cx="2218658" cy="295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user\Desktop\фото к Кипу\IMG-20200117-WA002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 b="16298"/>
          <a:stretch/>
        </p:blipFill>
        <p:spPr bwMode="auto">
          <a:xfrm>
            <a:off x="6927657" y="4128574"/>
            <a:ext cx="1938859" cy="2373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д с\Desktop\kdn_logoti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32" y="137769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5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88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д с\Desktop\krasivie-fony-dlya-prezentacii-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75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8215" y="332656"/>
            <a:ext cx="778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Первичная диагностика детей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д с\Desktop\kdn_logoti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9" y="98626"/>
            <a:ext cx="701584" cy="12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808264" y="1832611"/>
            <a:ext cx="5024778" cy="43592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33788" y="3803249"/>
                </a:moveTo>
                <a:arcTo wR="2179623" hR="2179623" stAng="2889089" swAng="41057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2" descr="C:\Users\user\Desktop\фото к Кипу\IMG-20200117-WA01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8183"/>
          <a:stretch/>
        </p:blipFill>
        <p:spPr bwMode="auto">
          <a:xfrm>
            <a:off x="323528" y="1431168"/>
            <a:ext cx="2155372" cy="2657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фото к Кипу\IMG-20200117-WA01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86" y="1786296"/>
            <a:ext cx="3070359" cy="2302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фото к Кипу\20200117_1746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2" y="4221032"/>
            <a:ext cx="3326084" cy="249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esktop\фото к Кипу\20200117_1815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6" y="411746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фото к Кипу\IMG-20200117-WA014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0851"/>
            <a:ext cx="3224802" cy="253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user\Desktop\фото к Кипу\IMG-20200117-WA013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1"/>
          <a:stretch/>
        </p:blipFill>
        <p:spPr bwMode="auto">
          <a:xfrm>
            <a:off x="6372201" y="4744770"/>
            <a:ext cx="2550744" cy="181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99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737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Лист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2020-01-18T12:48:33Z</dcterms:created>
  <dcterms:modified xsi:type="dcterms:W3CDTF">2020-01-18T14:01:56Z</dcterms:modified>
</cp:coreProperties>
</file>