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05A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5D7D-5EE4-46E7-A46C-2F5532503A6D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DAB8-3257-483A-BD91-C5BC0C949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5D7D-5EE4-46E7-A46C-2F5532503A6D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DAB8-3257-483A-BD91-C5BC0C949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5D7D-5EE4-46E7-A46C-2F5532503A6D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DAB8-3257-483A-BD91-C5BC0C949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5D7D-5EE4-46E7-A46C-2F5532503A6D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DAB8-3257-483A-BD91-C5BC0C949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5D7D-5EE4-46E7-A46C-2F5532503A6D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DAB8-3257-483A-BD91-C5BC0C949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5D7D-5EE4-46E7-A46C-2F5532503A6D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DAB8-3257-483A-BD91-C5BC0C949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5D7D-5EE4-46E7-A46C-2F5532503A6D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DAB8-3257-483A-BD91-C5BC0C949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5D7D-5EE4-46E7-A46C-2F5532503A6D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DAB8-3257-483A-BD91-C5BC0C949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5D7D-5EE4-46E7-A46C-2F5532503A6D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DAB8-3257-483A-BD91-C5BC0C949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5D7D-5EE4-46E7-A46C-2F5532503A6D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DAB8-3257-483A-BD91-C5BC0C949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5D7D-5EE4-46E7-A46C-2F5532503A6D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13DAB8-3257-483A-BD91-C5BC0C949C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AA5D7D-5EE4-46E7-A46C-2F5532503A6D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13DAB8-3257-483A-BD91-C5BC0C949C8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Тема</a:t>
            </a:r>
            <a:r>
              <a:rPr lang="ru-RU" smtClean="0"/>
              <a:t>: </a:t>
            </a:r>
            <a:r>
              <a:rPr lang="ru-RU" smtClean="0"/>
              <a:t>Основы </a:t>
            </a:r>
            <a:r>
              <a:rPr lang="ru-RU" dirty="0" smtClean="0"/>
              <a:t>алгебры  логики.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075240" cy="606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r>
              <a:rPr lang="ru-RU" sz="2800" b="1" i="1" u="sng" dirty="0" smtClean="0">
                <a:solidFill>
                  <a:schemeClr val="accent4">
                    <a:lumMod val="50000"/>
                  </a:schemeClr>
                </a:solidFill>
                <a:cs typeface="Times New Roman" pitchFamily="18" charset="0"/>
              </a:rPr>
              <a:t>Алгебра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ru-RU" sz="2800" dirty="0" smtClean="0">
                <a:cs typeface="Times New Roman" pitchFamily="18" charset="0"/>
              </a:rPr>
              <a:t>– это отрасль математики, </a:t>
            </a:r>
            <a:r>
              <a:rPr lang="ru-RU" sz="2800" dirty="0" smtClean="0"/>
              <a:t>посвященная изучению алгебраических операций.</a:t>
            </a:r>
          </a:p>
          <a:p>
            <a:r>
              <a:rPr lang="ru-RU" sz="2800" b="1" i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Логика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800" dirty="0" smtClean="0"/>
              <a:t>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наука о формах и способах мышления. Это учение о способах рассуждений и доказательств.</a:t>
            </a:r>
          </a:p>
          <a:p>
            <a:r>
              <a:rPr lang="ru-RU" sz="2800" b="1" i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Алгебра логики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это раздел математики, изучающий высказывания, рассматриваемые со стороны их логических значений (истинности или ложности) и логических операций над ними.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rgbClr val="B70314"/>
                </a:solidFill>
              </a:rPr>
              <a:t>Основные логические операции</a:t>
            </a: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708920"/>
            <a:ext cx="216024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563888" y="206084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B70314"/>
                </a:solidFill>
                <a:latin typeface="Times New Roman" pitchFamily="18" charset="0"/>
                <a:cs typeface="Times New Roman" pitchFamily="18" charset="0"/>
              </a:rPr>
              <a:t>КОНЪЮНКЦИЯ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72200" y="2060848"/>
            <a:ext cx="2022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ru-RU" b="1" u="sng" dirty="0" smtClean="0">
                <a:solidFill>
                  <a:srgbClr val="B70314"/>
                </a:solidFill>
              </a:rPr>
              <a:t>ДИЗЪЮНКЦИЯ</a:t>
            </a:r>
            <a:endParaRPr lang="ru-RU" b="1" u="sng" dirty="0">
              <a:solidFill>
                <a:srgbClr val="B70314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780928"/>
            <a:ext cx="201622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187624" y="2060848"/>
            <a:ext cx="15135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B70314"/>
                </a:solidFill>
              </a:rPr>
              <a:t>ИНВЕРСИЯ</a:t>
            </a:r>
          </a:p>
          <a:p>
            <a:pPr algn="ctr"/>
            <a:endParaRPr lang="ru-RU" sz="12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2636912"/>
            <a:ext cx="2013939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6156176" y="5013176"/>
            <a:ext cx="2520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+  или</a:t>
            </a:r>
            <a:endParaRPr lang="ru-RU" sz="4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995936" y="5157192"/>
            <a:ext cx="1250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*  И  &amp;</a:t>
            </a:r>
            <a:endParaRPr lang="ru-RU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547664" y="5229200"/>
            <a:ext cx="705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¬ А</a:t>
            </a:r>
            <a:endParaRPr lang="ru-RU" sz="28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ru-RU" dirty="0" smtClean="0"/>
              <a:t>Для какого из приведённых значений числа </a:t>
            </a:r>
            <a:r>
              <a:rPr lang="ru-RU" i="1" dirty="0" smtClean="0"/>
              <a:t>X</a:t>
            </a:r>
            <a:r>
              <a:rPr lang="ru-RU" dirty="0" smtClean="0"/>
              <a:t> ложно высказывание: </a:t>
            </a:r>
            <a:r>
              <a:rPr lang="ru-RU" b="1" dirty="0" smtClean="0"/>
              <a:t>НЕ</a:t>
            </a:r>
            <a:r>
              <a:rPr lang="ru-RU" dirty="0" smtClean="0"/>
              <a:t> (</a:t>
            </a:r>
            <a:r>
              <a:rPr lang="ru-RU" i="1" dirty="0" smtClean="0"/>
              <a:t>X</a:t>
            </a:r>
            <a:r>
              <a:rPr lang="ru-RU" dirty="0" smtClean="0"/>
              <a:t> &lt; 6)</a:t>
            </a:r>
            <a:r>
              <a:rPr lang="ru-RU" b="1" dirty="0" smtClean="0"/>
              <a:t> ИЛИ</a:t>
            </a:r>
            <a:r>
              <a:rPr lang="ru-RU" dirty="0" smtClean="0"/>
              <a:t> (</a:t>
            </a:r>
            <a:r>
              <a:rPr lang="ru-RU" i="1" dirty="0" smtClean="0"/>
              <a:t>X</a:t>
            </a:r>
            <a:r>
              <a:rPr lang="ru-RU" dirty="0" smtClean="0"/>
              <a:t> &lt; 5)? </a:t>
            </a:r>
          </a:p>
          <a:p>
            <a:r>
              <a:rPr lang="ru-RU" dirty="0" smtClean="0"/>
              <a:t>1) 7</a:t>
            </a:r>
          </a:p>
          <a:p>
            <a:r>
              <a:rPr lang="ru-RU" dirty="0" smtClean="0"/>
              <a:t>2) 6</a:t>
            </a:r>
          </a:p>
          <a:p>
            <a:r>
              <a:rPr lang="ru-RU" dirty="0" smtClean="0"/>
              <a:t>3) 5</a:t>
            </a:r>
          </a:p>
          <a:p>
            <a:r>
              <a:rPr lang="ru-RU" dirty="0" smtClean="0"/>
              <a:t>4) 4</a:t>
            </a:r>
          </a:p>
          <a:p>
            <a:endParaRPr lang="ru-RU" dirty="0" smtClean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221088"/>
            <a:ext cx="324036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r>
              <a:rPr lang="ru-RU" dirty="0" smtClean="0"/>
              <a:t>Для какого из приведённых имён истинно высказывание:  </a:t>
            </a:r>
            <a:r>
              <a:rPr lang="ru-RU" b="1" dirty="0" smtClean="0"/>
              <a:t>НЕ</a:t>
            </a:r>
            <a:r>
              <a:rPr lang="ru-RU" dirty="0" smtClean="0"/>
              <a:t> (Первая буква гласная) </a:t>
            </a:r>
            <a:r>
              <a:rPr lang="ru-RU" b="1" dirty="0" smtClean="0"/>
              <a:t>И НЕ</a:t>
            </a:r>
            <a:r>
              <a:rPr lang="ru-RU" dirty="0" smtClean="0"/>
              <a:t> (Последняя буква согласная)?</a:t>
            </a:r>
          </a:p>
          <a:p>
            <a:r>
              <a:rPr lang="ru-RU" dirty="0" smtClean="0"/>
              <a:t>1) Инна</a:t>
            </a:r>
          </a:p>
          <a:p>
            <a:r>
              <a:rPr lang="ru-RU" dirty="0" smtClean="0"/>
              <a:t>2) Нелли</a:t>
            </a:r>
          </a:p>
          <a:p>
            <a:r>
              <a:rPr lang="ru-RU" dirty="0" smtClean="0"/>
              <a:t>3) Иван</a:t>
            </a:r>
          </a:p>
          <a:p>
            <a:r>
              <a:rPr lang="ru-RU" dirty="0" smtClean="0"/>
              <a:t>4) Потап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005064"/>
            <a:ext cx="712879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r>
              <a:rPr lang="ru-RU" dirty="0" smtClean="0"/>
              <a:t>Логическая функция F задаётся выражением (</a:t>
            </a:r>
            <a:r>
              <a:rPr lang="ru-RU" dirty="0" err="1" smtClean="0"/>
              <a:t>¬x∧¬z</a:t>
            </a:r>
            <a:r>
              <a:rPr lang="ru-RU" dirty="0" smtClean="0"/>
              <a:t>)∨(</a:t>
            </a:r>
            <a:r>
              <a:rPr lang="ru-RU" dirty="0" err="1" smtClean="0"/>
              <a:t>¬x∧y∧z</a:t>
            </a:r>
            <a:r>
              <a:rPr lang="ru-RU" dirty="0" smtClean="0"/>
              <a:t>). Определите, какому столбцу таблицы истинности функции F соответствует каждая из переменных </a:t>
            </a:r>
            <a:r>
              <a:rPr lang="ru-RU" dirty="0" err="1" smtClean="0"/>
              <a:t>x</a:t>
            </a:r>
            <a:r>
              <a:rPr lang="ru-RU" dirty="0" smtClean="0"/>
              <a:t>, </a:t>
            </a:r>
            <a:r>
              <a:rPr lang="ru-RU" dirty="0" err="1" smtClean="0"/>
              <a:t>y</a:t>
            </a:r>
            <a:r>
              <a:rPr lang="ru-RU" dirty="0" smtClean="0"/>
              <a:t>, </a:t>
            </a:r>
            <a:r>
              <a:rPr lang="ru-RU" dirty="0" err="1" smtClean="0"/>
              <a:t>z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В ответе напишите буквы </a:t>
            </a:r>
            <a:r>
              <a:rPr lang="ru-RU" dirty="0" err="1" smtClean="0"/>
              <a:t>x</a:t>
            </a:r>
            <a:r>
              <a:rPr lang="ru-RU" dirty="0" smtClean="0"/>
              <a:t>, </a:t>
            </a:r>
            <a:r>
              <a:rPr lang="ru-RU" dirty="0" err="1" smtClean="0"/>
              <a:t>y</a:t>
            </a:r>
            <a:r>
              <a:rPr lang="ru-RU" dirty="0" smtClean="0"/>
              <a:t>, </a:t>
            </a:r>
            <a:r>
              <a:rPr lang="ru-RU" dirty="0" err="1" smtClean="0"/>
              <a:t>z</a:t>
            </a:r>
            <a:r>
              <a:rPr lang="ru-RU" dirty="0" smtClean="0"/>
              <a:t> в том порядке, в котором идут соответствующие им столбцы (сначала – буква, соответствующая 1-му столбцу; затем – буква, соответствующая 2-му столбцу; затем – буква, соответствующая 3-му столбцу). Буквы в ответе пишите подряд, никаких разделителей между буквами ставить не нужно. Ответ запишите маленькими буквами.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</a:t>
            </a:r>
            <a:r>
              <a:rPr lang="en-US" dirty="0" smtClean="0"/>
              <a:t>F=</a:t>
            </a:r>
            <a:r>
              <a:rPr lang="ru-RU" dirty="0" smtClean="0"/>
              <a:t>(</a:t>
            </a:r>
            <a:r>
              <a:rPr lang="ru-RU" dirty="0" err="1" smtClean="0"/>
              <a:t>¬x∧¬z</a:t>
            </a:r>
            <a:r>
              <a:rPr lang="ru-RU" dirty="0" smtClean="0"/>
              <a:t>)∨(</a:t>
            </a:r>
            <a:r>
              <a:rPr lang="ru-RU" dirty="0" err="1" smtClean="0"/>
              <a:t>¬x∧y∧z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132856"/>
            <a:ext cx="619268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4941168"/>
            <a:ext cx="252028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</TotalTime>
  <Words>144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Тема: Основы алгебры  логики.</vt:lpstr>
      <vt:lpstr>Слайд 2</vt:lpstr>
      <vt:lpstr>Основные логические операции</vt:lpstr>
      <vt:lpstr>Задачи</vt:lpstr>
      <vt:lpstr>Слайд 5</vt:lpstr>
      <vt:lpstr>Слайд 6</vt:lpstr>
      <vt:lpstr>       F=(¬x∧¬z)∨(¬x∧y∧z).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основы алгебры  логики.</dc:title>
  <dc:creator>User</dc:creator>
  <cp:lastModifiedBy>User</cp:lastModifiedBy>
  <cp:revision>12</cp:revision>
  <dcterms:created xsi:type="dcterms:W3CDTF">2017-03-16T18:15:44Z</dcterms:created>
  <dcterms:modified xsi:type="dcterms:W3CDTF">2017-03-16T19:46:27Z</dcterms:modified>
</cp:coreProperties>
</file>