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«Я - учитель здоровья» </a:t>
            </a:r>
            <a:endParaRPr lang="ru-RU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941168"/>
            <a:ext cx="4603750" cy="26892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р-н,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ст.Бриньковская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СОШ № 5 им.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Г.Я.Бахчиванджи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ownloads\IMG_20210425_133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24" y="1268760"/>
            <a:ext cx="443287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-25214" y="1988840"/>
            <a:ext cx="4603620" cy="268915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Тимаков Павел Владимирович</a:t>
            </a:r>
          </a:p>
          <a:p>
            <a:pPr marL="0" indent="0">
              <a:buFont typeface="Wingdings 2"/>
              <a:buNone/>
            </a:pPr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 и основ безопасности жизнедеятельности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6632"/>
            <a:ext cx="8568952" cy="15121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Вовлечение во Всероссийскую олимпиаду школьников по основам безопасности жизнедеятельности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516216" y="1772816"/>
            <a:ext cx="2654005" cy="1922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Тренировочные занятия по подготовке к заданиям практического тура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79511" y="1772816"/>
            <a:ext cx="2664297" cy="19358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Дополнительные занятия по подготовке к теоретическим заданиям школьного, муниципального и регионального этапа.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300830" y="1772250"/>
            <a:ext cx="2711685" cy="19227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Участия в школьном, муниципальном, региональном этапах «Всероссийской олимпиады школьников».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987541" y="2740732"/>
            <a:ext cx="528675" cy="6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>
            <a:off x="2843808" y="2740732"/>
            <a:ext cx="432048" cy="32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Текст 2"/>
          <p:cNvSpPr txBox="1">
            <a:spLocks/>
          </p:cNvSpPr>
          <p:nvPr/>
        </p:nvSpPr>
        <p:spPr>
          <a:xfrm>
            <a:off x="2580376" y="4531924"/>
            <a:ext cx="4152592" cy="15757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Региональный этап ВОШ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2019-2020 – 1 победитель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2020-2021 – 2 призера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4656672" y="3694971"/>
            <a:ext cx="1" cy="8141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6540" y="4221953"/>
            <a:ext cx="2927648" cy="2195735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689" y="4185859"/>
            <a:ext cx="2927646" cy="21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1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0"/>
            <a:ext cx="8928992" cy="15567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интереса к научно-исследовательской деятельности в области основ безопасности жизнедеятельности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15008" y="1700808"/>
            <a:ext cx="8928992" cy="15567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2018 учебного года являюсь руководителем научно исследовательских работ у детей 9-11 классов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5723" y="4557125"/>
            <a:ext cx="1872208" cy="249627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3429000"/>
            <a:ext cx="2412776" cy="1608831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4679504" y="3659016"/>
            <a:ext cx="4356992" cy="3082352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2020-2021 руководитель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у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Курохтиной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Дарьи Эдуардовны по теме «Экологическая безопасность в сельской среде станице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Бриньковской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6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0"/>
            <a:ext cx="8928992" cy="6985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арактер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" y="977783"/>
            <a:ext cx="3635896" cy="15871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Моя любовь к своим предметам физическая культура и основы безопасности жизнедеятельности очень помогает мне в обучении детей.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185644" y="2924944"/>
            <a:ext cx="4003429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Личный пример – лучший метод убеждения!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0" y="5157192"/>
            <a:ext cx="3635897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– не просто учитель, а еще друг и наставник.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92001"/>
            <a:ext cx="2778237" cy="2083678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5" y="2780928"/>
            <a:ext cx="3049645" cy="204183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79" y="799728"/>
            <a:ext cx="1372159" cy="1981200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53" y="799728"/>
            <a:ext cx="1346653" cy="1981200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79" y="799728"/>
            <a:ext cx="1405497" cy="1981200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76" y="807892"/>
            <a:ext cx="1405497" cy="1964872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27" y="4631820"/>
            <a:ext cx="1528155" cy="20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420888"/>
            <a:ext cx="8435280" cy="216605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0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128792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Мой личный девиз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3456384" cy="3024336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Кто, если не я ?!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4791295" cy="5949280"/>
          </a:xfrm>
        </p:spPr>
      </p:pic>
    </p:spTree>
    <p:extLst>
      <p:ext uri="{BB962C8B-B14F-4D97-AF65-F5344CB8AC3E}">
        <p14:creationId xmlns:p14="http://schemas.microsoft.com/office/powerpoint/2010/main" val="42133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53"/>
            <a:ext cx="8229600" cy="79435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цель: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12241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создание условий по  сохранению и укреплению         здоровья учащихся и формированию основ здорового образа жизни             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Через: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0" y="2419916"/>
            <a:ext cx="9144000" cy="353289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</a:t>
            </a:r>
            <a:r>
              <a:rPr lang="ru-RU" sz="20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здоровление</a:t>
            </a:r>
            <a:r>
              <a:rPr lang="ru-RU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школьников, сохранение их физического и духовного здоровья;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совершенствование физической подготовленности;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воспитание волевых черт личности школьников;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содействие воспитанию здоровой личности;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развитие творческих способностей и интереса к научно-исследовательской деятельности в области основ безопасности жизнедеятельности;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формирования общественного мнения в поддержке Всероссийской олимпиады школьников по ОБЖ и вовлечения в нее большего числа обучающих.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 rot="16200000">
            <a:off x="3707904" y="1788978"/>
            <a:ext cx="747192" cy="714868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endParaRPr lang="ru-RU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956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010"/>
            <a:ext cx="8229600" cy="11430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Слагаемые моего успеха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640960" cy="64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роки физической культуры и основ безопасности жизнедеятельности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2204864"/>
            <a:ext cx="8640960" cy="64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портивно массовая деятельность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23528" y="3171733"/>
            <a:ext cx="8640960" cy="64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едагогическая разносторонность во внеурочной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23528" y="4202685"/>
            <a:ext cx="8640960" cy="64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динство важнейших духовно нравственных и социальных ценностей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23528" y="5157192"/>
            <a:ext cx="8640960" cy="64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арактер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206489" y="2688495"/>
            <a:ext cx="56476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206488" y="1772816"/>
            <a:ext cx="56476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206489" y="3770605"/>
            <a:ext cx="56476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206311" y="4725144"/>
            <a:ext cx="56476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01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роки физической культуры и основ безопасности жизнедеятельности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504" y="1166098"/>
            <a:ext cx="2448272" cy="1656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 оздоровительных методик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86442" y="1166098"/>
            <a:ext cx="2448272" cy="1656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Закаливающие процедуры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5023" y="5013176"/>
            <a:ext cx="2448272" cy="1656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Соблюдение навыков гигиены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34817" y="5013176"/>
            <a:ext cx="2448272" cy="1656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Уроки здоровья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1268760"/>
            <a:ext cx="2095369" cy="21602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двигательных навыков и умений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699792" y="199419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875282" y="1952836"/>
            <a:ext cx="5689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587249" y="3392996"/>
            <a:ext cx="2000169" cy="1576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547664" y="3392996"/>
            <a:ext cx="1944216" cy="1576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2944510"/>
            <a:ext cx="2699792" cy="2024844"/>
          </a:xfrm>
        </p:spPr>
      </p:pic>
      <p:pic>
        <p:nvPicPr>
          <p:cNvPr id="1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22" y="2944510"/>
            <a:ext cx="2699792" cy="2024844"/>
          </a:xfrm>
        </p:spPr>
      </p:pic>
      <p:pic>
        <p:nvPicPr>
          <p:cNvPr id="19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13176"/>
            <a:ext cx="1580443" cy="1764223"/>
          </a:xfrm>
        </p:spPr>
      </p:pic>
      <p:pic>
        <p:nvPicPr>
          <p:cNvPr id="21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13176"/>
            <a:ext cx="2158457" cy="1765364"/>
          </a:xfrm>
        </p:spPr>
      </p:pic>
    </p:spTree>
    <p:extLst>
      <p:ext uri="{BB962C8B-B14F-4D97-AF65-F5344CB8AC3E}">
        <p14:creationId xmlns:p14="http://schemas.microsoft.com/office/powerpoint/2010/main" val="166266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портивно массовая деятельность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655471"/>
            <a:ext cx="2664296" cy="1368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Массовые физкультурно-оздоровительные мероприятия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72200" y="655471"/>
            <a:ext cx="2664296" cy="1368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504" y="3645024"/>
            <a:ext cx="2664296" cy="1368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Участия в молодежном форуме «Регион 93»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72200" y="3645024"/>
            <a:ext cx="2664296" cy="1368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Занятия в спортивных секциях и клубах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1628800"/>
            <a:ext cx="1872208" cy="2952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физического состояния школьников 2019-2020 + 5 детей к 1 группе здоровья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652120" y="162880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71800" y="162880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71800" y="364502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652120" y="364502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7" y="2096825"/>
            <a:ext cx="2256269" cy="1548199"/>
          </a:xfr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13177"/>
            <a:ext cx="2533400" cy="1878377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2856"/>
            <a:ext cx="2560287" cy="1512168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61" y="5013177"/>
            <a:ext cx="2459765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4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2385"/>
            <a:ext cx="8686800" cy="1162050"/>
          </a:xfrm>
        </p:spPr>
        <p:txBody>
          <a:bodyPr>
            <a:normAutofit fontScale="90000"/>
          </a:bodyPr>
          <a:lstStyle/>
          <a:p>
            <a:pPr marL="365760" lvl="0" indent="-283464" algn="ctr">
              <a:lnSpc>
                <a:spcPct val="100000"/>
              </a:lnSpc>
              <a:spcBef>
                <a:spcPts val="600"/>
              </a:spcBef>
            </a:pPr>
            <a:r>
              <a:rPr lang="ru-RU" sz="4000" cap="none" dirty="0">
                <a:solidFill>
                  <a:srgbClr val="00B05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</a:t>
            </a:r>
            <a:r>
              <a:rPr lang="ru-RU" sz="3200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едагогическая </a:t>
            </a:r>
            <a:r>
              <a:rPr lang="ru-RU" sz="3200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разносторонность </a:t>
            </a:r>
            <a:r>
              <a:rPr lang="ru-RU" sz="3200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 внеурочной деятельности  </a:t>
            </a:r>
          </a:p>
        </p:txBody>
      </p:sp>
      <p:sp>
        <p:nvSpPr>
          <p:cNvPr id="6" name="Овал 5"/>
          <p:cNvSpPr/>
          <p:nvPr/>
        </p:nvSpPr>
        <p:spPr>
          <a:xfrm>
            <a:off x="251520" y="1700808"/>
            <a:ext cx="2520280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Точка роста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2200" y="1700808"/>
            <a:ext cx="2520280" cy="151216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Дружина юных пожарных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55237" y="1348141"/>
            <a:ext cx="2088232" cy="14041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волевых черт личности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771800" y="2485523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868144" y="245689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572000" y="3284984"/>
            <a:ext cx="838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51520" y="1729439"/>
            <a:ext cx="2520280" cy="151216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Точка роста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24200" y="3573911"/>
            <a:ext cx="3312368" cy="1656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Юные инспектора движения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856" y="1268761"/>
            <a:ext cx="2592288" cy="194421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волевых черт личности, содействие воспитанию здоровой личности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1" y="3468180"/>
            <a:ext cx="2349220" cy="1761915"/>
          </a:xfr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10" y="3445372"/>
            <a:ext cx="2278859" cy="1709144"/>
          </a:xfrm>
          <a:prstGeom prst="rect">
            <a:avLst/>
          </a:prstGeom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291826"/>
            <a:ext cx="2304256" cy="15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динство важнейших духовно-нравственных  и социальных ценностей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5980" y="3140968"/>
            <a:ext cx="2736304" cy="15841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Вовлечение во Всероссийскую олимпиаду школьников по ОБЖ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05938" y="3780564"/>
            <a:ext cx="2736304" cy="15841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интереса к научно исследовательской деятельности в области ОБЖ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62284" y="1268760"/>
            <a:ext cx="2736304" cy="15841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патриотизма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3212976"/>
            <a:ext cx="2160240" cy="206609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службе в ВС РФ  и поступлении в высшие военные учреждения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7" idx="2"/>
          </p:cNvCxnSpPr>
          <p:nvPr/>
        </p:nvCxnSpPr>
        <p:spPr>
          <a:xfrm flipH="1">
            <a:off x="5724128" y="4572652"/>
            <a:ext cx="3818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6"/>
          </p:cNvCxnSpPr>
          <p:nvPr/>
        </p:nvCxnSpPr>
        <p:spPr>
          <a:xfrm>
            <a:off x="3162284" y="3933056"/>
            <a:ext cx="4016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4"/>
          </p:cNvCxnSpPr>
          <p:nvPr/>
        </p:nvCxnSpPr>
        <p:spPr>
          <a:xfrm>
            <a:off x="4530436" y="28529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1648204" cy="1908239"/>
          </a:xfr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56" y="1035494"/>
            <a:ext cx="1883853" cy="2511804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877544"/>
            <a:ext cx="1451805" cy="1935740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61" y="5403100"/>
            <a:ext cx="2068785" cy="1380267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95" y="5403638"/>
            <a:ext cx="2068785" cy="13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4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03004" y="0"/>
            <a:ext cx="3810000" cy="12687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патриотизма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22816" y="1412776"/>
            <a:ext cx="8568952" cy="22333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8862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Участие в военно-спортивных соревнованиях среди военно-патриотических клубов и объединений Краснодарского края</a:t>
            </a:r>
          </a:p>
          <a:p>
            <a:pPr marL="388620" indent="-342900"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8862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Изучение традиций кубанского казачества</a:t>
            </a:r>
          </a:p>
          <a:p>
            <a:pPr marL="388620" indent="-342900"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8862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Взаимодействие с Юнармейскими отрядами Краснодарского Края.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7749868" y="260648"/>
            <a:ext cx="914400" cy="9144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27584" y="260648"/>
            <a:ext cx="914400" cy="9144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2" y="3789040"/>
            <a:ext cx="3452651" cy="2589488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90" y="378904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8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541</TotalTime>
  <Words>453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«Я - учитель здоровья» </vt:lpstr>
      <vt:lpstr>Мой личный девиз</vt:lpstr>
      <vt:lpstr>Моя цель:</vt:lpstr>
      <vt:lpstr>Слагаемые моего успеха</vt:lpstr>
      <vt:lpstr>Уроки физической культуры и основ безопасности жизнедеятельности</vt:lpstr>
      <vt:lpstr>Спортивно массовая деятельность</vt:lpstr>
      <vt:lpstr>Педагогическая разносторонность во внеурочной деятельности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- учитель здоровья»</dc:title>
  <dc:creator>1</dc:creator>
  <cp:lastModifiedBy>1</cp:lastModifiedBy>
  <cp:revision>48</cp:revision>
  <dcterms:created xsi:type="dcterms:W3CDTF">2021-04-26T09:06:51Z</dcterms:created>
  <dcterms:modified xsi:type="dcterms:W3CDTF">2021-05-04T12:07:18Z</dcterms:modified>
</cp:coreProperties>
</file>