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word/document.xml" ContentType="application/vnd.openxmlformats-officedocument.wordprocessingml.document.main+xml"/>
  <Override PartName="/word/styles.xml" ContentType="application/vnd.openxmlformats-officedocument.wordprocessingml.styles+xml"/>
  <Override PartName="/word/settings.xml" ContentType="application/vnd.openxmlformats-officedocument.wordprocessingml.settings+xml"/>
  <Override PartName="/word/webSettings.xml" ContentType="application/vnd.openxmlformats-officedocument.wordprocessingml.webSettings+xml"/>
  <Override PartName="/word/fontTable.xml" ContentType="application/vnd.openxmlformats-officedocument.wordprocessingml.fontTable+xml"/>
  <Override PartName="/word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word/document.xml"/></Relationships>
</file>

<file path=word/document.xml><?xml version="1.0" encoding="utf-8"?>
<w:document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mc:Ignorable="w14 w15 wp14">
  <w:body>
    <w:p w:rsidR="00D00BFC" w:rsidRDefault="00AB207D">
      <w:r>
        <w:rPr>
          <w:noProof/>
          <w:lang w:eastAsia="ru-RU"/>
        </w:rPr>
        <w:drawing>
          <wp:inline distT="0" distB="0" distL="0" distR="0">
            <wp:extent cx="9442450" cy="5304436"/>
            <wp:effectExtent l="0" t="0" r="6350" b="0"/>
            <wp:docPr id="18" name="Рисунок 18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18" name="2022-08-31_12-58-30.png"/>
                    <pic:cNvPicPr/>
                  </pic:nvPicPr>
                  <pic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66317" cy="5317844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AB207D">
      <w:r>
        <w:rPr>
          <w:noProof/>
          <w:lang w:eastAsia="ru-RU"/>
        </w:rPr>
        <w:lastRenderedPageBreak/>
        <w:drawing>
          <wp:inline distT="0" distB="0" distL="0" distR="0">
            <wp:extent cx="9507244" cy="5353050"/>
            <wp:effectExtent l="0" t="0" r="0" b="0"/>
            <wp:docPr id="19" name="Рисунок 19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19" name="2022-08-31_12-58-50.png"/>
                    <pic:cNvPicPr/>
                  </pic:nvPicPr>
                  <pic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520064" cy="5360268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AB207D">
      <w:r>
        <w:rPr>
          <w:noProof/>
          <w:lang w:eastAsia="ru-RU"/>
        </w:rPr>
        <w:lastRenderedPageBreak/>
        <w:drawing>
          <wp:inline distT="0" distB="0" distL="0" distR="0">
            <wp:extent cx="9258300" cy="5170932"/>
            <wp:effectExtent l="0" t="0" r="0" b="0"/>
            <wp:docPr id="20" name="Рисунок 20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0" name="2022-08-31_12-59-06.png"/>
                    <pic:cNvPicPr/>
                  </pic:nvPicPr>
                  <pic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283188" cy="5184832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AB207D">
      <w:r>
        <w:rPr>
          <w:noProof/>
          <w:lang w:eastAsia="ru-RU"/>
        </w:rPr>
        <w:lastRenderedPageBreak/>
        <w:drawing>
          <wp:inline distT="0" distB="0" distL="0" distR="0">
            <wp:extent cx="9575800" cy="5365264"/>
            <wp:effectExtent l="0" t="0" r="6350" b="6985"/>
            <wp:docPr id="21" name="Рисунок 21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1" name="2022-08-31_12-59-21.png"/>
                    <pic:cNvPicPr/>
                  </pic:nvPicPr>
                  <pic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608039" cy="5383328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AB207D">
      <w:r>
        <w:rPr>
          <w:noProof/>
          <w:lang w:eastAsia="ru-RU"/>
        </w:rPr>
        <w:lastRenderedPageBreak/>
        <w:drawing>
          <wp:inline distT="0" distB="0" distL="0" distR="0">
            <wp:extent cx="9324658" cy="5187950"/>
            <wp:effectExtent l="0" t="0" r="0" b="0"/>
            <wp:docPr id="22" name="Рисунок 22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2" name="2022-08-31_12-59-33.png"/>
                    <pic:cNvPicPr/>
                  </pic:nvPicPr>
                  <pic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365765" cy="5210821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AB207D">
      <w:r>
        <w:rPr>
          <w:noProof/>
          <w:lang w:eastAsia="ru-RU"/>
        </w:rPr>
        <w:lastRenderedPageBreak/>
        <w:drawing>
          <wp:inline distT="0" distB="0" distL="0" distR="0">
            <wp:extent cx="9334500" cy="5193426"/>
            <wp:effectExtent l="0" t="0" r="0" b="7620"/>
            <wp:docPr id="23" name="Рисунок 23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3" name="2022-08-31_12-59-47.png"/>
                    <pic:cNvPicPr/>
                  </pic:nvPicPr>
                  <pic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362677" cy="5209103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B02B9A"/>
    <w:p w:rsidR="00B02B9A" w:rsidRDefault="003A4DD5">
      <w:r>
        <w:rPr>
          <w:noProof/>
          <w:lang w:eastAsia="ru-RU"/>
        </w:rPr>
        <w:drawing>
          <wp:inline distT="0" distB="0" distL="0" distR="0">
            <wp:extent cx="9580563" cy="5410200"/>
            <wp:effectExtent l="0" t="0" r="1905" b="0"/>
            <wp:docPr id="27" name="Рисунок 27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7" name="2022-08-31_13-00-17.png"/>
                    <pic:cNvPicPr/>
                  </pic:nvPicPr>
                  <pic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594442" cy="5418038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3A4DD5">
      <w:r>
        <w:rPr>
          <w:noProof/>
          <w:lang w:eastAsia="ru-RU"/>
        </w:rPr>
        <w:drawing>
          <wp:inline distT="0" distB="0" distL="0" distR="0">
            <wp:extent cx="9467850" cy="5378185"/>
            <wp:effectExtent l="0" t="0" r="0" b="0"/>
            <wp:docPr id="28" name="Рисунок 28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8" name="2022-08-31_13-00-33.png"/>
                    <pic:cNvPicPr/>
                  </pic:nvPicPr>
                  <pic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91587" cy="5391669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3A4DD5">
      <w:r>
        <w:rPr>
          <w:noProof/>
          <w:lang w:eastAsia="ru-RU"/>
        </w:rPr>
        <w:drawing>
          <wp:inline distT="0" distB="0" distL="0" distR="0">
            <wp:extent cx="9397800" cy="5257800"/>
            <wp:effectExtent l="0" t="0" r="0" b="0"/>
            <wp:docPr id="29" name="Рисунок 29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29" name="2022-08-31_13-01-01.png"/>
                    <pic:cNvPicPr/>
                  </pic:nvPicPr>
                  <pic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13564" cy="5266619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3A4DD5">
      <w:r>
        <w:rPr>
          <w:noProof/>
          <w:lang w:eastAsia="ru-RU"/>
        </w:rPr>
        <w:drawing>
          <wp:inline distT="0" distB="0" distL="0" distR="0">
            <wp:extent cx="9528027" cy="5384800"/>
            <wp:effectExtent l="0" t="0" r="0" b="6350"/>
            <wp:docPr id="30" name="Рисунок 30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30" name="2022-08-31_13-01-29.png"/>
                    <pic:cNvPicPr/>
                  </pic:nvPicPr>
                  <pic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540619" cy="5391916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3A4DD5">
      <w:r>
        <w:rPr>
          <w:noProof/>
          <w:lang w:eastAsia="ru-RU"/>
        </w:rPr>
        <w:drawing>
          <wp:inline distT="0" distB="0" distL="0" distR="0">
            <wp:extent cx="9455150" cy="5350916"/>
            <wp:effectExtent l="0" t="0" r="0" b="2540"/>
            <wp:docPr id="34" name="Рисунок 34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34" name="2022-08-31_13-01-50.png"/>
                    <pic:cNvPicPr/>
                  </pic:nvPicPr>
                  <pic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73900" cy="5361527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p w:rsidR="00B02B9A" w:rsidRDefault="00E901EA">
      <w:r w:rsidRPr="00E901EA">
        <w:rPr>
          <w:noProof/>
          <w:lang w:eastAsia="ru-RU"/>
        </w:rPr>
        <w:drawing>
          <wp:inline distT="0" distB="0" distL="0" distR="0">
            <wp:extent cx="9518650" cy="5336002"/>
            <wp:effectExtent l="0" t="0" r="6350" b="0"/>
            <wp:docPr id="1" name="Рисунок 1" descr="C:\Users\пользователь\Downloads\2022-08-31_13-02-03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1" descr="C:\Users\пользователь\Downloads\2022-08-31_13-02-03.png"/>
                    <pic:cNvPicPr>
                      <a:picLocks noChangeAspect="1" noChangeArrowheads="1"/>
                    </pic:cNvPicPr>
                  </pic:nvPicPr>
                  <pic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ic:blipFill>
                  <pic:spPr bwMode="auto">
                    <a:xfrm>
                      <a:off x="0" y="0"/>
                      <a:ext cx="9544272" cy="5350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4D1DA2">
      <w:r>
        <w:rPr>
          <w:noProof/>
          <w:lang w:eastAsia="ru-RU"/>
        </w:rPr>
        <w:lastRenderedPageBreak/>
        <w:drawing>
          <wp:inline distT="0" distB="0" distL="0" distR="0">
            <wp:extent cx="9441712" cy="5330417"/>
            <wp:effectExtent l="0" t="0" r="7620" b="3810"/>
            <wp:docPr id="5" name="Рисунок 5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5" name="2022-08-31_13-42-17.png"/>
                    <pic:cNvPicPr/>
                  </pic:nvPicPr>
                  <pic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85883" cy="5355354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B02B9A" w:rsidRDefault="00B02B9A">
      <w:bookmarkStart w:id="0" w:name="_GoBack"/>
      <w:bookmarkEnd w:id="0"/>
    </w:p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B02B9A"/>
    <w:p w:rsidR="00B02B9A" w:rsidRDefault="003A4DD5">
      <w:r>
        <w:rPr>
          <w:noProof/>
          <w:lang w:eastAsia="ru-RU"/>
        </w:rPr>
        <w:lastRenderedPageBreak/>
        <w:drawing>
          <wp:inline distT="0" distB="0" distL="0" distR="0" wp14:anchorId="1A5B90E2" wp14:editId="45D1DDFB">
            <wp:extent cx="9457328" cy="5323205"/>
            <wp:effectExtent l="0" t="0" r="0" b="0"/>
            <wp:docPr id="36" name="Рисунок 36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36" name="2022-08-31_13-03-16.png"/>
                    <pic:cNvPicPr/>
                  </pic:nvPicPr>
                  <pic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ic:blipFill>
                  <pic:spPr>
                    <a:xfrm>
                      <a:off x="0" y="0"/>
                      <a:ext cx="9495676" cy="5344790"/>
                    </a:xfrm>
                    <a:prstGeom prst="rect">
                      <a:avLst/>
                    </a:prstGeom>
                  </pic:spPr>
                </pic:pic>
              </a:graphicData>
            </a:graphic>
          </wp:inline>
        </w:drawing>
      </w:r>
    </w:p>
    <w:p w:rsidR="003A4DD5" w:rsidRDefault="003A4DD5"/>
    <w:p w:rsidR="003A4DD5" w:rsidRDefault="003A4DD5"/>
    <w:p w:rsidR="003A4DD5" w:rsidRDefault="003A4DD5">
      <w:r w:rsidRPr="003A4DD5">
        <w:rPr>
          <w:noProof/>
          <w:lang w:eastAsia="ru-RU"/>
        </w:rPr>
        <w:lastRenderedPageBreak/>
        <w:drawing>
          <wp:inline distT="0" distB="0" distL="0" distR="0">
            <wp:extent cx="9251950" cy="5157566"/>
            <wp:effectExtent l="0" t="0" r="6350" b="5080"/>
            <wp:docPr id="38" name="Рисунок 38" descr="C:\Users\пользователь\Downloads\2022-08-31_13-03-33.png"/>
            <wp:cNvGraphicFramePr>
              <a:graphicFrameLocks xmlns:a="http://schemas.openxmlformats.org/drawingml/2006/main" noChangeAspect="1"/>
            </wp:cNvGraphicFramePr>
            <a:graphic xmlns:a="http://schemas.openxmlformats.org/drawingml/2006/main">
              <a:graphicData uri="http://schemas.openxmlformats.org/drawingml/2006/picture">
                <pic:pic xmlns:pic="http://schemas.openxmlformats.org/drawingml/2006/picture">
                  <pic:nvPicPr>
                    <pic:cNvPr id="0" name="Picture 2" descr="C:\Users\пользователь\Downloads\2022-08-31_13-03-33.png"/>
                    <pic:cNvPicPr>
                      <a:picLocks noChangeAspect="1" noChangeArrowheads="1"/>
                    </pic:cNvPicPr>
                  </pic:nvPicPr>
                  <pic:blipFill>
                    <a:blip r:embed="rId1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ic:blipFill>
                  <pic:spPr bwMode="auto">
                    <a:xfrm>
                      <a:off x="0" y="0"/>
                      <a:ext cx="9251950" cy="51575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ic:spPr>
                </pic:pic>
              </a:graphicData>
            </a:graphic>
          </wp:inline>
        </w:drawing>
      </w:r>
    </w:p>
    <w:p w:rsidR="00B02B9A" w:rsidRDefault="00B02B9A"/>
    <w:p w:rsidR="00B02B9A" w:rsidRDefault="00B02B9A"/>
    <w:sectPr w:rsidR="00B02B9A" w:rsidSect="00B02B9A">
      <w:pgSz w:w="16838" w:h="11906" w:orient="landscape"/>
      <w:pgMar w:top="1701" w:right="1134" w:bottom="850" w:left="1134" w:header="708" w:footer="708" w:gutter="0"/>
      <w:cols w:space="708"/>
      <w:docGrid w:linePitch="360"/>
    </w:sectPr>
  </w:body>
</w:document>
</file>

<file path=word/fontTable.xml><?xml version="1.0" encoding="utf-8"?>
<w:font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font w:name="Calibri">
    <w:panose1 w:val="020F0502020204030204"/>
    <w:charset w:val="CC"/>
    <w:family w:val="swiss"/>
    <w:pitch w:val="variable"/>
    <w:sig w:usb0="E4002EFF" w:usb1="C000247B" w:usb2="00000009" w:usb3="00000000" w:csb0="000001FF" w:csb1="00000000"/>
  </w:font>
  <w:font w:name="Times New Roman">
    <w:panose1 w:val="02020603050405020304"/>
    <w:charset w:val="CC"/>
    <w:family w:val="roman"/>
    <w:pitch w:val="variable"/>
    <w:sig w:usb0="E0002EFF" w:usb1="C000785B" w:usb2="00000009" w:usb3="00000000" w:csb0="000001FF" w:csb1="00000000"/>
  </w:font>
  <w:font w:name="Calibri Light">
    <w:panose1 w:val="020F0302020204030204"/>
    <w:charset w:val="CC"/>
    <w:family w:val="swiss"/>
    <w:pitch w:val="variable"/>
    <w:sig w:usb0="E4002EFF" w:usb1="C000247B" w:usb2="00000009" w:usb3="00000000" w:csb0="000001FF" w:csb1="00000000"/>
  </w:font>
</w:fonts>
</file>

<file path=word/settings.xml><?xml version="1.0" encoding="utf-8"?>
<w:settings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10="urn:schemas-microsoft-com:office:word" xmlns:w="http://schemas.openxmlformats.org/wordprocessingml/2006/main" xmlns:w14="http://schemas.microsoft.com/office/word/2010/wordml" xmlns:w15="http://schemas.microsoft.com/office/word/2012/wordml" xmlns:sl="http://schemas.openxmlformats.org/schemaLibrary/2006/main" mc:Ignorable="w14 w15">
  <w:zoom w:percent="60"/>
  <w:proofState w:spelling="clean" w:grammar="clean"/>
  <w:defaultTabStop w:val="708"/>
  <w:characterSpacingControl w:val="doNotCompress"/>
  <w:compat>
    <w:compatSetting w:name="compatibilityMode" w:uri="http://schemas.microsoft.com/office/word" w:val="15"/>
    <w:compatSetting w:name="overrideTableStyleFontSizeAndJustification" w:uri="http://schemas.microsoft.com/office/word" w:val="1"/>
    <w:compatSetting w:name="enableOpenTypeFeatures" w:uri="http://schemas.microsoft.com/office/word" w:val="1"/>
    <w:compatSetting w:name="doNotFlipMirrorIndents" w:uri="http://schemas.microsoft.com/office/word" w:val="1"/>
    <w:compatSetting w:name="differentiateMultirowTableHeaders" w:uri="http://schemas.microsoft.com/office/word" w:val="1"/>
  </w:compat>
  <w:rsids>
    <w:rsidRoot w:val="00B02B9A"/>
    <w:rsid w:val="003A4DD5"/>
    <w:rsid w:val="004D1DA2"/>
    <w:rsid w:val="007F1A3A"/>
    <w:rsid w:val="00AB207D"/>
    <w:rsid w:val="00B02B9A"/>
    <w:rsid w:val="00D00BFC"/>
    <w:rsid w:val="00E901EA"/>
  </w:rsids>
  <m:mathPr>
    <m:mathFont m:val="Cambria Math"/>
    <m:brkBin m:val="before"/>
    <m:brkBinSub m:val="--"/>
    <m:smallFrac m:val="0"/>
    <m:dispDef/>
    <m:lMargin m:val="0"/>
    <m:rMargin m:val="0"/>
    <m:defJc m:val="centerGroup"/>
    <m:wrapIndent m:val="1440"/>
    <m:intLim m:val="subSup"/>
    <m:naryLim m:val="undOvr"/>
  </m:mathPr>
  <w:themeFontLang w:val="ru-RU"/>
  <w:clrSchemeMapping w:bg1="light1" w:t1="dark1" w:bg2="light2" w:t2="dark2" w:accent1="accent1" w:accent2="accent2" w:accent3="accent3" w:accent4="accent4" w:accent5="accent5" w:accent6="accent6" w:hyperlink="hyperlink" w:followedHyperlink="followedHyperlink"/>
  <w:shapeDefaults>
    <o:shapedefaults v:ext="edit" spidmax="1026"/>
    <o:shapelayout v:ext="edit">
      <o:idmap v:ext="edit" data="1"/>
    </o:shapelayout>
  </w:shapeDefaults>
  <w:decimalSymbol w:val=","/>
  <w:listSeparator w:val=";"/>
  <w15:chartTrackingRefBased/>
  <w15:docId w15:val="{29F0A6F1-6F53-4467-AA7E-E72A759E32BD}"/>
</w:settings>
</file>

<file path=word/styles.xml><?xml version="1.0" encoding="utf-8"?>
<w:style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docDefaults>
    <w:rPrDefault>
      <w:rPr>
        <w:rFonts w:asciiTheme="minorHAnsi" w:eastAsiaTheme="minorHAnsi" w:hAnsiTheme="minorHAnsi" w:cstheme="minorBidi"/>
        <w:sz w:val="22"/>
        <w:szCs w:val="22"/>
        <w:lang w:val="ru-RU" w:eastAsia="en-US" w:bidi="ar-SA"/>
      </w:rPr>
    </w:rPrDefault>
    <w:pPrDefault>
      <w:pPr>
        <w:spacing w:after="160" w:line="259" w:lineRule="auto"/>
      </w:pPr>
    </w:pPrDefault>
  </w:docDefaults>
  <w:latentStyles w:defLockedState="0" w:defUIPriority="99" w:defSemiHidden="0" w:defUnhideWhenUsed="0" w:defQFormat="0" w:count="371">
    <w:lsdException w:name="Normal" w:uiPriority="0" w:qFormat="1"/>
    <w:lsdException w:name="heading 1" w:uiPriority="9" w:qFormat="1"/>
    <w:lsdException w:name="heading 2" w:semiHidden="1" w:uiPriority="9" w:unhideWhenUsed="1" w:qFormat="1"/>
    <w:lsdException w:name="heading 3" w:semiHidden="1" w:uiPriority="9" w:unhideWhenUsed="1" w:qFormat="1"/>
    <w:lsdException w:name="heading 4" w:semiHidden="1" w:uiPriority="9" w:unhideWhenUsed="1" w:qFormat="1"/>
    <w:lsdException w:name="heading 5" w:semiHidden="1" w:uiPriority="9" w:unhideWhenUsed="1" w:qFormat="1"/>
    <w:lsdException w:name="heading 6" w:semiHidden="1" w:uiPriority="9" w:unhideWhenUsed="1" w:qFormat="1"/>
    <w:lsdException w:name="heading 7" w:semiHidden="1" w:uiPriority="9" w:unhideWhenUsed="1" w:qFormat="1"/>
    <w:lsdException w:name="heading 8" w:semiHidden="1" w:uiPriority="9" w:unhideWhenUsed="1" w:qFormat="1"/>
    <w:lsdException w:name="heading 9" w:semiHidden="1" w:uiPriority="9" w:unhideWhenUsed="1" w:qFormat="1"/>
    <w:lsdException w:name="index 1" w:semiHidden="1" w:unhideWhenUsed="1"/>
    <w:lsdException w:name="index 2" w:semiHidden="1" w:unhideWhenUsed="1"/>
    <w:lsdException w:name="index 3" w:semiHidden="1" w:unhideWhenUsed="1"/>
    <w:lsdException w:name="index 4" w:semiHidden="1" w:unhideWhenUsed="1"/>
    <w:lsdException w:name="index 5" w:semiHidden="1" w:unhideWhenUsed="1"/>
    <w:lsdException w:name="index 6" w:semiHidden="1" w:unhideWhenUsed="1"/>
    <w:lsdException w:name="index 7" w:semiHidden="1" w:unhideWhenUsed="1"/>
    <w:lsdException w:name="index 8" w:semiHidden="1" w:unhideWhenUsed="1"/>
    <w:lsdException w:name="index 9" w:semiHidden="1" w:unhideWhenUsed="1"/>
    <w:lsdException w:name="toc 1" w:semiHidden="1" w:uiPriority="39" w:unhideWhenUsed="1"/>
    <w:lsdException w:name="toc 2" w:semiHidden="1" w:uiPriority="39" w:unhideWhenUsed="1"/>
    <w:lsdException w:name="toc 3" w:semiHidden="1" w:uiPriority="39" w:unhideWhenUsed="1"/>
    <w:lsdException w:name="toc 4" w:semiHidden="1" w:uiPriority="39" w:unhideWhenUsed="1"/>
    <w:lsdException w:name="toc 5" w:semiHidden="1" w:uiPriority="39" w:unhideWhenUsed="1"/>
    <w:lsdException w:name="toc 6" w:semiHidden="1" w:uiPriority="39" w:unhideWhenUsed="1"/>
    <w:lsdException w:name="toc 7" w:semiHidden="1" w:uiPriority="39" w:unhideWhenUsed="1"/>
    <w:lsdException w:name="toc 8" w:semiHidden="1" w:uiPriority="39" w:unhideWhenUsed="1"/>
    <w:lsdException w:name="toc 9" w:semiHidden="1" w:uiPriority="39" w:unhideWhenUsed="1"/>
    <w:lsdException w:name="Normal Indent" w:semiHidden="1" w:unhideWhenUsed="1"/>
    <w:lsdException w:name="footnote text" w:semiHidden="1" w:unhideWhenUsed="1"/>
    <w:lsdException w:name="annotation text" w:semiHidden="1" w:unhideWhenUsed="1"/>
    <w:lsdException w:name="header" w:semiHidden="1" w:unhideWhenUsed="1"/>
    <w:lsdException w:name="footer" w:semiHidden="1" w:unhideWhenUsed="1"/>
    <w:lsdException w:name="index heading" w:semiHidden="1" w:unhideWhenUsed="1"/>
    <w:lsdException w:name="caption" w:semiHidden="1" w:uiPriority="35" w:unhideWhenUsed="1" w:qFormat="1"/>
    <w:lsdException w:name="table of figures" w:semiHidden="1" w:unhideWhenUsed="1"/>
    <w:lsdException w:name="envelope address" w:semiHidden="1" w:unhideWhenUsed="1"/>
    <w:lsdException w:name="envelope return" w:semiHidden="1" w:unhideWhenUsed="1"/>
    <w:lsdException w:name="footnote reference" w:semiHidden="1" w:unhideWhenUsed="1"/>
    <w:lsdException w:name="annotation reference" w:semiHidden="1" w:unhideWhenUsed="1"/>
    <w:lsdException w:name="line number" w:semiHidden="1" w:unhideWhenUsed="1"/>
    <w:lsdException w:name="page number" w:semiHidden="1" w:unhideWhenUsed="1"/>
    <w:lsdException w:name="endnote reference" w:semiHidden="1" w:unhideWhenUsed="1"/>
    <w:lsdException w:name="endnote text" w:semiHidden="1" w:unhideWhenUsed="1"/>
    <w:lsdException w:name="table of authorities" w:semiHidden="1" w:unhideWhenUsed="1"/>
    <w:lsdException w:name="macro" w:semiHidden="1" w:unhideWhenUsed="1"/>
    <w:lsdException w:name="toa heading" w:semiHidden="1" w:unhideWhenUsed="1"/>
    <w:lsdException w:name="List" w:semiHidden="1" w:unhideWhenUsed="1"/>
    <w:lsdException w:name="List Bullet" w:semiHidden="1" w:unhideWhenUsed="1"/>
    <w:lsdException w:name="List Number" w:semiHidden="1" w:unhideWhenUsed="1"/>
    <w:lsdException w:name="List 2" w:semiHidden="1" w:unhideWhenUsed="1"/>
    <w:lsdException w:name="List 3" w:semiHidden="1" w:unhideWhenUsed="1"/>
    <w:lsdException w:name="List 4" w:semiHidden="1" w:unhideWhenUsed="1"/>
    <w:lsdException w:name="List 5" w:semiHidden="1" w:unhideWhenUsed="1"/>
    <w:lsdException w:name="List Bullet 2" w:semiHidden="1" w:unhideWhenUsed="1"/>
    <w:lsdException w:name="List Bullet 3" w:semiHidden="1" w:unhideWhenUsed="1"/>
    <w:lsdException w:name="List Bullet 4" w:semiHidden="1" w:unhideWhenUsed="1"/>
    <w:lsdException w:name="List Bullet 5" w:semiHidden="1" w:unhideWhenUsed="1"/>
    <w:lsdException w:name="List Number 2" w:semiHidden="1" w:unhideWhenUsed="1"/>
    <w:lsdException w:name="List Number 3" w:semiHidden="1" w:unhideWhenUsed="1"/>
    <w:lsdException w:name="List Number 4" w:semiHidden="1" w:unhideWhenUsed="1"/>
    <w:lsdException w:name="List Number 5" w:semiHidden="1" w:unhideWhenUsed="1"/>
    <w:lsdException w:name="Title" w:uiPriority="10" w:qFormat="1"/>
    <w:lsdException w:name="Closing" w:semiHidden="1" w:unhideWhenUsed="1"/>
    <w:lsdException w:name="Signature" w:semiHidden="1" w:unhideWhenUsed="1"/>
    <w:lsdException w:name="Default Paragraph Font" w:semiHidden="1" w:uiPriority="1" w:unhideWhenUsed="1"/>
    <w:lsdException w:name="Body Text" w:semiHidden="1" w:unhideWhenUsed="1"/>
    <w:lsdException w:name="Body Text Indent" w:semiHidden="1" w:unhideWhenUsed="1"/>
    <w:lsdException w:name="List Continue" w:semiHidden="1" w:unhideWhenUsed="1"/>
    <w:lsdException w:name="List Continue 2" w:semiHidden="1" w:unhideWhenUsed="1"/>
    <w:lsdException w:name="List Continue 3" w:semiHidden="1" w:unhideWhenUsed="1"/>
    <w:lsdException w:name="List Continue 4" w:semiHidden="1" w:unhideWhenUsed="1"/>
    <w:lsdException w:name="List Continue 5" w:semiHidden="1" w:unhideWhenUsed="1"/>
    <w:lsdException w:name="Message Header" w:semiHidden="1" w:unhideWhenUsed="1"/>
    <w:lsdException w:name="Subtitle" w:uiPriority="11" w:qFormat="1"/>
    <w:lsdException w:name="Salutation" w:semiHidden="1" w:unhideWhenUsed="1"/>
    <w:lsdException w:name="Date" w:semiHidden="1" w:unhideWhenUsed="1"/>
    <w:lsdException w:name="Body Text First Indent" w:semiHidden="1" w:unhideWhenUsed="1"/>
    <w:lsdException w:name="Body Text First Indent 2" w:semiHidden="1" w:unhideWhenUsed="1"/>
    <w:lsdException w:name="Note Heading" w:semiHidden="1" w:unhideWhenUsed="1"/>
    <w:lsdException w:name="Body Text 2" w:semiHidden="1" w:unhideWhenUsed="1"/>
    <w:lsdException w:name="Body Text 3" w:semiHidden="1" w:unhideWhenUsed="1"/>
    <w:lsdException w:name="Body Text Indent 2" w:semiHidden="1" w:unhideWhenUsed="1"/>
    <w:lsdException w:name="Body Text Indent 3" w:semiHidden="1" w:unhideWhenUsed="1"/>
    <w:lsdException w:name="Block Text" w:semiHidden="1" w:unhideWhenUsed="1"/>
    <w:lsdException w:name="Hyperlink" w:semiHidden="1" w:unhideWhenUsed="1"/>
    <w:lsdException w:name="FollowedHyperlink" w:semiHidden="1" w:unhideWhenUsed="1"/>
    <w:lsdException w:name="Strong" w:uiPriority="22" w:qFormat="1"/>
    <w:lsdException w:name="Emphasis" w:uiPriority="20" w:qFormat="1"/>
    <w:lsdException w:name="Document Map" w:semiHidden="1" w:unhideWhenUsed="1"/>
    <w:lsdException w:name="Plain Text" w:semiHidden="1" w:unhideWhenUsed="1"/>
    <w:lsdException w:name="E-mail Signature" w:semiHidden="1" w:unhideWhenUsed="1"/>
    <w:lsdException w:name="HTML Top of Form" w:semiHidden="1" w:unhideWhenUsed="1"/>
    <w:lsdException w:name="HTML Bottom of Form" w:semiHidden="1" w:unhideWhenUsed="1"/>
    <w:lsdException w:name="Normal (Web)" w:semiHidden="1" w:unhideWhenUsed="1"/>
    <w:lsdException w:name="HTML Acronym" w:semiHidden="1" w:unhideWhenUsed="1"/>
    <w:lsdException w:name="HTML Address" w:semiHidden="1" w:unhideWhenUsed="1"/>
    <w:lsdException w:name="HTML Cite" w:semiHidden="1" w:unhideWhenUsed="1"/>
    <w:lsdException w:name="HTML Code" w:semiHidden="1" w:unhideWhenUsed="1"/>
    <w:lsdException w:name="HTML Definition" w:semiHidden="1" w:unhideWhenUsed="1"/>
    <w:lsdException w:name="HTML Keyboard" w:semiHidden="1" w:unhideWhenUsed="1"/>
    <w:lsdException w:name="HTML Preformatted" w:semiHidden="1" w:unhideWhenUsed="1"/>
    <w:lsdException w:name="HTML Sample" w:semiHidden="1" w:unhideWhenUsed="1"/>
    <w:lsdException w:name="HTML Typewriter" w:semiHidden="1" w:unhideWhenUsed="1"/>
    <w:lsdException w:name="HTML Variable" w:semiHidden="1" w:unhideWhenUsed="1"/>
    <w:lsdException w:name="Normal Table" w:semiHidden="1" w:unhideWhenUsed="1"/>
    <w:lsdException w:name="annotation subject" w:semiHidden="1" w:unhideWhenUsed="1"/>
    <w:lsdException w:name="No List" w:semiHidden="1" w:unhideWhenUsed="1"/>
    <w:lsdException w:name="Outline List 1" w:semiHidden="1" w:unhideWhenUsed="1"/>
    <w:lsdException w:name="Outline List 2" w:semiHidden="1" w:unhideWhenUsed="1"/>
    <w:lsdException w:name="Outline List 3" w:semiHidden="1" w:unhideWhenUsed="1"/>
    <w:lsdException w:name="Table Simple 1" w:semiHidden="1" w:unhideWhenUsed="1"/>
    <w:lsdException w:name="Table Simple 2" w:semiHidden="1" w:unhideWhenUsed="1"/>
    <w:lsdException w:name="Table Simple 3" w:semiHidden="1" w:unhideWhenUsed="1"/>
    <w:lsdException w:name="Table Classic 1" w:semiHidden="1" w:unhideWhenUsed="1"/>
    <w:lsdException w:name="Table Classic 2" w:semiHidden="1" w:unhideWhenUsed="1"/>
    <w:lsdException w:name="Table Classic 3" w:semiHidden="1" w:unhideWhenUsed="1"/>
    <w:lsdException w:name="Table Classic 4" w:semiHidden="1" w:unhideWhenUsed="1"/>
    <w:lsdException w:name="Table Colorful 1" w:semiHidden="1" w:unhideWhenUsed="1"/>
    <w:lsdException w:name="Table Colorful 2" w:semiHidden="1" w:unhideWhenUsed="1"/>
    <w:lsdException w:name="Table Colorful 3" w:semiHidden="1" w:unhideWhenUsed="1"/>
    <w:lsdException w:name="Table Columns 1" w:semiHidden="1" w:unhideWhenUsed="1"/>
    <w:lsdException w:name="Table Columns 2" w:semiHidden="1" w:unhideWhenUsed="1"/>
    <w:lsdException w:name="Table Columns 3" w:semiHidden="1" w:unhideWhenUsed="1"/>
    <w:lsdException w:name="Table Columns 4" w:semiHidden="1" w:unhideWhenUsed="1"/>
    <w:lsdException w:name="Table Columns 5" w:semiHidden="1" w:unhideWhenUsed="1"/>
    <w:lsdException w:name="Table Grid 1" w:semiHidden="1" w:unhideWhenUsed="1"/>
    <w:lsdException w:name="Table Grid 2" w:semiHidden="1" w:unhideWhenUsed="1"/>
    <w:lsdException w:name="Table Grid 3" w:semiHidden="1" w:unhideWhenUsed="1"/>
    <w:lsdException w:name="Table Grid 4" w:semiHidden="1" w:unhideWhenUsed="1"/>
    <w:lsdException w:name="Table Grid 5" w:semiHidden="1" w:unhideWhenUsed="1"/>
    <w:lsdException w:name="Table Grid 6" w:semiHidden="1" w:unhideWhenUsed="1"/>
    <w:lsdException w:name="Table Grid 7" w:semiHidden="1" w:unhideWhenUsed="1"/>
    <w:lsdException w:name="Table Grid 8" w:semiHidden="1" w:unhideWhenUsed="1"/>
    <w:lsdException w:name="Table List 1" w:semiHidden="1" w:unhideWhenUsed="1"/>
    <w:lsdException w:name="Table List 2" w:semiHidden="1" w:unhideWhenUsed="1"/>
    <w:lsdException w:name="Table List 3" w:semiHidden="1" w:unhideWhenUsed="1"/>
    <w:lsdException w:name="Table List 4" w:semiHidden="1" w:unhideWhenUsed="1"/>
    <w:lsdException w:name="Table List 5" w:semiHidden="1" w:unhideWhenUsed="1"/>
    <w:lsdException w:name="Table List 6" w:semiHidden="1" w:unhideWhenUsed="1"/>
    <w:lsdException w:name="Table List 7" w:semiHidden="1" w:unhideWhenUsed="1"/>
    <w:lsdException w:name="Table List 8" w:semiHidden="1" w:unhideWhenUsed="1"/>
    <w:lsdException w:name="Table 3D effects 1" w:semiHidden="1" w:unhideWhenUsed="1"/>
    <w:lsdException w:name="Table 3D effects 2" w:semiHidden="1" w:unhideWhenUsed="1"/>
    <w:lsdException w:name="Table 3D effects 3" w:semiHidden="1" w:unhideWhenUsed="1"/>
    <w:lsdException w:name="Table Contemporary" w:semiHidden="1" w:unhideWhenUsed="1"/>
    <w:lsdException w:name="Table Elegant" w:semiHidden="1" w:unhideWhenUsed="1"/>
    <w:lsdException w:name="Table Professional" w:semiHidden="1" w:unhideWhenUsed="1"/>
    <w:lsdException w:name="Table Subtle 1" w:semiHidden="1" w:unhideWhenUsed="1"/>
    <w:lsdException w:name="Table Subtle 2" w:semiHidden="1" w:unhideWhenUsed="1"/>
    <w:lsdException w:name="Table Web 1" w:semiHidden="1" w:unhideWhenUsed="1"/>
    <w:lsdException w:name="Table Web 2" w:semiHidden="1" w:unhideWhenUsed="1"/>
    <w:lsdException w:name="Table Web 3" w:semiHidden="1" w:unhideWhenUsed="1"/>
    <w:lsdException w:name="Balloon Text" w:semiHidden="1" w:unhideWhenUsed="1"/>
    <w:lsdException w:name="Table Grid" w:uiPriority="39"/>
    <w:lsdException w:name="Table Theme" w:semiHidden="1" w:unhideWhenUsed="1"/>
    <w:lsdException w:name="Placeholder Text" w:semiHidden="1"/>
    <w:lsdException w:name="No Spacing" w:uiPriority="1" w:qFormat="1"/>
    <w:lsdException w:name="Light Shading" w:uiPriority="60"/>
    <w:lsdException w:name="Light List" w:uiPriority="61"/>
    <w:lsdException w:name="Light Grid" w:uiPriority="62"/>
    <w:lsdException w:name="Medium Shading 1" w:uiPriority="63"/>
    <w:lsdException w:name="Medium Shading 2" w:uiPriority="64"/>
    <w:lsdException w:name="Medium List 1" w:uiPriority="65"/>
    <w:lsdException w:name="Medium List 2" w:uiPriority="66"/>
    <w:lsdException w:name="Medium Grid 1" w:uiPriority="67"/>
    <w:lsdException w:name="Medium Grid 2" w:uiPriority="68"/>
    <w:lsdException w:name="Medium Grid 3" w:uiPriority="69"/>
    <w:lsdException w:name="Dark List" w:uiPriority="70"/>
    <w:lsdException w:name="Colorful Shading" w:uiPriority="71"/>
    <w:lsdException w:name="Colorful List" w:uiPriority="72"/>
    <w:lsdException w:name="Colorful Grid" w:uiPriority="73"/>
    <w:lsdException w:name="Light Shading Accent 1" w:uiPriority="60"/>
    <w:lsdException w:name="Light List Accent 1" w:uiPriority="61"/>
    <w:lsdException w:name="Light Grid Accent 1" w:uiPriority="62"/>
    <w:lsdException w:name="Medium Shading 1 Accent 1" w:uiPriority="63"/>
    <w:lsdException w:name="Medium Shading 2 Accent 1" w:uiPriority="64"/>
    <w:lsdException w:name="Medium List 1 Accent 1" w:uiPriority="65"/>
    <w:lsdException w:name="Revision" w:semiHidden="1"/>
    <w:lsdException w:name="List Paragraph" w:uiPriority="34" w:qFormat="1"/>
    <w:lsdException w:name="Quote" w:uiPriority="29" w:qFormat="1"/>
    <w:lsdException w:name="Intense Quote" w:uiPriority="30" w:qFormat="1"/>
    <w:lsdException w:name="Medium List 2 Accent 1" w:uiPriority="66"/>
    <w:lsdException w:name="Medium Grid 1 Accent 1" w:uiPriority="67"/>
    <w:lsdException w:name="Medium Grid 2 Accent 1" w:uiPriority="68"/>
    <w:lsdException w:name="Medium Grid 3 Accent 1" w:uiPriority="69"/>
    <w:lsdException w:name="Dark List Accent 1" w:uiPriority="70"/>
    <w:lsdException w:name="Colorful Shading Accent 1" w:uiPriority="71"/>
    <w:lsdException w:name="Colorful List Accent 1" w:uiPriority="72"/>
    <w:lsdException w:name="Colorful Grid Accent 1" w:uiPriority="73"/>
    <w:lsdException w:name="Light Shading Accent 2" w:uiPriority="60"/>
    <w:lsdException w:name="Light List Accent 2" w:uiPriority="61"/>
    <w:lsdException w:name="Light Grid Accent 2" w:uiPriority="62"/>
    <w:lsdException w:name="Medium Shading 1 Accent 2" w:uiPriority="63"/>
    <w:lsdException w:name="Medium Shading 2 Accent 2" w:uiPriority="64"/>
    <w:lsdException w:name="Medium List 1 Accent 2" w:uiPriority="65"/>
    <w:lsdException w:name="Medium List 2 Accent 2" w:uiPriority="66"/>
    <w:lsdException w:name="Medium Grid 1 Accent 2" w:uiPriority="67"/>
    <w:lsdException w:name="Medium Grid 2 Accent 2" w:uiPriority="68"/>
    <w:lsdException w:name="Medium Grid 3 Accent 2" w:uiPriority="69"/>
    <w:lsdException w:name="Dark List Accent 2" w:uiPriority="70"/>
    <w:lsdException w:name="Colorful Shading Accent 2" w:uiPriority="71"/>
    <w:lsdException w:name="Colorful List Accent 2" w:uiPriority="72"/>
    <w:lsdException w:name="Colorful Grid Accent 2" w:uiPriority="73"/>
    <w:lsdException w:name="Light Shading Accent 3" w:uiPriority="60"/>
    <w:lsdException w:name="Light List Accent 3" w:uiPriority="61"/>
    <w:lsdException w:name="Light Grid Accent 3" w:uiPriority="62"/>
    <w:lsdException w:name="Medium Shading 1 Accent 3" w:uiPriority="63"/>
    <w:lsdException w:name="Medium Shading 2 Accent 3" w:uiPriority="64"/>
    <w:lsdException w:name="Medium List 1 Accent 3" w:uiPriority="65"/>
    <w:lsdException w:name="Medium List 2 Accent 3" w:uiPriority="66"/>
    <w:lsdException w:name="Medium Grid 1 Accent 3" w:uiPriority="67"/>
    <w:lsdException w:name="Medium Grid 2 Accent 3" w:uiPriority="68"/>
    <w:lsdException w:name="Medium Grid 3 Accent 3" w:uiPriority="69"/>
    <w:lsdException w:name="Dark List Accent 3" w:uiPriority="70"/>
    <w:lsdException w:name="Colorful Shading Accent 3" w:uiPriority="71"/>
    <w:lsdException w:name="Colorful List Accent 3" w:uiPriority="72"/>
    <w:lsdException w:name="Colorful Grid Accent 3" w:uiPriority="73"/>
    <w:lsdException w:name="Light Shading Accent 4" w:uiPriority="60"/>
    <w:lsdException w:name="Light List Accent 4" w:uiPriority="61"/>
    <w:lsdException w:name="Light Grid Accent 4" w:uiPriority="62"/>
    <w:lsdException w:name="Medium Shading 1 Accent 4" w:uiPriority="63"/>
    <w:lsdException w:name="Medium Shading 2 Accent 4" w:uiPriority="64"/>
    <w:lsdException w:name="Medium List 1 Accent 4" w:uiPriority="65"/>
    <w:lsdException w:name="Medium List 2 Accent 4" w:uiPriority="66"/>
    <w:lsdException w:name="Medium Grid 1 Accent 4" w:uiPriority="67"/>
    <w:lsdException w:name="Medium Grid 2 Accent 4" w:uiPriority="68"/>
    <w:lsdException w:name="Medium Grid 3 Accent 4" w:uiPriority="69"/>
    <w:lsdException w:name="Dark List Accent 4" w:uiPriority="70"/>
    <w:lsdException w:name="Colorful Shading Accent 4" w:uiPriority="71"/>
    <w:lsdException w:name="Colorful List Accent 4" w:uiPriority="72"/>
    <w:lsdException w:name="Colorful Grid Accent 4" w:uiPriority="73"/>
    <w:lsdException w:name="Light Shading Accent 5" w:uiPriority="60"/>
    <w:lsdException w:name="Light List Accent 5" w:uiPriority="61"/>
    <w:lsdException w:name="Light Grid Accent 5" w:uiPriority="62"/>
    <w:lsdException w:name="Medium Shading 1 Accent 5" w:uiPriority="63"/>
    <w:lsdException w:name="Medium Shading 2 Accent 5" w:uiPriority="64"/>
    <w:lsdException w:name="Medium List 1 Accent 5" w:uiPriority="65"/>
    <w:lsdException w:name="Medium List 2 Accent 5" w:uiPriority="66"/>
    <w:lsdException w:name="Medium Grid 1 Accent 5" w:uiPriority="67"/>
    <w:lsdException w:name="Medium Grid 2 Accent 5" w:uiPriority="68"/>
    <w:lsdException w:name="Medium Grid 3 Accent 5" w:uiPriority="69"/>
    <w:lsdException w:name="Dark List Accent 5" w:uiPriority="70"/>
    <w:lsdException w:name="Colorful Shading Accent 5" w:uiPriority="71"/>
    <w:lsdException w:name="Colorful List Accent 5" w:uiPriority="72"/>
    <w:lsdException w:name="Colorful Grid Accent 5" w:uiPriority="73"/>
    <w:lsdException w:name="Light Shading Accent 6" w:uiPriority="60"/>
    <w:lsdException w:name="Light List Accent 6" w:uiPriority="61"/>
    <w:lsdException w:name="Light Grid Accent 6" w:uiPriority="62"/>
    <w:lsdException w:name="Medium Shading 1 Accent 6" w:uiPriority="63"/>
    <w:lsdException w:name="Medium Shading 2 Accent 6" w:uiPriority="64"/>
    <w:lsdException w:name="Medium List 1 Accent 6" w:uiPriority="65"/>
    <w:lsdException w:name="Medium List 2 Accent 6" w:uiPriority="66"/>
    <w:lsdException w:name="Medium Grid 1 Accent 6" w:uiPriority="67"/>
    <w:lsdException w:name="Medium Grid 2 Accent 6" w:uiPriority="68"/>
    <w:lsdException w:name="Medium Grid 3 Accent 6" w:uiPriority="69"/>
    <w:lsdException w:name="Dark List Accent 6" w:uiPriority="70"/>
    <w:lsdException w:name="Colorful Shading Accent 6" w:uiPriority="71"/>
    <w:lsdException w:name="Colorful List Accent 6" w:uiPriority="72"/>
    <w:lsdException w:name="Colorful Grid Accent 6" w:uiPriority="73"/>
    <w:lsdException w:name="Subtle Emphasis" w:uiPriority="19" w:qFormat="1"/>
    <w:lsdException w:name="Intense Emphasis" w:uiPriority="21" w:qFormat="1"/>
    <w:lsdException w:name="Subtle Reference" w:uiPriority="31" w:qFormat="1"/>
    <w:lsdException w:name="Intense Reference" w:uiPriority="32" w:qFormat="1"/>
    <w:lsdException w:name="Book Title" w:uiPriority="33" w:qFormat="1"/>
    <w:lsdException w:name="Bibliography" w:semiHidden="1" w:uiPriority="37" w:unhideWhenUsed="1"/>
    <w:lsdException w:name="TOC Heading" w:semiHidden="1" w:uiPriority="39" w:unhideWhenUsed="1" w:qFormat="1"/>
    <w:lsdException w:name="Plain Table 1" w:uiPriority="41"/>
    <w:lsdException w:name="Plain Table 2" w:uiPriority="42"/>
    <w:lsdException w:name="Plain Table 3" w:uiPriority="43"/>
    <w:lsdException w:name="Plain Table 4" w:uiPriority="44"/>
    <w:lsdException w:name="Plain Table 5" w:uiPriority="45"/>
    <w:lsdException w:name="Grid Table Light" w:uiPriority="40"/>
    <w:lsdException w:name="Grid Table 1 Light" w:uiPriority="46"/>
    <w:lsdException w:name="Grid Table 2" w:uiPriority="47"/>
    <w:lsdException w:name="Grid Table 3" w:uiPriority="48"/>
    <w:lsdException w:name="Grid Table 4" w:uiPriority="49"/>
    <w:lsdException w:name="Grid Table 5 Dark" w:uiPriority="50"/>
    <w:lsdException w:name="Grid Table 6 Colorful" w:uiPriority="51"/>
    <w:lsdException w:name="Grid Table 7 Colorful" w:uiPriority="52"/>
    <w:lsdException w:name="Grid Table 1 Light Accent 1" w:uiPriority="46"/>
    <w:lsdException w:name="Grid Table 2 Accent 1" w:uiPriority="47"/>
    <w:lsdException w:name="Grid Table 3 Accent 1" w:uiPriority="48"/>
    <w:lsdException w:name="Grid Table 4 Accent 1" w:uiPriority="49"/>
    <w:lsdException w:name="Grid Table 5 Dark Accent 1" w:uiPriority="50"/>
    <w:lsdException w:name="Grid Table 6 Colorful Accent 1" w:uiPriority="51"/>
    <w:lsdException w:name="Grid Table 7 Colorful Accent 1" w:uiPriority="52"/>
    <w:lsdException w:name="Grid Table 1 Light Accent 2" w:uiPriority="46"/>
    <w:lsdException w:name="Grid Table 2 Accent 2" w:uiPriority="47"/>
    <w:lsdException w:name="Grid Table 3 Accent 2" w:uiPriority="48"/>
    <w:lsdException w:name="Grid Table 4 Accent 2" w:uiPriority="49"/>
    <w:lsdException w:name="Grid Table 5 Dark Accent 2" w:uiPriority="50"/>
    <w:lsdException w:name="Grid Table 6 Colorful Accent 2" w:uiPriority="51"/>
    <w:lsdException w:name="Grid Table 7 Colorful Accent 2" w:uiPriority="52"/>
    <w:lsdException w:name="Grid Table 1 Light Accent 3" w:uiPriority="46"/>
    <w:lsdException w:name="Grid Table 2 Accent 3" w:uiPriority="47"/>
    <w:lsdException w:name="Grid Table 3 Accent 3" w:uiPriority="48"/>
    <w:lsdException w:name="Grid Table 4 Accent 3" w:uiPriority="49"/>
    <w:lsdException w:name="Grid Table 5 Dark Accent 3" w:uiPriority="50"/>
    <w:lsdException w:name="Grid Table 6 Colorful Accent 3" w:uiPriority="51"/>
    <w:lsdException w:name="Grid Table 7 Colorful Accent 3" w:uiPriority="52"/>
    <w:lsdException w:name="Grid Table 1 Light Accent 4" w:uiPriority="46"/>
    <w:lsdException w:name="Grid Table 2 Accent 4" w:uiPriority="47"/>
    <w:lsdException w:name="Grid Table 3 Accent 4" w:uiPriority="48"/>
    <w:lsdException w:name="Grid Table 4 Accent 4" w:uiPriority="49"/>
    <w:lsdException w:name="Grid Table 5 Dark Accent 4" w:uiPriority="50"/>
    <w:lsdException w:name="Grid Table 6 Colorful Accent 4" w:uiPriority="51"/>
    <w:lsdException w:name="Grid Table 7 Colorful Accent 4" w:uiPriority="52"/>
    <w:lsdException w:name="Grid Table 1 Light Accent 5" w:uiPriority="46"/>
    <w:lsdException w:name="Grid Table 2 Accent 5" w:uiPriority="47"/>
    <w:lsdException w:name="Grid Table 3 Accent 5" w:uiPriority="48"/>
    <w:lsdException w:name="Grid Table 4 Accent 5" w:uiPriority="49"/>
    <w:lsdException w:name="Grid Table 5 Dark Accent 5" w:uiPriority="50"/>
    <w:lsdException w:name="Grid Table 6 Colorful Accent 5" w:uiPriority="51"/>
    <w:lsdException w:name="Grid Table 7 Colorful Accent 5" w:uiPriority="52"/>
    <w:lsdException w:name="Grid Table 1 Light Accent 6" w:uiPriority="46"/>
    <w:lsdException w:name="Grid Table 2 Accent 6" w:uiPriority="47"/>
    <w:lsdException w:name="Grid Table 3 Accent 6" w:uiPriority="48"/>
    <w:lsdException w:name="Grid Table 4 Accent 6" w:uiPriority="49"/>
    <w:lsdException w:name="Grid Table 5 Dark Accent 6" w:uiPriority="50"/>
    <w:lsdException w:name="Grid Table 6 Colorful Accent 6" w:uiPriority="51"/>
    <w:lsdException w:name="Grid Table 7 Colorful Accent 6" w:uiPriority="52"/>
    <w:lsdException w:name="List Table 1 Light" w:uiPriority="46"/>
    <w:lsdException w:name="List Table 2" w:uiPriority="47"/>
    <w:lsdException w:name="List Table 3" w:uiPriority="48"/>
    <w:lsdException w:name="List Table 4" w:uiPriority="49"/>
    <w:lsdException w:name="List Table 5 Dark" w:uiPriority="50"/>
    <w:lsdException w:name="List Table 6 Colorful" w:uiPriority="51"/>
    <w:lsdException w:name="List Table 7 Colorful" w:uiPriority="52"/>
    <w:lsdException w:name="List Table 1 Light Accent 1" w:uiPriority="46"/>
    <w:lsdException w:name="List Table 2 Accent 1" w:uiPriority="47"/>
    <w:lsdException w:name="List Table 3 Accent 1" w:uiPriority="48"/>
    <w:lsdException w:name="List Table 4 Accent 1" w:uiPriority="49"/>
    <w:lsdException w:name="List Table 5 Dark Accent 1" w:uiPriority="50"/>
    <w:lsdException w:name="List Table 6 Colorful Accent 1" w:uiPriority="51"/>
    <w:lsdException w:name="List Table 7 Colorful Accent 1" w:uiPriority="52"/>
    <w:lsdException w:name="List Table 1 Light Accent 2" w:uiPriority="46"/>
    <w:lsdException w:name="List Table 2 Accent 2" w:uiPriority="47"/>
    <w:lsdException w:name="List Table 3 Accent 2" w:uiPriority="48"/>
    <w:lsdException w:name="List Table 4 Accent 2" w:uiPriority="49"/>
    <w:lsdException w:name="List Table 5 Dark Accent 2" w:uiPriority="50"/>
    <w:lsdException w:name="List Table 6 Colorful Accent 2" w:uiPriority="51"/>
    <w:lsdException w:name="List Table 7 Colorful Accent 2" w:uiPriority="52"/>
    <w:lsdException w:name="List Table 1 Light Accent 3" w:uiPriority="46"/>
    <w:lsdException w:name="List Table 2 Accent 3" w:uiPriority="47"/>
    <w:lsdException w:name="List Table 3 Accent 3" w:uiPriority="48"/>
    <w:lsdException w:name="List Table 4 Accent 3" w:uiPriority="49"/>
    <w:lsdException w:name="List Table 5 Dark Accent 3" w:uiPriority="50"/>
    <w:lsdException w:name="List Table 6 Colorful Accent 3" w:uiPriority="51"/>
    <w:lsdException w:name="List Table 7 Colorful Accent 3" w:uiPriority="52"/>
    <w:lsdException w:name="List Table 1 Light Accent 4" w:uiPriority="46"/>
    <w:lsdException w:name="List Table 2 Accent 4" w:uiPriority="47"/>
    <w:lsdException w:name="List Table 3 Accent 4" w:uiPriority="48"/>
    <w:lsdException w:name="List Table 4 Accent 4" w:uiPriority="49"/>
    <w:lsdException w:name="List Table 5 Dark Accent 4" w:uiPriority="50"/>
    <w:lsdException w:name="List Table 6 Colorful Accent 4" w:uiPriority="51"/>
    <w:lsdException w:name="List Table 7 Colorful Accent 4" w:uiPriority="52"/>
    <w:lsdException w:name="List Table 1 Light Accent 5" w:uiPriority="46"/>
    <w:lsdException w:name="List Table 2 Accent 5" w:uiPriority="47"/>
    <w:lsdException w:name="List Table 3 Accent 5" w:uiPriority="48"/>
    <w:lsdException w:name="List Table 4 Accent 5" w:uiPriority="49"/>
    <w:lsdException w:name="List Table 5 Dark Accent 5" w:uiPriority="50"/>
    <w:lsdException w:name="List Table 6 Colorful Accent 5" w:uiPriority="51"/>
    <w:lsdException w:name="List Table 7 Colorful Accent 5" w:uiPriority="52"/>
    <w:lsdException w:name="List Table 1 Light Accent 6" w:uiPriority="46"/>
    <w:lsdException w:name="List Table 2 Accent 6" w:uiPriority="47"/>
    <w:lsdException w:name="List Table 3 Accent 6" w:uiPriority="48"/>
    <w:lsdException w:name="List Table 4 Accent 6" w:uiPriority="49"/>
    <w:lsdException w:name="List Table 5 Dark Accent 6" w:uiPriority="50"/>
    <w:lsdException w:name="List Table 6 Colorful Accent 6" w:uiPriority="51"/>
    <w:lsdException w:name="List Table 7 Colorful Accent 6" w:uiPriority="52"/>
  </w:latentStyles>
  <w:style w:type="paragraph" w:default="1" w:styleId="a">
    <w:name w:val="Normal"/>
    <w:qFormat/>
  </w:style>
  <w:style w:type="character" w:default="1" w:styleId="a0">
    <w:name w:val="Default Paragraph Font"/>
    <w:uiPriority w:val="1"/>
    <w:semiHidden/>
    <w:unhideWhenUsed/>
  </w:style>
  <w:style w:type="table" w:default="1" w:styleId="a1">
    <w:name w:val="Normal Table"/>
    <w:uiPriority w:val="99"/>
    <w:semiHidden/>
    <w:unhideWhenUsed/>
    <w:tblPr>
      <w:tblInd w:w="0" w:type="dxa"/>
      <w:tblCellMar>
        <w:top w:w="0" w:type="dxa"/>
        <w:left w:w="108" w:type="dxa"/>
        <w:bottom w:w="0" w:type="dxa"/>
        <w:right w:w="108" w:type="dxa"/>
      </w:tblCellMar>
    </w:tblPr>
  </w:style>
  <w:style w:type="numbering" w:default="1" w:styleId="a2">
    <w:name w:val="No List"/>
    <w:uiPriority w:val="99"/>
    <w:semiHidden/>
    <w:unhideWhenUsed/>
  </w:style>
</w:styles>
</file>

<file path=word/webSettings.xml><?xml version="1.0" encoding="utf-8"?>
<w:webSettings xmlns:mc="http://schemas.openxmlformats.org/markup-compatibility/2006" xmlns:r="http://schemas.openxmlformats.org/officeDocument/2006/relationships" xmlns:w="http://schemas.openxmlformats.org/wordprocessingml/2006/main" xmlns:w14="http://schemas.microsoft.com/office/word/2010/wordml" xmlns:w15="http://schemas.microsoft.com/office/word/2012/wordml" mc:Ignorable="w14 w15">
  <w:optimizeForBrowser/>
  <w:relyOnVML/>
  <w:allowPNG/>
</w:webSettings>
</file>

<file path=word/_rels/document.xml.rels><?xml version="1.0" encoding="UTF-8" standalone="yes"?>
<Relationships xmlns="http://schemas.openxmlformats.org/package/2006/relationships"><Relationship Id="rId8" Type="http://schemas.openxmlformats.org/officeDocument/2006/relationships/image" Target="media/image5.png"/><Relationship Id="rId13" Type="http://schemas.openxmlformats.org/officeDocument/2006/relationships/image" Target="media/image10.png"/><Relationship Id="rId18" Type="http://schemas.openxmlformats.org/officeDocument/2006/relationships/image" Target="media/image15.png"/><Relationship Id="rId3" Type="http://schemas.openxmlformats.org/officeDocument/2006/relationships/webSettings" Target="webSettings.xml"/><Relationship Id="rId7" Type="http://schemas.openxmlformats.org/officeDocument/2006/relationships/image" Target="media/image4.png"/><Relationship Id="rId12" Type="http://schemas.openxmlformats.org/officeDocument/2006/relationships/image" Target="media/image9.png"/><Relationship Id="rId17" Type="http://schemas.openxmlformats.org/officeDocument/2006/relationships/image" Target="media/image14.png"/><Relationship Id="rId2" Type="http://schemas.openxmlformats.org/officeDocument/2006/relationships/settings" Target="settings.xml"/><Relationship Id="rId16" Type="http://schemas.openxmlformats.org/officeDocument/2006/relationships/image" Target="media/image13.png"/><Relationship Id="rId20" Type="http://schemas.openxmlformats.org/officeDocument/2006/relationships/theme" Target="theme/theme1.xml"/><Relationship Id="rId1" Type="http://schemas.openxmlformats.org/officeDocument/2006/relationships/styles" Target="styles.xml"/><Relationship Id="rId6" Type="http://schemas.openxmlformats.org/officeDocument/2006/relationships/image" Target="media/image3.png"/><Relationship Id="rId11" Type="http://schemas.openxmlformats.org/officeDocument/2006/relationships/image" Target="media/image8.png"/><Relationship Id="rId5" Type="http://schemas.openxmlformats.org/officeDocument/2006/relationships/image" Target="media/image2.png"/><Relationship Id="rId15" Type="http://schemas.openxmlformats.org/officeDocument/2006/relationships/image" Target="media/image12.png"/><Relationship Id="rId10" Type="http://schemas.openxmlformats.org/officeDocument/2006/relationships/image" Target="media/image7.png"/><Relationship Id="rId19" Type="http://schemas.openxmlformats.org/officeDocument/2006/relationships/fontTable" Target="fontTable.xml"/><Relationship Id="rId4" Type="http://schemas.openxmlformats.org/officeDocument/2006/relationships/image" Target="media/image1.png"/><Relationship Id="rId9" Type="http://schemas.openxmlformats.org/officeDocument/2006/relationships/image" Target="media/image6.png"/><Relationship Id="rId14" Type="http://schemas.openxmlformats.org/officeDocument/2006/relationships/image" Target="media/image11.png"/></Relationships>
</file>

<file path=word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</TotalTime>
  <Pages>1</Pages>
  <Words>9</Words>
  <Characters>56</Characters>
  <Application>Microsoft Office Word</Application>
  <DocSecurity>0</DocSecurity>
  <Lines>1</Lines>
  <Paragraphs>1</Paragraphs>
  <ScaleCrop>false</ScaleCrop>
  <HeadingPairs>
    <vt:vector size="2" baseType="variant">
      <vt:variant>
        <vt:lpstr>Название</vt:lpstr>
      </vt:variant>
      <vt:variant>
        <vt:i4>1</vt:i4>
      </vt:variant>
    </vt:vector>
  </HeadingPairs>
  <TitlesOfParts>
    <vt:vector size="1" baseType="lpstr">
      <vt:lpstr/>
    </vt:vector>
  </TitlesOfParts>
  <Company>SPecialiST RePack</Company>
  <LinksUpToDate>false</LinksUpToDate>
  <CharactersWithSpaces>64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пользователь</dc:creator>
  <cp:keywords/>
  <dc:description/>
  <cp:lastModifiedBy>пользователь</cp:lastModifiedBy>
  <cp:revision>5</cp:revision>
  <dcterms:created xsi:type="dcterms:W3CDTF">2022-08-31T10:21:00Z</dcterms:created>
  <dcterms:modified xsi:type="dcterms:W3CDTF">2022-08-31T10:44:00Z</dcterms:modified>
</cp:coreProperties>
</file>