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17FD3B-B3D5-49F7-AA5C-E6FD42F22C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D7EAA2-C23B-482F-B953-337EFC1730C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6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3A4F-1B93-41CF-92D9-4BBC7D81E1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10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A6050-F351-4EBA-99B8-3AB9859C26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26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F76262-8FDB-4B52-8906-D98F4BCE19F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7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B191F-FCC8-4FB2-A4F0-4B1E060EB9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9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408AE-5493-41FB-81D9-A86038B2621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86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09A17A-3011-408B-8162-6B629C63F0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8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CB305-9677-4A17-B912-F18D3FF9321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9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97289-A2FD-4522-A298-163BA47281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66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F6A32B-3AE0-4DE3-AAF3-06CB2340005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99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9DA3C5-9A41-4B89-B18B-3D387A673F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3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CF3C9E-5A3E-428F-8748-B19746D32B8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34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BD7A24-4CEB-40D6-A224-19974C371207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7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920875"/>
          </a:xfrm>
        </p:spPr>
        <p:txBody>
          <a:bodyPr/>
          <a:lstStyle/>
          <a:p>
            <a:r>
              <a:rPr lang="ru-RU" altLang="ru-RU"/>
              <a:t>КВН по информатике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2" name="Picture 4" descr="головолом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58102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«На деревню дедушке»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1. Использование в программе оператора перехода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2. Неправильный адрес ОП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3. Неправильное имя файла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«Как белка в колесе»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1.Зацикливание программы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2. Использование в программе повторения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hlink"/>
                </a:solidFill>
              </a:rPr>
              <a:t>3. Зависание ПК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Последний конкурс – домашнее задание</a:t>
            </a:r>
          </a:p>
        </p:txBody>
      </p:sp>
      <p:pic>
        <p:nvPicPr>
          <p:cNvPr id="58373" name="Picture 5" descr="DSCN164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1- конкурс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/>
              <a:t>Для 1- й команды составить слова из букв составляющих слово «Компьютеризвция»</a:t>
            </a:r>
          </a:p>
          <a:p>
            <a:r>
              <a:rPr lang="ru-RU" altLang="ru-RU" sz="2800"/>
              <a:t>Для 2- й команды составить слова из букв составляющих слово «Интерактивность»</a:t>
            </a:r>
          </a:p>
          <a:p>
            <a:endParaRPr lang="ru-RU" altLang="ru-RU" sz="2800"/>
          </a:p>
        </p:txBody>
      </p:sp>
      <p:pic>
        <p:nvPicPr>
          <p:cNvPr id="32780" name="Picture 12" descr="J023301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1773238"/>
            <a:ext cx="3078163" cy="339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2-й конкурс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>
                <a:solidFill>
                  <a:schemeClr val="hlink"/>
                </a:solidFill>
              </a:rPr>
              <a:t>Изобразить мимикой и жестами 1-й команде:</a:t>
            </a:r>
          </a:p>
          <a:p>
            <a:r>
              <a:rPr lang="ru-RU" altLang="ru-RU" sz="2800"/>
              <a:t>Принтер</a:t>
            </a:r>
          </a:p>
          <a:p>
            <a:r>
              <a:rPr lang="ru-RU" altLang="ru-RU" sz="2800"/>
              <a:t>Компьютер завис</a:t>
            </a:r>
          </a:p>
          <a:p>
            <a:r>
              <a:rPr lang="ru-RU" altLang="ru-RU" sz="2800">
                <a:solidFill>
                  <a:schemeClr val="hlink"/>
                </a:solidFill>
              </a:rPr>
              <a:t>2-й команде</a:t>
            </a:r>
          </a:p>
          <a:p>
            <a:r>
              <a:rPr lang="ru-RU" altLang="ru-RU" sz="2800"/>
              <a:t>Мышь</a:t>
            </a:r>
          </a:p>
          <a:p>
            <a:r>
              <a:rPr lang="ru-RU" altLang="ru-RU" sz="2800"/>
              <a:t>Мальчика играющего в компьютерную игру</a:t>
            </a:r>
          </a:p>
        </p:txBody>
      </p:sp>
      <p:pic>
        <p:nvPicPr>
          <p:cNvPr id="36874" name="Picture 10" descr="img0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00200"/>
            <a:ext cx="3327400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3-й конкурс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Дискета – это тарелка с водой, вода – инфрмация, стакан – оперативная память. Участник – процессор.</a:t>
            </a:r>
          </a:p>
          <a:p>
            <a:r>
              <a:rPr lang="ru-RU" altLang="ru-RU"/>
              <a:t>С помощью ложки перекачать информацию с дискеты в оперативную память.</a:t>
            </a:r>
          </a:p>
          <a:p>
            <a:r>
              <a:rPr lang="ru-RU" altLang="ru-RU"/>
              <a:t>Жюри оценивает характеристики процессора – быстродействие и какой процессор больше перекачает информации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4-й Конкурс капитанов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/>
              <a:t>Капитаны попытаются расшифровать текст и объяснить способы кодирования</a:t>
            </a:r>
          </a:p>
        </p:txBody>
      </p:sp>
      <p:pic>
        <p:nvPicPr>
          <p:cNvPr id="44038" name="Picture 6" descr="головолом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6113"/>
            <a:ext cx="4259262" cy="3106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5-й конкурс -рекламная пауза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/>
              <a:t>Прорекламировать </a:t>
            </a:r>
          </a:p>
          <a:p>
            <a:r>
              <a:rPr lang="ru-RU" altLang="ru-RU" sz="2800"/>
              <a:t>1-й команде микрокалькулятор</a:t>
            </a:r>
          </a:p>
          <a:p>
            <a:r>
              <a:rPr lang="ru-RU" altLang="ru-RU" sz="2800"/>
              <a:t>2-й команде счеты</a:t>
            </a:r>
          </a:p>
          <a:p>
            <a:endParaRPr lang="ru-RU" altLang="ru-RU" sz="28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6-й конкурс – конкурс стихоплетов частушечников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/>
              <a:t>Сочинить четверостишия, посвященные информатике</a:t>
            </a:r>
          </a:p>
        </p:txBody>
      </p:sp>
      <p:pic>
        <p:nvPicPr>
          <p:cNvPr id="48133" name="Picture 5" descr="J029202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3014662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7-й конкурс - конкурс мудрецов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/>
              <a:t>Участники команд должны выбрать понятие из информатики, соответствующее предложенным «крылатым словам»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r>
              <a:rPr lang="ru-RU" altLang="ru-RU" sz="2800">
                <a:solidFill>
                  <a:schemeClr val="hlink"/>
                </a:solidFill>
              </a:rPr>
              <a:t>«</a:t>
            </a:r>
            <a:r>
              <a:rPr lang="ru-RU" altLang="ru-RU">
                <a:solidFill>
                  <a:schemeClr val="hlink"/>
                </a:solidFill>
              </a:rPr>
              <a:t>На ошибках учатся»</a:t>
            </a:r>
          </a:p>
          <a:p>
            <a:r>
              <a:rPr lang="ru-RU" altLang="ru-RU" sz="2800"/>
              <a:t>1.Написание программы</a:t>
            </a:r>
          </a:p>
          <a:p>
            <a:r>
              <a:rPr lang="ru-RU" altLang="ru-RU" sz="2800"/>
              <a:t>2. Резервное копирование программ на дискету</a:t>
            </a:r>
          </a:p>
          <a:p>
            <a:r>
              <a:rPr lang="ru-RU" altLang="ru-RU" sz="2800"/>
              <a:t>3. Отладка программ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505450"/>
          </a:xfrm>
        </p:spPr>
        <p:txBody>
          <a:bodyPr/>
          <a:lstStyle/>
          <a:p>
            <a:r>
              <a:rPr lang="ru-RU" altLang="ru-RU">
                <a:solidFill>
                  <a:schemeClr val="hlink"/>
                </a:solidFill>
              </a:rPr>
              <a:t>«Возмутитель спокойствия»</a:t>
            </a:r>
          </a:p>
          <a:p>
            <a:r>
              <a:rPr lang="ru-RU" altLang="ru-RU" sz="2800"/>
              <a:t>1.Звуковуой сигнал на ПК</a:t>
            </a:r>
          </a:p>
          <a:p>
            <a:r>
              <a:rPr lang="ru-RU" altLang="ru-RU" sz="2800"/>
              <a:t>2. Антивирусная программ</a:t>
            </a:r>
          </a:p>
          <a:p>
            <a:r>
              <a:rPr lang="ru-RU" altLang="ru-RU" sz="2800"/>
              <a:t>3. Компьютерный вирус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92</TotalTime>
  <Words>228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Течение</vt:lpstr>
      <vt:lpstr>КВН по информатике</vt:lpstr>
      <vt:lpstr>1- конкурс</vt:lpstr>
      <vt:lpstr>2-й конкурс</vt:lpstr>
      <vt:lpstr>3-й конкурс</vt:lpstr>
      <vt:lpstr>4-й Конкурс капитанов</vt:lpstr>
      <vt:lpstr>5-й конкурс -рекламная пауза</vt:lpstr>
      <vt:lpstr>6-й конкурс – конкурс стихоплетов частушечников</vt:lpstr>
      <vt:lpstr>7-й конкурс - конкурс мудрецов</vt:lpstr>
      <vt:lpstr>Презентация PowerPoint</vt:lpstr>
      <vt:lpstr>Презентация PowerPoint</vt:lpstr>
      <vt:lpstr>Последний конкурс – домашнее задание</vt:lpstr>
    </vt:vector>
  </TitlesOfParts>
  <Company>Mary Corparation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по информатике</dc:title>
  <dc:creator>Мама</dc:creator>
  <cp:lastModifiedBy>Слушатель</cp:lastModifiedBy>
  <cp:revision>2</cp:revision>
  <dcterms:created xsi:type="dcterms:W3CDTF">2010-05-14T00:36:58Z</dcterms:created>
  <dcterms:modified xsi:type="dcterms:W3CDTF">2015-06-22T10:15:37Z</dcterms:modified>
</cp:coreProperties>
</file>