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58" r:id="rId4"/>
    <p:sldId id="259" r:id="rId5"/>
    <p:sldId id="260" r:id="rId6"/>
    <p:sldId id="264" r:id="rId7"/>
    <p:sldId id="257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-90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FC0FD6-3C49-4ADA-BFCD-42D8F251DBDE}" type="datetimeFigureOut">
              <a:rPr lang="ru-RU" smtClean="0"/>
              <a:t>23.08.2016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B222F6-0ED7-4C9B-8A8D-560E3678BC5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94421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Организация деятельности и контроля при подготовке обучающихся к ЕГЭ и ОГЭ".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861048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 Информатики </a:t>
            </a:r>
            <a:r>
              <a:rPr lang="ru-RU" sz="2000" i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ИКТ </a:t>
            </a:r>
            <a:endParaRPr lang="ru-RU" sz="200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МОБУ СОШ №2  г. Сочи</a:t>
            </a:r>
          </a:p>
          <a:p>
            <a:r>
              <a:rPr lang="ru-RU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Лопатинский Дмитрий Владимирович</a:t>
            </a:r>
            <a:r>
              <a:rPr lang="ru-RU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61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глублённая работа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по желанию делятся на две группы: те, кто работает с обязательной частью теста, и те, кто работает со второй частью, иногда приходится выделять и третью группу – детей с ОВЗ (ограниченными возможностями здоровья).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консультации по запросу учащихся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любой  день  по мере накопления вопросов, данные консультации проводятся только по первой части КИМ.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1764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25658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учащихся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процедурой подготовки и проведения экзаменов, с результатами их детей в решении тестов.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Убеждаем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 использовать домашний компьютер для успешной подготовки к итоговой аттестации.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Только </a:t>
            </a:r>
            <a:r>
              <a:rPr lang="ru-RU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кропотливая работа учителя и учащихся при поддержке родителей может привести к успеху.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74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контрольных измерительных материалов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в 2016 году единого государственного экзамена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 проводится в соответствии с Федеральным законом от 29.12.2012 № 273-ФЗ «Об образовании в Российской Федерации».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экзаменационной работы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компонент государственного стандарта среднего (полного) общего образования, базовый и профильный уровни (приказ Минобразования России от 05.03.2004 № 1089).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экзамена - оценка качества подготовки выпускников образовательных организаций среднего общего образования по обществознанию.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Подготовки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ЕГЭ, ОГЭ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1196752"/>
            <a:ext cx="8424936" cy="511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869160"/>
            <a:ext cx="129614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753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558608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информационно-коммуникационных технологий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 работе интерактивных тестов.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вариант: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TestEdu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v1.17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учителю формировать тест в  зависимости от пройденного материала.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итоговый контроль дает возможность мгновенного получения результата.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81645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91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TestEdu</a:t>
            </a:r>
            <a:r>
              <a:rPr lang="en-US" sz="3600" dirty="0" smtClean="0">
                <a:solidFill>
                  <a:srgbClr val="FF0000"/>
                </a:solidFill>
              </a:rPr>
              <a:t> v1.17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2353" y="404665"/>
            <a:ext cx="3830087" cy="5827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528392" cy="496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277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Дифференцированный подход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911824"/>
          </a:xfrm>
        </p:spPr>
        <p:txBody>
          <a:bodyPr>
            <a:normAutofit fontScale="92500"/>
          </a:bodyPr>
          <a:lstStyle/>
          <a:p>
            <a:pPr lvl="1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учащихся к экзамену в 9 классе стоит попытаться сделать их соучастниками работы, для чего можно порекомендовать план самостоятельной подготовки к ОГЭ.</a:t>
            </a:r>
          </a:p>
          <a:p>
            <a:pPr lvl="1" algn="just"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итогового повторения проводятся предэкзаменационные работы в условиях, приближенных к экзаменационным. Важно, чтобы ученики сдали обязательную часть зачетной работы. Информация о выполнении работ доводится до сведения родителей. Для этого используется  диагностическая карта.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001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5240" cy="85169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ланк ответов ЕГЭ №1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Неотъемлемым элементом подготовки к ЕГЭ является обучение заполнению бланков, некоторые диагностические контрольные работы провожу на бланках ЕГЭ.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даёт возможность ученику привыкнуть к внешнему виду и запомнить порядок и правила его оформления.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КИМ с 2015 года нумерация заданий изменена на сквозную числовую нумерацию, и сокращено количество заданий с выбором ответа из предложенных вариантов.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7718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60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– обязательное и основное средство достижения глубоких, прочных и осознанных знаний учащихся.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К.Д.Ушинский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подчеркивал, что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“повторение только тогда рационально, когда оно является предупреждением забвения, а не возобновлением забытого”.</a:t>
            </a:r>
          </a:p>
        </p:txBody>
      </p:sp>
    </p:spTree>
    <p:extLst>
      <p:ext uri="{BB962C8B-B14F-4D97-AF65-F5344CB8AC3E}">
        <p14:creationId xmlns:p14="http://schemas.microsoft.com/office/powerpoint/2010/main" val="294984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ехника </a:t>
            </a: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сдачи теста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строгий самоконтроль времени;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определение трудности заданий;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применение приёма «прикидки»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результата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подстановкой;</a:t>
            </a:r>
          </a:p>
          <a:p>
            <a:pPr>
              <a:lnSpc>
                <a:spcPct val="15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метода «пристального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взгляда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2265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447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Тема: Организация деятельности и контроля при подготовке обучающихся к ЕГЭ и ОГЭ".</vt:lpstr>
      <vt:lpstr>Спецификация контрольных измерительных материалов для проведения в 2016 году единого государственного экзамена </vt:lpstr>
      <vt:lpstr>Структура Подготовки к ЕГЭ, ОГЭ</vt:lpstr>
      <vt:lpstr>Применение информационно-коммуникационных технологий</vt:lpstr>
      <vt:lpstr>TestEdu v1.17 </vt:lpstr>
      <vt:lpstr>Дифференцированный подход</vt:lpstr>
      <vt:lpstr>Бланк ответов ЕГЭ №1</vt:lpstr>
      <vt:lpstr>Повторение</vt:lpstr>
      <vt:lpstr>«Техника сдачи теста»</vt:lpstr>
      <vt:lpstr>Углублённая работа 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Организация деятельности и контроля при подготовке обучающихся к ЕГЭ и ОГЭ".</dc:title>
  <dc:creator>HOME</dc:creator>
  <cp:lastModifiedBy>HOME</cp:lastModifiedBy>
  <cp:revision>15</cp:revision>
  <dcterms:created xsi:type="dcterms:W3CDTF">2016-02-12T18:18:25Z</dcterms:created>
  <dcterms:modified xsi:type="dcterms:W3CDTF">2016-08-23T20:15:37Z</dcterms:modified>
</cp:coreProperties>
</file>