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94" r:id="rId3"/>
    <p:sldId id="261" r:id="rId4"/>
    <p:sldId id="295" r:id="rId5"/>
    <p:sldId id="301" r:id="rId6"/>
    <p:sldId id="315" r:id="rId7"/>
    <p:sldId id="316" r:id="rId8"/>
    <p:sldId id="307" r:id="rId9"/>
    <p:sldId id="317" r:id="rId10"/>
    <p:sldId id="320" r:id="rId11"/>
    <p:sldId id="321" r:id="rId12"/>
    <p:sldId id="297" r:id="rId13"/>
    <p:sldId id="299" r:id="rId14"/>
    <p:sldId id="308" r:id="rId15"/>
    <p:sldId id="309" r:id="rId16"/>
    <p:sldId id="313" r:id="rId17"/>
    <p:sldId id="322" r:id="rId18"/>
    <p:sldId id="323" r:id="rId19"/>
    <p:sldId id="324" r:id="rId20"/>
    <p:sldId id="325" r:id="rId21"/>
    <p:sldId id="314" r:id="rId22"/>
    <p:sldId id="303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CC"/>
    <a:srgbClr val="015153"/>
    <a:srgbClr val="422C16"/>
    <a:srgbClr val="0C788E"/>
    <a:srgbClr val="006666"/>
    <a:srgbClr val="660066"/>
    <a:srgbClr val="660033"/>
    <a:srgbClr val="180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9509" autoAdjust="0"/>
  </p:normalViewPr>
  <p:slideViewPr>
    <p:cSldViewPr>
      <p:cViewPr varScale="1">
        <p:scale>
          <a:sx n="92" d="100"/>
          <a:sy n="92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DB8AA-FB77-4462-854A-D264D3C7A8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803CB58-1AB0-490F-A04E-B708307ABFC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Мониторинг условий реализации системы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духовно-нравственного воспитания студентов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744BB63-D544-4142-AB74-B34DD384609D}" type="parTrans" cxnId="{156BBB88-2F03-44E1-8270-1CCB18DEC1D5}">
      <dgm:prSet/>
      <dgm:spPr/>
      <dgm:t>
        <a:bodyPr/>
        <a:lstStyle/>
        <a:p>
          <a:endParaRPr lang="ru-RU"/>
        </a:p>
      </dgm:t>
    </dgm:pt>
    <dgm:pt modelId="{9C4B995A-37AB-4568-B446-BD32DD787AC5}" type="sibTrans" cxnId="{156BBB88-2F03-44E1-8270-1CCB18DEC1D5}">
      <dgm:prSet/>
      <dgm:spPr/>
      <dgm:t>
        <a:bodyPr/>
        <a:lstStyle/>
        <a:p>
          <a:endParaRPr lang="ru-RU"/>
        </a:p>
      </dgm:t>
    </dgm:pt>
    <dgm:pt modelId="{360F57E2-15D5-47DD-93E1-779153549C3A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Методические :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методическая тема года, тематические семинары и Педсовет и др. 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F24CA43-E26F-486F-958A-2C601B99D27C}" type="parTrans" cxnId="{259FDD56-5CA8-42ED-A9F4-A67EDB6B8CF7}">
      <dgm:prSet/>
      <dgm:spPr/>
      <dgm:t>
        <a:bodyPr/>
        <a:lstStyle/>
        <a:p>
          <a:endParaRPr lang="ru-RU"/>
        </a:p>
      </dgm:t>
    </dgm:pt>
    <dgm:pt modelId="{0B2D9388-C4AE-4CAF-990B-DC3DCECAA055}" type="sibTrans" cxnId="{259FDD56-5CA8-42ED-A9F4-A67EDB6B8CF7}">
      <dgm:prSet/>
      <dgm:spPr/>
      <dgm:t>
        <a:bodyPr/>
        <a:lstStyle/>
        <a:p>
          <a:endParaRPr lang="ru-RU"/>
        </a:p>
      </dgm:t>
    </dgm:pt>
    <dgm:pt modelId="{B8FC222A-5039-4E31-88AB-17CE509A3489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Информационные:</a:t>
          </a:r>
        </a:p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создание рубрики на сайте колледжа, информационно-разъяснительная работа, оформление стендов, подготовка буклетов, памяток и др.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7F2F2AEC-91A2-4659-BDBE-A2411924AC81}" type="parTrans" cxnId="{65E4D8D1-0916-45A8-BC73-26B615DA6F90}">
      <dgm:prSet/>
      <dgm:spPr/>
      <dgm:t>
        <a:bodyPr/>
        <a:lstStyle/>
        <a:p>
          <a:endParaRPr lang="ru-RU"/>
        </a:p>
      </dgm:t>
    </dgm:pt>
    <dgm:pt modelId="{43E1A1FD-4AD1-4D07-9EDA-AA65CD945BE2}" type="sibTrans" cxnId="{65E4D8D1-0916-45A8-BC73-26B615DA6F90}">
      <dgm:prSet/>
      <dgm:spPr/>
      <dgm:t>
        <a:bodyPr/>
        <a:lstStyle/>
        <a:p>
          <a:endParaRPr lang="ru-RU"/>
        </a:p>
      </dgm:t>
    </dgm:pt>
    <dgm:pt modelId="{8C580678-011A-43EE-8BCC-0B9F1359EB71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Организационные:</a:t>
          </a:r>
        </a:p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формирование творческих и рабочих групп, молодежных объединений и др.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19DEAEB-FA24-4C55-ADE4-27CC7ECADAF1}" type="parTrans" cxnId="{A57F5D7E-A28C-4E3A-A668-5F5CB9439671}">
      <dgm:prSet/>
      <dgm:spPr/>
      <dgm:t>
        <a:bodyPr/>
        <a:lstStyle/>
        <a:p>
          <a:endParaRPr lang="ru-RU"/>
        </a:p>
      </dgm:t>
    </dgm:pt>
    <dgm:pt modelId="{8A02B7A0-3F4B-49FC-A087-FBF72B33C046}" type="sibTrans" cxnId="{A57F5D7E-A28C-4E3A-A668-5F5CB9439671}">
      <dgm:prSet/>
      <dgm:spPr/>
      <dgm:t>
        <a:bodyPr/>
        <a:lstStyle/>
        <a:p>
          <a:endParaRPr lang="ru-RU"/>
        </a:p>
      </dgm:t>
    </dgm:pt>
    <dgm:pt modelId="{CC018A44-C50D-43B1-94AB-59D31785D372}">
      <dgm:prSet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Материально-технические: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ремонт театрально-концертного зала, пополнение видеотеки и др. (за счёт внебюджетных средств ПОО)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EE0D676-37D6-4941-AD09-76F18BBEC458}" type="parTrans" cxnId="{EE9A110C-9416-4841-AE5C-75CE245815CD}">
      <dgm:prSet/>
      <dgm:spPr/>
      <dgm:t>
        <a:bodyPr/>
        <a:lstStyle/>
        <a:p>
          <a:endParaRPr lang="ru-RU"/>
        </a:p>
      </dgm:t>
    </dgm:pt>
    <dgm:pt modelId="{8480EBAB-52D4-4907-8BBE-AEF38A8C759E}" type="sibTrans" cxnId="{EE9A110C-9416-4841-AE5C-75CE245815CD}">
      <dgm:prSet/>
      <dgm:spPr/>
      <dgm:t>
        <a:bodyPr/>
        <a:lstStyle/>
        <a:p>
          <a:endParaRPr lang="ru-RU"/>
        </a:p>
      </dgm:t>
    </dgm:pt>
    <dgm:pt modelId="{A4D51C73-DC33-4D62-9CF6-CF9A4AA7650F}">
      <dgm:prSet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Кадровые:</a:t>
          </a:r>
        </a:p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освоение дополнительных образовательных программ, посещение тематических семинаров, участие в тематических мероприятиях и др.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45F2E72F-53D6-49CF-A1BD-51DD9A0602F8}" type="parTrans" cxnId="{1180AB10-11B4-44BF-BBDD-4742B73322D9}">
      <dgm:prSet/>
      <dgm:spPr/>
      <dgm:t>
        <a:bodyPr/>
        <a:lstStyle/>
        <a:p>
          <a:endParaRPr lang="ru-RU"/>
        </a:p>
      </dgm:t>
    </dgm:pt>
    <dgm:pt modelId="{28B9154D-724F-45C2-9A01-7DF18B350F01}" type="sibTrans" cxnId="{1180AB10-11B4-44BF-BBDD-4742B73322D9}">
      <dgm:prSet/>
      <dgm:spPr/>
      <dgm:t>
        <a:bodyPr/>
        <a:lstStyle/>
        <a:p>
          <a:endParaRPr lang="ru-RU"/>
        </a:p>
      </dgm:t>
    </dgm:pt>
    <dgm:pt modelId="{A9FE0A59-B1AF-43BA-922C-BE92EF2965CA}">
      <dgm:prSet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Психологические:</a:t>
          </a:r>
        </a:p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проведение тренингов, диагностических исследований и др.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9EAF2735-893C-4BE7-AA44-51FB9926F340}" type="parTrans" cxnId="{46226362-16FD-4E44-93F7-7EDEB4DDF98D}">
      <dgm:prSet/>
      <dgm:spPr/>
      <dgm:t>
        <a:bodyPr/>
        <a:lstStyle/>
        <a:p>
          <a:endParaRPr lang="ru-RU"/>
        </a:p>
      </dgm:t>
    </dgm:pt>
    <dgm:pt modelId="{91B27A7A-F4A1-4C8B-B0D7-DBFEE8ABAE47}" type="sibTrans" cxnId="{46226362-16FD-4E44-93F7-7EDEB4DDF98D}">
      <dgm:prSet/>
      <dgm:spPr/>
      <dgm:t>
        <a:bodyPr/>
        <a:lstStyle/>
        <a:p>
          <a:endParaRPr lang="ru-RU"/>
        </a:p>
      </dgm:t>
    </dgm:pt>
    <dgm:pt modelId="{61C8BC88-2AD0-452B-B344-D692D6F87B1E}" type="pres">
      <dgm:prSet presAssocID="{AB8DB8AA-FB77-4462-854A-D264D3C7A8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00D8D-9781-4419-9531-E5863BF7E367}" type="pres">
      <dgm:prSet presAssocID="{5803CB58-1AB0-490F-A04E-B708307ABFC7}" presName="root1" presStyleCnt="0"/>
      <dgm:spPr/>
    </dgm:pt>
    <dgm:pt modelId="{52D7B5F9-989E-4DDF-8FC1-EB629C5FC9DE}" type="pres">
      <dgm:prSet presAssocID="{5803CB58-1AB0-490F-A04E-B708307ABFC7}" presName="LevelOneTextNode" presStyleLbl="node0" presStyleIdx="0" presStyleCnt="1" custScaleY="166938" custLinFactNeighborX="-348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47CD1-F313-41FA-9A10-F0504D1366A7}" type="pres">
      <dgm:prSet presAssocID="{5803CB58-1AB0-490F-A04E-B708307ABFC7}" presName="level2hierChild" presStyleCnt="0"/>
      <dgm:spPr/>
    </dgm:pt>
    <dgm:pt modelId="{89E3CB67-4B7F-4EC6-B187-495F611CFFC7}" type="pres">
      <dgm:prSet presAssocID="{CF24CA43-E26F-486F-958A-2C601B99D27C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7F50E095-4FF7-48FC-87C8-A65BA9463547}" type="pres">
      <dgm:prSet presAssocID="{CF24CA43-E26F-486F-958A-2C601B99D27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DB756EF-2FC0-4F5B-B18D-861B11234A36}" type="pres">
      <dgm:prSet presAssocID="{360F57E2-15D5-47DD-93E1-779153549C3A}" presName="root2" presStyleCnt="0"/>
      <dgm:spPr/>
    </dgm:pt>
    <dgm:pt modelId="{82A439D6-C967-4390-9193-672937A86B79}" type="pres">
      <dgm:prSet presAssocID="{360F57E2-15D5-47DD-93E1-779153549C3A}" presName="LevelTwoTextNode" presStyleLbl="node2" presStyleIdx="0" presStyleCnt="6" custScaleX="369137" custScaleY="131652" custLinFactNeighborX="165" custLinFactNeighborY="10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B618F7-DF05-4980-AB86-A48D69CAD68C}" type="pres">
      <dgm:prSet presAssocID="{360F57E2-15D5-47DD-93E1-779153549C3A}" presName="level3hierChild" presStyleCnt="0"/>
      <dgm:spPr/>
    </dgm:pt>
    <dgm:pt modelId="{45393A13-F8CB-43A7-877E-EC17028C0AE6}" type="pres">
      <dgm:prSet presAssocID="{4EE0D676-37D6-4941-AD09-76F18BBEC458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312D4AC9-9DAC-481D-B680-D9EC02FF8E6B}" type="pres">
      <dgm:prSet presAssocID="{4EE0D676-37D6-4941-AD09-76F18BBEC458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8767103-4BAD-4323-ABE3-DEA714BF0E28}" type="pres">
      <dgm:prSet presAssocID="{CC018A44-C50D-43B1-94AB-59D31785D372}" presName="root2" presStyleCnt="0"/>
      <dgm:spPr/>
    </dgm:pt>
    <dgm:pt modelId="{DE1E1337-0F78-49D5-A67B-0A1C952902D6}" type="pres">
      <dgm:prSet presAssocID="{CC018A44-C50D-43B1-94AB-59D31785D372}" presName="LevelTwoTextNode" presStyleLbl="node2" presStyleIdx="1" presStyleCnt="6" custScaleX="364262" custScaleY="133215" custLinFactNeighborX="750" custLinFactNeighborY="5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7137FE-BB8F-4D85-B2ED-2288370D540B}" type="pres">
      <dgm:prSet presAssocID="{CC018A44-C50D-43B1-94AB-59D31785D372}" presName="level3hierChild" presStyleCnt="0"/>
      <dgm:spPr/>
    </dgm:pt>
    <dgm:pt modelId="{C321417D-D0F4-4661-928D-5B0129F23C35}" type="pres">
      <dgm:prSet presAssocID="{45F2E72F-53D6-49CF-A1BD-51DD9A0602F8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9AC946C0-5941-4717-B8C4-E2652DA78A85}" type="pres">
      <dgm:prSet presAssocID="{45F2E72F-53D6-49CF-A1BD-51DD9A0602F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F42B23C-BEFE-4CB9-A84C-71052E7C6013}" type="pres">
      <dgm:prSet presAssocID="{A4D51C73-DC33-4D62-9CF6-CF9A4AA7650F}" presName="root2" presStyleCnt="0"/>
      <dgm:spPr/>
    </dgm:pt>
    <dgm:pt modelId="{DDC100E7-2911-4759-8FA1-56193C7A6364}" type="pres">
      <dgm:prSet presAssocID="{A4D51C73-DC33-4D62-9CF6-CF9A4AA7650F}" presName="LevelTwoTextNode" presStyleLbl="node2" presStyleIdx="2" presStyleCnt="6" custScaleX="362991" custScaleY="131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89314-660D-4BA9-ADF6-A2D049CE30B7}" type="pres">
      <dgm:prSet presAssocID="{A4D51C73-DC33-4D62-9CF6-CF9A4AA7650F}" presName="level3hierChild" presStyleCnt="0"/>
      <dgm:spPr/>
    </dgm:pt>
    <dgm:pt modelId="{4D6CE94F-38C9-4CA3-B025-EE51B4F2FE64}" type="pres">
      <dgm:prSet presAssocID="{7F2F2AEC-91A2-4659-BDBE-A2411924AC81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FE0033C9-39D5-441D-BEA5-77102874707F}" type="pres">
      <dgm:prSet presAssocID="{7F2F2AEC-91A2-4659-BDBE-A2411924AC8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31C51CF-3B96-4F83-B270-E6A5CBB9839B}" type="pres">
      <dgm:prSet presAssocID="{B8FC222A-5039-4E31-88AB-17CE509A3489}" presName="root2" presStyleCnt="0"/>
      <dgm:spPr/>
    </dgm:pt>
    <dgm:pt modelId="{74A2ECA8-7344-4AD7-B6A7-DD90DBAC8D1C}" type="pres">
      <dgm:prSet presAssocID="{B8FC222A-5039-4E31-88AB-17CE509A3489}" presName="LevelTwoTextNode" presStyleLbl="node2" presStyleIdx="3" presStyleCnt="6" custScaleX="365349" custScaleY="122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1838F-89CD-40B7-9304-7A7556C9F50D}" type="pres">
      <dgm:prSet presAssocID="{B8FC222A-5039-4E31-88AB-17CE509A3489}" presName="level3hierChild" presStyleCnt="0"/>
      <dgm:spPr/>
    </dgm:pt>
    <dgm:pt modelId="{288BFCE1-AD2D-42E2-9379-3665A1253CE1}" type="pres">
      <dgm:prSet presAssocID="{319DEAEB-FA24-4C55-ADE4-27CC7ECADAF1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CC02031D-2E3B-4950-A45C-3E7C64C7D2BF}" type="pres">
      <dgm:prSet presAssocID="{319DEAEB-FA24-4C55-ADE4-27CC7ECADAF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5802AA6-4B2F-46CA-85E5-1BCE6FA5D331}" type="pres">
      <dgm:prSet presAssocID="{8C580678-011A-43EE-8BCC-0B9F1359EB71}" presName="root2" presStyleCnt="0"/>
      <dgm:spPr/>
    </dgm:pt>
    <dgm:pt modelId="{00B5EF09-0445-4389-BFB3-9EE1D358F762}" type="pres">
      <dgm:prSet presAssocID="{8C580678-011A-43EE-8BCC-0B9F1359EB71}" presName="LevelTwoTextNode" presStyleLbl="node2" presStyleIdx="4" presStyleCnt="6" custScaleX="369137" custScaleY="133654" custLinFactNeighborX="1171" custLinFactNeighborY="-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49C83A-3251-4E2E-87B6-C0B49211D9FF}" type="pres">
      <dgm:prSet presAssocID="{8C580678-011A-43EE-8BCC-0B9F1359EB71}" presName="level3hierChild" presStyleCnt="0"/>
      <dgm:spPr/>
    </dgm:pt>
    <dgm:pt modelId="{80BB39AA-CD89-465F-A409-50CDC2569B40}" type="pres">
      <dgm:prSet presAssocID="{9EAF2735-893C-4BE7-AA44-51FB9926F340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D2928376-5D0F-4E64-B92C-CBE244B6A89D}" type="pres">
      <dgm:prSet presAssocID="{9EAF2735-893C-4BE7-AA44-51FB9926F340}" presName="connTx" presStyleLbl="parChTrans1D2" presStyleIdx="5" presStyleCnt="6"/>
      <dgm:spPr/>
      <dgm:t>
        <a:bodyPr/>
        <a:lstStyle/>
        <a:p>
          <a:endParaRPr lang="ru-RU"/>
        </a:p>
      </dgm:t>
    </dgm:pt>
    <dgm:pt modelId="{B61FBD12-FB83-4D0F-8302-BECE08B4AD6D}" type="pres">
      <dgm:prSet presAssocID="{A9FE0A59-B1AF-43BA-922C-BE92EF2965CA}" presName="root2" presStyleCnt="0"/>
      <dgm:spPr/>
    </dgm:pt>
    <dgm:pt modelId="{C6518CF2-558C-48F2-B0D2-B14693B773E1}" type="pres">
      <dgm:prSet presAssocID="{A9FE0A59-B1AF-43BA-922C-BE92EF2965CA}" presName="LevelTwoTextNode" presStyleLbl="node2" presStyleIdx="5" presStyleCnt="6" custScaleX="371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B8246-4DE4-423D-A87E-17DC3FE0579F}" type="pres">
      <dgm:prSet presAssocID="{A9FE0A59-B1AF-43BA-922C-BE92EF2965CA}" presName="level3hierChild" presStyleCnt="0"/>
      <dgm:spPr/>
    </dgm:pt>
  </dgm:ptLst>
  <dgm:cxnLst>
    <dgm:cxn modelId="{D3CBFBCD-B41B-4530-820E-D956E77B2FEA}" type="presOf" srcId="{7F2F2AEC-91A2-4659-BDBE-A2411924AC81}" destId="{4D6CE94F-38C9-4CA3-B025-EE51B4F2FE64}" srcOrd="0" destOrd="0" presId="urn:microsoft.com/office/officeart/2008/layout/HorizontalMultiLevelHierarchy"/>
    <dgm:cxn modelId="{25DF3934-3124-47A5-985B-0DBC5CDDFB54}" type="presOf" srcId="{B8FC222A-5039-4E31-88AB-17CE509A3489}" destId="{74A2ECA8-7344-4AD7-B6A7-DD90DBAC8D1C}" srcOrd="0" destOrd="0" presId="urn:microsoft.com/office/officeart/2008/layout/HorizontalMultiLevelHierarchy"/>
    <dgm:cxn modelId="{29FB67F2-DEC9-43B5-A589-77372A711CB6}" type="presOf" srcId="{CF24CA43-E26F-486F-958A-2C601B99D27C}" destId="{7F50E095-4FF7-48FC-87C8-A65BA9463547}" srcOrd="1" destOrd="0" presId="urn:microsoft.com/office/officeart/2008/layout/HorizontalMultiLevelHierarchy"/>
    <dgm:cxn modelId="{1180AB10-11B4-44BF-BBDD-4742B73322D9}" srcId="{5803CB58-1AB0-490F-A04E-B708307ABFC7}" destId="{A4D51C73-DC33-4D62-9CF6-CF9A4AA7650F}" srcOrd="2" destOrd="0" parTransId="{45F2E72F-53D6-49CF-A1BD-51DD9A0602F8}" sibTransId="{28B9154D-724F-45C2-9A01-7DF18B350F01}"/>
    <dgm:cxn modelId="{91651888-2EA6-430B-93CA-1A35CBFFE946}" type="presOf" srcId="{319DEAEB-FA24-4C55-ADE4-27CC7ECADAF1}" destId="{CC02031D-2E3B-4950-A45C-3E7C64C7D2BF}" srcOrd="1" destOrd="0" presId="urn:microsoft.com/office/officeart/2008/layout/HorizontalMultiLevelHierarchy"/>
    <dgm:cxn modelId="{3101F5FE-1F25-46E5-8A1E-D1EC91D6B665}" type="presOf" srcId="{319DEAEB-FA24-4C55-ADE4-27CC7ECADAF1}" destId="{288BFCE1-AD2D-42E2-9379-3665A1253CE1}" srcOrd="0" destOrd="0" presId="urn:microsoft.com/office/officeart/2008/layout/HorizontalMultiLevelHierarchy"/>
    <dgm:cxn modelId="{EE9A110C-9416-4841-AE5C-75CE245815CD}" srcId="{5803CB58-1AB0-490F-A04E-B708307ABFC7}" destId="{CC018A44-C50D-43B1-94AB-59D31785D372}" srcOrd="1" destOrd="0" parTransId="{4EE0D676-37D6-4941-AD09-76F18BBEC458}" sibTransId="{8480EBAB-52D4-4907-8BBE-AEF38A8C759E}"/>
    <dgm:cxn modelId="{46226362-16FD-4E44-93F7-7EDEB4DDF98D}" srcId="{5803CB58-1AB0-490F-A04E-B708307ABFC7}" destId="{A9FE0A59-B1AF-43BA-922C-BE92EF2965CA}" srcOrd="5" destOrd="0" parTransId="{9EAF2735-893C-4BE7-AA44-51FB9926F340}" sibTransId="{91B27A7A-F4A1-4C8B-B0D7-DBFEE8ABAE47}"/>
    <dgm:cxn modelId="{259FDD56-5CA8-42ED-A9F4-A67EDB6B8CF7}" srcId="{5803CB58-1AB0-490F-A04E-B708307ABFC7}" destId="{360F57E2-15D5-47DD-93E1-779153549C3A}" srcOrd="0" destOrd="0" parTransId="{CF24CA43-E26F-486F-958A-2C601B99D27C}" sibTransId="{0B2D9388-C4AE-4CAF-990B-DC3DCECAA055}"/>
    <dgm:cxn modelId="{F68CC16C-0C38-4313-A986-3AC8EF7439C2}" type="presOf" srcId="{45F2E72F-53D6-49CF-A1BD-51DD9A0602F8}" destId="{C321417D-D0F4-4661-928D-5B0129F23C35}" srcOrd="0" destOrd="0" presId="urn:microsoft.com/office/officeart/2008/layout/HorizontalMultiLevelHierarchy"/>
    <dgm:cxn modelId="{7111584A-C6B6-4D8E-9139-4A0E7BAD315D}" type="presOf" srcId="{9EAF2735-893C-4BE7-AA44-51FB9926F340}" destId="{D2928376-5D0F-4E64-B92C-CBE244B6A89D}" srcOrd="1" destOrd="0" presId="urn:microsoft.com/office/officeart/2008/layout/HorizontalMultiLevelHierarchy"/>
    <dgm:cxn modelId="{662B20CF-D034-4C24-8661-87D76DFAFE10}" type="presOf" srcId="{4EE0D676-37D6-4941-AD09-76F18BBEC458}" destId="{312D4AC9-9DAC-481D-B680-D9EC02FF8E6B}" srcOrd="1" destOrd="0" presId="urn:microsoft.com/office/officeart/2008/layout/HorizontalMultiLevelHierarchy"/>
    <dgm:cxn modelId="{DE97921E-BD45-4ECC-9A51-F52AD48BF3ED}" type="presOf" srcId="{8C580678-011A-43EE-8BCC-0B9F1359EB71}" destId="{00B5EF09-0445-4389-BFB3-9EE1D358F762}" srcOrd="0" destOrd="0" presId="urn:microsoft.com/office/officeart/2008/layout/HorizontalMultiLevelHierarchy"/>
    <dgm:cxn modelId="{9D0FA912-779E-457F-B7ED-32C7C98E9786}" type="presOf" srcId="{7F2F2AEC-91A2-4659-BDBE-A2411924AC81}" destId="{FE0033C9-39D5-441D-BEA5-77102874707F}" srcOrd="1" destOrd="0" presId="urn:microsoft.com/office/officeart/2008/layout/HorizontalMultiLevelHierarchy"/>
    <dgm:cxn modelId="{65E4D8D1-0916-45A8-BC73-26B615DA6F90}" srcId="{5803CB58-1AB0-490F-A04E-B708307ABFC7}" destId="{B8FC222A-5039-4E31-88AB-17CE509A3489}" srcOrd="3" destOrd="0" parTransId="{7F2F2AEC-91A2-4659-BDBE-A2411924AC81}" sibTransId="{43E1A1FD-4AD1-4D07-9EDA-AA65CD945BE2}"/>
    <dgm:cxn modelId="{03E27359-D727-4AF1-A7A4-8812A6547115}" type="presOf" srcId="{9EAF2735-893C-4BE7-AA44-51FB9926F340}" destId="{80BB39AA-CD89-465F-A409-50CDC2569B40}" srcOrd="0" destOrd="0" presId="urn:microsoft.com/office/officeart/2008/layout/HorizontalMultiLevelHierarchy"/>
    <dgm:cxn modelId="{CE1146C4-246F-4866-A10F-DE911D558EC8}" type="presOf" srcId="{5803CB58-1AB0-490F-A04E-B708307ABFC7}" destId="{52D7B5F9-989E-4DDF-8FC1-EB629C5FC9DE}" srcOrd="0" destOrd="0" presId="urn:microsoft.com/office/officeart/2008/layout/HorizontalMultiLevelHierarchy"/>
    <dgm:cxn modelId="{CFC3A52F-7FE5-4916-A3CF-86248806EF09}" type="presOf" srcId="{CC018A44-C50D-43B1-94AB-59D31785D372}" destId="{DE1E1337-0F78-49D5-A67B-0A1C952902D6}" srcOrd="0" destOrd="0" presId="urn:microsoft.com/office/officeart/2008/layout/HorizontalMultiLevelHierarchy"/>
    <dgm:cxn modelId="{A57F5D7E-A28C-4E3A-A668-5F5CB9439671}" srcId="{5803CB58-1AB0-490F-A04E-B708307ABFC7}" destId="{8C580678-011A-43EE-8BCC-0B9F1359EB71}" srcOrd="4" destOrd="0" parTransId="{319DEAEB-FA24-4C55-ADE4-27CC7ECADAF1}" sibTransId="{8A02B7A0-3F4B-49FC-A087-FBF72B33C046}"/>
    <dgm:cxn modelId="{156BBB88-2F03-44E1-8270-1CCB18DEC1D5}" srcId="{AB8DB8AA-FB77-4462-854A-D264D3C7A89E}" destId="{5803CB58-1AB0-490F-A04E-B708307ABFC7}" srcOrd="0" destOrd="0" parTransId="{A744BB63-D544-4142-AB74-B34DD384609D}" sibTransId="{9C4B995A-37AB-4568-B446-BD32DD787AC5}"/>
    <dgm:cxn modelId="{F6675CBB-FC0E-4321-9D9A-6950FB1BA95E}" type="presOf" srcId="{AB8DB8AA-FB77-4462-854A-D264D3C7A89E}" destId="{61C8BC88-2AD0-452B-B344-D692D6F87B1E}" srcOrd="0" destOrd="0" presId="urn:microsoft.com/office/officeart/2008/layout/HorizontalMultiLevelHierarchy"/>
    <dgm:cxn modelId="{1A164CFB-8CB5-4DCD-8ED5-D7556DB790FD}" type="presOf" srcId="{45F2E72F-53D6-49CF-A1BD-51DD9A0602F8}" destId="{9AC946C0-5941-4717-B8C4-E2652DA78A85}" srcOrd="1" destOrd="0" presId="urn:microsoft.com/office/officeart/2008/layout/HorizontalMultiLevelHierarchy"/>
    <dgm:cxn modelId="{A2DDD716-A7EB-4BC5-81E4-2B7DFCD1D6F2}" type="presOf" srcId="{A9FE0A59-B1AF-43BA-922C-BE92EF2965CA}" destId="{C6518CF2-558C-48F2-B0D2-B14693B773E1}" srcOrd="0" destOrd="0" presId="urn:microsoft.com/office/officeart/2008/layout/HorizontalMultiLevelHierarchy"/>
    <dgm:cxn modelId="{2D62769E-A5D5-4AC5-A90F-C776AC61DDB9}" type="presOf" srcId="{4EE0D676-37D6-4941-AD09-76F18BBEC458}" destId="{45393A13-F8CB-43A7-877E-EC17028C0AE6}" srcOrd="0" destOrd="0" presId="urn:microsoft.com/office/officeart/2008/layout/HorizontalMultiLevelHierarchy"/>
    <dgm:cxn modelId="{822BD575-83A5-4C11-BAA7-A14B13B7FD73}" type="presOf" srcId="{CF24CA43-E26F-486F-958A-2C601B99D27C}" destId="{89E3CB67-4B7F-4EC6-B187-495F611CFFC7}" srcOrd="0" destOrd="0" presId="urn:microsoft.com/office/officeart/2008/layout/HorizontalMultiLevelHierarchy"/>
    <dgm:cxn modelId="{4CDC00FD-489A-4D0A-B648-C8083528AED1}" type="presOf" srcId="{360F57E2-15D5-47DD-93E1-779153549C3A}" destId="{82A439D6-C967-4390-9193-672937A86B79}" srcOrd="0" destOrd="0" presId="urn:microsoft.com/office/officeart/2008/layout/HorizontalMultiLevelHierarchy"/>
    <dgm:cxn modelId="{75949A72-F282-4DE8-B3C3-1E6C60DFBEAC}" type="presOf" srcId="{A4D51C73-DC33-4D62-9CF6-CF9A4AA7650F}" destId="{DDC100E7-2911-4759-8FA1-56193C7A6364}" srcOrd="0" destOrd="0" presId="urn:microsoft.com/office/officeart/2008/layout/HorizontalMultiLevelHierarchy"/>
    <dgm:cxn modelId="{8C1356DF-3A36-4907-9B85-112CB3EAC0A6}" type="presParOf" srcId="{61C8BC88-2AD0-452B-B344-D692D6F87B1E}" destId="{79900D8D-9781-4419-9531-E5863BF7E367}" srcOrd="0" destOrd="0" presId="urn:microsoft.com/office/officeart/2008/layout/HorizontalMultiLevelHierarchy"/>
    <dgm:cxn modelId="{4BCD4DE4-DEBF-483F-9DAA-18B4F79AC7A1}" type="presParOf" srcId="{79900D8D-9781-4419-9531-E5863BF7E367}" destId="{52D7B5F9-989E-4DDF-8FC1-EB629C5FC9DE}" srcOrd="0" destOrd="0" presId="urn:microsoft.com/office/officeart/2008/layout/HorizontalMultiLevelHierarchy"/>
    <dgm:cxn modelId="{9D27E0D1-9403-4B6F-824A-BB2D3DEBD37C}" type="presParOf" srcId="{79900D8D-9781-4419-9531-E5863BF7E367}" destId="{04847CD1-F313-41FA-9A10-F0504D1366A7}" srcOrd="1" destOrd="0" presId="urn:microsoft.com/office/officeart/2008/layout/HorizontalMultiLevelHierarchy"/>
    <dgm:cxn modelId="{B3E7DDB8-E654-4908-9BE2-295D743FA39F}" type="presParOf" srcId="{04847CD1-F313-41FA-9A10-F0504D1366A7}" destId="{89E3CB67-4B7F-4EC6-B187-495F611CFFC7}" srcOrd="0" destOrd="0" presId="urn:microsoft.com/office/officeart/2008/layout/HorizontalMultiLevelHierarchy"/>
    <dgm:cxn modelId="{EAACAD34-E754-468E-960D-886F7FBC6B07}" type="presParOf" srcId="{89E3CB67-4B7F-4EC6-B187-495F611CFFC7}" destId="{7F50E095-4FF7-48FC-87C8-A65BA9463547}" srcOrd="0" destOrd="0" presId="urn:microsoft.com/office/officeart/2008/layout/HorizontalMultiLevelHierarchy"/>
    <dgm:cxn modelId="{A4DA0CCF-DFF8-47F5-BA44-8DF72E2915C1}" type="presParOf" srcId="{04847CD1-F313-41FA-9A10-F0504D1366A7}" destId="{2DB756EF-2FC0-4F5B-B18D-861B11234A36}" srcOrd="1" destOrd="0" presId="urn:microsoft.com/office/officeart/2008/layout/HorizontalMultiLevelHierarchy"/>
    <dgm:cxn modelId="{307F57E5-4AE4-483B-BF92-1E23E96A02DC}" type="presParOf" srcId="{2DB756EF-2FC0-4F5B-B18D-861B11234A36}" destId="{82A439D6-C967-4390-9193-672937A86B79}" srcOrd="0" destOrd="0" presId="urn:microsoft.com/office/officeart/2008/layout/HorizontalMultiLevelHierarchy"/>
    <dgm:cxn modelId="{6CEB5DA1-1795-498B-9281-417C99C10AE0}" type="presParOf" srcId="{2DB756EF-2FC0-4F5B-B18D-861B11234A36}" destId="{16B618F7-DF05-4980-AB86-A48D69CAD68C}" srcOrd="1" destOrd="0" presId="urn:microsoft.com/office/officeart/2008/layout/HorizontalMultiLevelHierarchy"/>
    <dgm:cxn modelId="{3B6063BD-B92B-4F3F-B6EF-0D61F41BD487}" type="presParOf" srcId="{04847CD1-F313-41FA-9A10-F0504D1366A7}" destId="{45393A13-F8CB-43A7-877E-EC17028C0AE6}" srcOrd="2" destOrd="0" presId="urn:microsoft.com/office/officeart/2008/layout/HorizontalMultiLevelHierarchy"/>
    <dgm:cxn modelId="{17607A9C-92C7-4A79-BB1A-B0B51614A138}" type="presParOf" srcId="{45393A13-F8CB-43A7-877E-EC17028C0AE6}" destId="{312D4AC9-9DAC-481D-B680-D9EC02FF8E6B}" srcOrd="0" destOrd="0" presId="urn:microsoft.com/office/officeart/2008/layout/HorizontalMultiLevelHierarchy"/>
    <dgm:cxn modelId="{9FEC8644-3AED-488B-A5E4-E8DE128C3270}" type="presParOf" srcId="{04847CD1-F313-41FA-9A10-F0504D1366A7}" destId="{E8767103-4BAD-4323-ABE3-DEA714BF0E28}" srcOrd="3" destOrd="0" presId="urn:microsoft.com/office/officeart/2008/layout/HorizontalMultiLevelHierarchy"/>
    <dgm:cxn modelId="{8DCDFCD5-3FA2-4839-B0D3-4A599A3047CA}" type="presParOf" srcId="{E8767103-4BAD-4323-ABE3-DEA714BF0E28}" destId="{DE1E1337-0F78-49D5-A67B-0A1C952902D6}" srcOrd="0" destOrd="0" presId="urn:microsoft.com/office/officeart/2008/layout/HorizontalMultiLevelHierarchy"/>
    <dgm:cxn modelId="{E0A46DDF-F01E-445B-99DF-A61C24D3C800}" type="presParOf" srcId="{E8767103-4BAD-4323-ABE3-DEA714BF0E28}" destId="{787137FE-BB8F-4D85-B2ED-2288370D540B}" srcOrd="1" destOrd="0" presId="urn:microsoft.com/office/officeart/2008/layout/HorizontalMultiLevelHierarchy"/>
    <dgm:cxn modelId="{37C3527F-44A7-485E-93F0-BCC0A61AB371}" type="presParOf" srcId="{04847CD1-F313-41FA-9A10-F0504D1366A7}" destId="{C321417D-D0F4-4661-928D-5B0129F23C35}" srcOrd="4" destOrd="0" presId="urn:microsoft.com/office/officeart/2008/layout/HorizontalMultiLevelHierarchy"/>
    <dgm:cxn modelId="{10CA99D8-77DC-4A66-A440-03479DB1EDD8}" type="presParOf" srcId="{C321417D-D0F4-4661-928D-5B0129F23C35}" destId="{9AC946C0-5941-4717-B8C4-E2652DA78A85}" srcOrd="0" destOrd="0" presId="urn:microsoft.com/office/officeart/2008/layout/HorizontalMultiLevelHierarchy"/>
    <dgm:cxn modelId="{C04B979E-C0BF-4815-A7C3-F82A820B4B97}" type="presParOf" srcId="{04847CD1-F313-41FA-9A10-F0504D1366A7}" destId="{DF42B23C-BEFE-4CB9-A84C-71052E7C6013}" srcOrd="5" destOrd="0" presId="urn:microsoft.com/office/officeart/2008/layout/HorizontalMultiLevelHierarchy"/>
    <dgm:cxn modelId="{EE1B9E17-AD68-4630-B9B3-2FE2B6970EF6}" type="presParOf" srcId="{DF42B23C-BEFE-4CB9-A84C-71052E7C6013}" destId="{DDC100E7-2911-4759-8FA1-56193C7A6364}" srcOrd="0" destOrd="0" presId="urn:microsoft.com/office/officeart/2008/layout/HorizontalMultiLevelHierarchy"/>
    <dgm:cxn modelId="{0F7921A1-E538-4B58-9505-B13FAE0220AB}" type="presParOf" srcId="{DF42B23C-BEFE-4CB9-A84C-71052E7C6013}" destId="{F5889314-660D-4BA9-ADF6-A2D049CE30B7}" srcOrd="1" destOrd="0" presId="urn:microsoft.com/office/officeart/2008/layout/HorizontalMultiLevelHierarchy"/>
    <dgm:cxn modelId="{F544D4C8-7358-4083-8761-2C0345B24B0F}" type="presParOf" srcId="{04847CD1-F313-41FA-9A10-F0504D1366A7}" destId="{4D6CE94F-38C9-4CA3-B025-EE51B4F2FE64}" srcOrd="6" destOrd="0" presId="urn:microsoft.com/office/officeart/2008/layout/HorizontalMultiLevelHierarchy"/>
    <dgm:cxn modelId="{842103EC-1916-494E-96FE-23BDB43EF961}" type="presParOf" srcId="{4D6CE94F-38C9-4CA3-B025-EE51B4F2FE64}" destId="{FE0033C9-39D5-441D-BEA5-77102874707F}" srcOrd="0" destOrd="0" presId="urn:microsoft.com/office/officeart/2008/layout/HorizontalMultiLevelHierarchy"/>
    <dgm:cxn modelId="{3CFDE961-B2CD-4A9C-A9C6-4382CFC95922}" type="presParOf" srcId="{04847CD1-F313-41FA-9A10-F0504D1366A7}" destId="{031C51CF-3B96-4F83-B270-E6A5CBB9839B}" srcOrd="7" destOrd="0" presId="urn:microsoft.com/office/officeart/2008/layout/HorizontalMultiLevelHierarchy"/>
    <dgm:cxn modelId="{1EF2DC42-4C4A-4816-AE2E-35AE71D0EA3A}" type="presParOf" srcId="{031C51CF-3B96-4F83-B270-E6A5CBB9839B}" destId="{74A2ECA8-7344-4AD7-B6A7-DD90DBAC8D1C}" srcOrd="0" destOrd="0" presId="urn:microsoft.com/office/officeart/2008/layout/HorizontalMultiLevelHierarchy"/>
    <dgm:cxn modelId="{70C5608D-C15C-47B7-9529-B33C4B44F7FA}" type="presParOf" srcId="{031C51CF-3B96-4F83-B270-E6A5CBB9839B}" destId="{3221838F-89CD-40B7-9304-7A7556C9F50D}" srcOrd="1" destOrd="0" presId="urn:microsoft.com/office/officeart/2008/layout/HorizontalMultiLevelHierarchy"/>
    <dgm:cxn modelId="{089FD98B-1866-4FE3-96D5-EB7E02A9E72D}" type="presParOf" srcId="{04847CD1-F313-41FA-9A10-F0504D1366A7}" destId="{288BFCE1-AD2D-42E2-9379-3665A1253CE1}" srcOrd="8" destOrd="0" presId="urn:microsoft.com/office/officeart/2008/layout/HorizontalMultiLevelHierarchy"/>
    <dgm:cxn modelId="{20A0D722-7F15-4E8C-9F4B-993D838B432C}" type="presParOf" srcId="{288BFCE1-AD2D-42E2-9379-3665A1253CE1}" destId="{CC02031D-2E3B-4950-A45C-3E7C64C7D2BF}" srcOrd="0" destOrd="0" presId="urn:microsoft.com/office/officeart/2008/layout/HorizontalMultiLevelHierarchy"/>
    <dgm:cxn modelId="{5FB240B6-23F7-4417-A8E7-1BA0AA67E426}" type="presParOf" srcId="{04847CD1-F313-41FA-9A10-F0504D1366A7}" destId="{25802AA6-4B2F-46CA-85E5-1BCE6FA5D331}" srcOrd="9" destOrd="0" presId="urn:microsoft.com/office/officeart/2008/layout/HorizontalMultiLevelHierarchy"/>
    <dgm:cxn modelId="{947E1351-938B-4E6D-95F1-E0F4ED4AA461}" type="presParOf" srcId="{25802AA6-4B2F-46CA-85E5-1BCE6FA5D331}" destId="{00B5EF09-0445-4389-BFB3-9EE1D358F762}" srcOrd="0" destOrd="0" presId="urn:microsoft.com/office/officeart/2008/layout/HorizontalMultiLevelHierarchy"/>
    <dgm:cxn modelId="{5AD2DB93-99B8-44CB-A58A-7E6987A970BA}" type="presParOf" srcId="{25802AA6-4B2F-46CA-85E5-1BCE6FA5D331}" destId="{2D49C83A-3251-4E2E-87B6-C0B49211D9FF}" srcOrd="1" destOrd="0" presId="urn:microsoft.com/office/officeart/2008/layout/HorizontalMultiLevelHierarchy"/>
    <dgm:cxn modelId="{E9C4598E-9153-4F2F-A164-C224F73F4BFE}" type="presParOf" srcId="{04847CD1-F313-41FA-9A10-F0504D1366A7}" destId="{80BB39AA-CD89-465F-A409-50CDC2569B40}" srcOrd="10" destOrd="0" presId="urn:microsoft.com/office/officeart/2008/layout/HorizontalMultiLevelHierarchy"/>
    <dgm:cxn modelId="{A49DB7B5-3ADC-4A73-9186-DF5CEAF09EB6}" type="presParOf" srcId="{80BB39AA-CD89-465F-A409-50CDC2569B40}" destId="{D2928376-5D0F-4E64-B92C-CBE244B6A89D}" srcOrd="0" destOrd="0" presId="urn:microsoft.com/office/officeart/2008/layout/HorizontalMultiLevelHierarchy"/>
    <dgm:cxn modelId="{7381FAE8-CA01-4F76-B26F-34AFF72C17F3}" type="presParOf" srcId="{04847CD1-F313-41FA-9A10-F0504D1366A7}" destId="{B61FBD12-FB83-4D0F-8302-BECE08B4AD6D}" srcOrd="11" destOrd="0" presId="urn:microsoft.com/office/officeart/2008/layout/HorizontalMultiLevelHierarchy"/>
    <dgm:cxn modelId="{2F5D60F5-D4AB-4C51-B04F-3E698F6CEE36}" type="presParOf" srcId="{B61FBD12-FB83-4D0F-8302-BECE08B4AD6D}" destId="{C6518CF2-558C-48F2-B0D2-B14693B773E1}" srcOrd="0" destOrd="0" presId="urn:microsoft.com/office/officeart/2008/layout/HorizontalMultiLevelHierarchy"/>
    <dgm:cxn modelId="{EC05A276-7176-4C49-B964-042F907CE8D1}" type="presParOf" srcId="{B61FBD12-FB83-4D0F-8302-BECE08B4AD6D}" destId="{605B8246-4DE4-423D-A87E-17DC3FE0579F}" srcOrd="1" destOrd="0" presId="urn:microsoft.com/office/officeart/2008/layout/HorizontalMultiLevelHierarchy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B7741-7107-45D5-B704-8B319D402754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CAF58511-AA97-428A-93FB-A0FB51467A0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адаптационной смене «Первокурсник»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47DA81-CDAE-40F1-A395-329A41EE3DCE}" type="parTrans" cxnId="{8A4ED448-C48C-441E-A6C0-8956F381ED9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ADA45A7-0441-480E-BB50-502A6F12402F}" type="sibTrans" cxnId="{8A4ED448-C48C-441E-A6C0-8956F381ED9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C234DF6-894E-49D0-A560-6B521162510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разработке проекта учебной группы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3B747F5-33FE-425C-A0F0-B05DB6B96011}" type="parTrans" cxnId="{1F333ACB-C76A-4B82-992D-18A7539561D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C5687DA-E751-48E3-A427-D493409EA855}" type="sibTrans" cxnId="{1F333ACB-C76A-4B82-992D-18A7539561D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BAA6805-1E78-4034-9878-D39F8EFA843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общеколледжном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проекте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48C55D3-AAA6-4FEC-8375-E001892D4221}" type="parTrans" cxnId="{32580291-A0C2-4E16-B96E-A21884996B3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76A60C6-27E1-4F4E-8080-CB984D20B71E}" type="sibTrans" cxnId="{32580291-A0C2-4E16-B96E-A21884996B3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795B3C8-2ABE-4810-BAC5-ECD11DDB28A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Разработка  индивидуального проекта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3ABAED3-F164-4F0D-957E-6303E33971D4}" type="parTrans" cxnId="{3C6D7D37-DB83-4A20-8356-4225A32E69A3}">
      <dgm:prSet/>
      <dgm:spPr/>
      <dgm:t>
        <a:bodyPr/>
        <a:lstStyle/>
        <a:p>
          <a:endParaRPr lang="ru-RU"/>
        </a:p>
      </dgm:t>
    </dgm:pt>
    <dgm:pt modelId="{F3B44C0A-17D3-4AD9-986C-916D93705CC4}" type="sibTrans" cxnId="{3C6D7D37-DB83-4A20-8356-4225A32E69A3}">
      <dgm:prSet/>
      <dgm:spPr/>
      <dgm:t>
        <a:bodyPr/>
        <a:lstStyle/>
        <a:p>
          <a:endParaRPr lang="ru-RU"/>
        </a:p>
      </dgm:t>
    </dgm:pt>
    <dgm:pt modelId="{3B8179B9-3E02-43F8-B1BC-5B0EFB054E01}" type="pres">
      <dgm:prSet presAssocID="{DB5B7741-7107-45D5-B704-8B319D402754}" presName="CompostProcess" presStyleCnt="0">
        <dgm:presLayoutVars>
          <dgm:dir/>
          <dgm:resizeHandles val="exact"/>
        </dgm:presLayoutVars>
      </dgm:prSet>
      <dgm:spPr/>
    </dgm:pt>
    <dgm:pt modelId="{2B2EEC8C-1DEE-4011-AEBF-AB23B8554047}" type="pres">
      <dgm:prSet presAssocID="{DB5B7741-7107-45D5-B704-8B319D402754}" presName="arrow" presStyleLbl="bgShp" presStyleIdx="0" presStyleCnt="1" custLinFactNeighborX="404" custLinFactNeighborY="-8232"/>
      <dgm:spPr/>
    </dgm:pt>
    <dgm:pt modelId="{94234EB0-E19F-4C33-A9E8-4E7EC39F6429}" type="pres">
      <dgm:prSet presAssocID="{DB5B7741-7107-45D5-B704-8B319D402754}" presName="linearProcess" presStyleCnt="0"/>
      <dgm:spPr/>
    </dgm:pt>
    <dgm:pt modelId="{1ECB8B07-8C8E-4586-8242-B88DC3187B47}" type="pres">
      <dgm:prSet presAssocID="{CAF58511-AA97-428A-93FB-A0FB51467A0C}" presName="textNode" presStyleLbl="node1" presStyleIdx="0" presStyleCnt="4" custScaleX="12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B7DAF-B4F3-4395-81B7-12F1023CD944}" type="pres">
      <dgm:prSet presAssocID="{3ADA45A7-0441-480E-BB50-502A6F12402F}" presName="sibTrans" presStyleCnt="0"/>
      <dgm:spPr/>
    </dgm:pt>
    <dgm:pt modelId="{A5BD3353-4B8A-4A01-9F75-0D34CDB47CED}" type="pres">
      <dgm:prSet presAssocID="{8C234DF6-894E-49D0-A560-6B521162510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B90E-945B-47EE-B7F3-1855B47F73F5}" type="pres">
      <dgm:prSet presAssocID="{9C5687DA-E751-48E3-A427-D493409EA855}" presName="sibTrans" presStyleCnt="0"/>
      <dgm:spPr/>
    </dgm:pt>
    <dgm:pt modelId="{20E635A5-6966-45B7-9C7D-BD0180C554F7}" type="pres">
      <dgm:prSet presAssocID="{4BAA6805-1E78-4034-9878-D39F8EFA84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0C287-8B25-4FCD-A8BA-4C03C347162F}" type="pres">
      <dgm:prSet presAssocID="{676A60C6-27E1-4F4E-8080-CB984D20B71E}" presName="sibTrans" presStyleCnt="0"/>
      <dgm:spPr/>
    </dgm:pt>
    <dgm:pt modelId="{5DAEE2DD-1F53-4E8E-8167-E3BE8CE95A66}" type="pres">
      <dgm:prSet presAssocID="{4795B3C8-2ABE-4810-BAC5-ECD11DDB28A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EEEBE-D5D3-485E-B4C0-60930A4E655C}" type="presOf" srcId="{8C234DF6-894E-49D0-A560-6B521162510F}" destId="{A5BD3353-4B8A-4A01-9F75-0D34CDB47CED}" srcOrd="0" destOrd="0" presId="urn:microsoft.com/office/officeart/2005/8/layout/hProcess9"/>
    <dgm:cxn modelId="{5E980230-2EA7-401F-90CC-A3FC5C3FC1AA}" type="presOf" srcId="{4795B3C8-2ABE-4810-BAC5-ECD11DDB28AB}" destId="{5DAEE2DD-1F53-4E8E-8167-E3BE8CE95A66}" srcOrd="0" destOrd="0" presId="urn:microsoft.com/office/officeart/2005/8/layout/hProcess9"/>
    <dgm:cxn modelId="{8A4ED448-C48C-441E-A6C0-8956F381ED97}" srcId="{DB5B7741-7107-45D5-B704-8B319D402754}" destId="{CAF58511-AA97-428A-93FB-A0FB51467A0C}" srcOrd="0" destOrd="0" parTransId="{D647DA81-CDAE-40F1-A395-329A41EE3DCE}" sibTransId="{3ADA45A7-0441-480E-BB50-502A6F12402F}"/>
    <dgm:cxn modelId="{6D147ED5-1049-4215-8961-E71867F97FF7}" type="presOf" srcId="{DB5B7741-7107-45D5-B704-8B319D402754}" destId="{3B8179B9-3E02-43F8-B1BC-5B0EFB054E01}" srcOrd="0" destOrd="0" presId="urn:microsoft.com/office/officeart/2005/8/layout/hProcess9"/>
    <dgm:cxn modelId="{8A689889-9440-4BCC-941B-5E2661CE4B6A}" type="presOf" srcId="{CAF58511-AA97-428A-93FB-A0FB51467A0C}" destId="{1ECB8B07-8C8E-4586-8242-B88DC3187B47}" srcOrd="0" destOrd="0" presId="urn:microsoft.com/office/officeart/2005/8/layout/hProcess9"/>
    <dgm:cxn modelId="{32580291-A0C2-4E16-B96E-A21884996B3F}" srcId="{DB5B7741-7107-45D5-B704-8B319D402754}" destId="{4BAA6805-1E78-4034-9878-D39F8EFA843F}" srcOrd="2" destOrd="0" parTransId="{148C55D3-AAA6-4FEC-8375-E001892D4221}" sibTransId="{676A60C6-27E1-4F4E-8080-CB984D20B71E}"/>
    <dgm:cxn modelId="{B0142539-5874-4F06-A2EF-96F4EC6C94E2}" type="presOf" srcId="{4BAA6805-1E78-4034-9878-D39F8EFA843F}" destId="{20E635A5-6966-45B7-9C7D-BD0180C554F7}" srcOrd="0" destOrd="0" presId="urn:microsoft.com/office/officeart/2005/8/layout/hProcess9"/>
    <dgm:cxn modelId="{1F333ACB-C76A-4B82-992D-18A7539561DF}" srcId="{DB5B7741-7107-45D5-B704-8B319D402754}" destId="{8C234DF6-894E-49D0-A560-6B521162510F}" srcOrd="1" destOrd="0" parTransId="{13B747F5-33FE-425C-A0F0-B05DB6B96011}" sibTransId="{9C5687DA-E751-48E3-A427-D493409EA855}"/>
    <dgm:cxn modelId="{3C6D7D37-DB83-4A20-8356-4225A32E69A3}" srcId="{DB5B7741-7107-45D5-B704-8B319D402754}" destId="{4795B3C8-2ABE-4810-BAC5-ECD11DDB28AB}" srcOrd="3" destOrd="0" parTransId="{53ABAED3-F164-4F0D-957E-6303E33971D4}" sibTransId="{F3B44C0A-17D3-4AD9-986C-916D93705CC4}"/>
    <dgm:cxn modelId="{7DE30562-4FA8-4763-B2FF-82C0494CCE91}" type="presParOf" srcId="{3B8179B9-3E02-43F8-B1BC-5B0EFB054E01}" destId="{2B2EEC8C-1DEE-4011-AEBF-AB23B8554047}" srcOrd="0" destOrd="0" presId="urn:microsoft.com/office/officeart/2005/8/layout/hProcess9"/>
    <dgm:cxn modelId="{E515DFC2-2D32-4A0F-BF0B-090F58434A10}" type="presParOf" srcId="{3B8179B9-3E02-43F8-B1BC-5B0EFB054E01}" destId="{94234EB0-E19F-4C33-A9E8-4E7EC39F6429}" srcOrd="1" destOrd="0" presId="urn:microsoft.com/office/officeart/2005/8/layout/hProcess9"/>
    <dgm:cxn modelId="{B5DC8404-2AD6-434B-8E00-EC97DB1B1780}" type="presParOf" srcId="{94234EB0-E19F-4C33-A9E8-4E7EC39F6429}" destId="{1ECB8B07-8C8E-4586-8242-B88DC3187B47}" srcOrd="0" destOrd="0" presId="urn:microsoft.com/office/officeart/2005/8/layout/hProcess9"/>
    <dgm:cxn modelId="{F031A9C8-2598-4803-A1A8-0468887E4785}" type="presParOf" srcId="{94234EB0-E19F-4C33-A9E8-4E7EC39F6429}" destId="{103B7DAF-B4F3-4395-81B7-12F1023CD944}" srcOrd="1" destOrd="0" presId="urn:microsoft.com/office/officeart/2005/8/layout/hProcess9"/>
    <dgm:cxn modelId="{7E48D37D-DB9A-4B39-9E2E-60074A405925}" type="presParOf" srcId="{94234EB0-E19F-4C33-A9E8-4E7EC39F6429}" destId="{A5BD3353-4B8A-4A01-9F75-0D34CDB47CED}" srcOrd="2" destOrd="0" presId="urn:microsoft.com/office/officeart/2005/8/layout/hProcess9"/>
    <dgm:cxn modelId="{C4497B6D-ED0D-4C10-A96B-9155681AD0A6}" type="presParOf" srcId="{94234EB0-E19F-4C33-A9E8-4E7EC39F6429}" destId="{3575B90E-945B-47EE-B7F3-1855B47F73F5}" srcOrd="3" destOrd="0" presId="urn:microsoft.com/office/officeart/2005/8/layout/hProcess9"/>
    <dgm:cxn modelId="{719CD30C-1AA0-49C9-8B76-0A2AAD94E7E9}" type="presParOf" srcId="{94234EB0-E19F-4C33-A9E8-4E7EC39F6429}" destId="{20E635A5-6966-45B7-9C7D-BD0180C554F7}" srcOrd="4" destOrd="0" presId="urn:microsoft.com/office/officeart/2005/8/layout/hProcess9"/>
    <dgm:cxn modelId="{33B7C7E9-10EA-458E-B9F9-52F7607B5EED}" type="presParOf" srcId="{94234EB0-E19F-4C33-A9E8-4E7EC39F6429}" destId="{6950C287-8B25-4FCD-A8BA-4C03C347162F}" srcOrd="5" destOrd="0" presId="urn:microsoft.com/office/officeart/2005/8/layout/hProcess9"/>
    <dgm:cxn modelId="{CF4D29E6-3EB7-46B1-8580-45DD82F5908C}" type="presParOf" srcId="{94234EB0-E19F-4C33-A9E8-4E7EC39F6429}" destId="{5DAEE2DD-1F53-4E8E-8167-E3BE8CE95A66}" srcOrd="6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B7741-7107-45D5-B704-8B319D402754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CAF58511-AA97-428A-93FB-A0FB51467A0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разработке проекта учебной группы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47DA81-CDAE-40F1-A395-329A41EE3DCE}" type="parTrans" cxnId="{8A4ED448-C48C-441E-A6C0-8956F381ED9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ADA45A7-0441-480E-BB50-502A6F12402F}" type="sibTrans" cxnId="{8A4ED448-C48C-441E-A6C0-8956F381ED9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C234DF6-894E-49D0-A560-6B521162510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Разработка индивидуального проекта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3B747F5-33FE-425C-A0F0-B05DB6B96011}" type="parTrans" cxnId="{1F333ACB-C76A-4B82-992D-18A7539561D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C5687DA-E751-48E3-A427-D493409EA855}" type="sibTrans" cxnId="{1F333ACB-C76A-4B82-992D-18A7539561D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BAA6805-1E78-4034-9878-D39F8EFA843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общеколледжном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проекте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48C55D3-AAA6-4FEC-8375-E001892D4221}" type="parTrans" cxnId="{32580291-A0C2-4E16-B96E-A21884996B3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76A60C6-27E1-4F4E-8080-CB984D20B71E}" type="sibTrans" cxnId="{32580291-A0C2-4E16-B96E-A21884996B3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B8179B9-3E02-43F8-B1BC-5B0EFB054E01}" type="pres">
      <dgm:prSet presAssocID="{DB5B7741-7107-45D5-B704-8B319D402754}" presName="CompostProcess" presStyleCnt="0">
        <dgm:presLayoutVars>
          <dgm:dir/>
          <dgm:resizeHandles val="exact"/>
        </dgm:presLayoutVars>
      </dgm:prSet>
      <dgm:spPr/>
    </dgm:pt>
    <dgm:pt modelId="{2B2EEC8C-1DEE-4011-AEBF-AB23B8554047}" type="pres">
      <dgm:prSet presAssocID="{DB5B7741-7107-45D5-B704-8B319D402754}" presName="arrow" presStyleLbl="bgShp" presStyleIdx="0" presStyleCnt="1" custLinFactNeighborX="2380" custLinFactNeighborY="5488"/>
      <dgm:spPr/>
    </dgm:pt>
    <dgm:pt modelId="{94234EB0-E19F-4C33-A9E8-4E7EC39F6429}" type="pres">
      <dgm:prSet presAssocID="{DB5B7741-7107-45D5-B704-8B319D402754}" presName="linearProcess" presStyleCnt="0"/>
      <dgm:spPr/>
    </dgm:pt>
    <dgm:pt modelId="{1ECB8B07-8C8E-4586-8242-B88DC3187B47}" type="pres">
      <dgm:prSet presAssocID="{CAF58511-AA97-428A-93FB-A0FB51467A0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B7DAF-B4F3-4395-81B7-12F1023CD944}" type="pres">
      <dgm:prSet presAssocID="{3ADA45A7-0441-480E-BB50-502A6F12402F}" presName="sibTrans" presStyleCnt="0"/>
      <dgm:spPr/>
    </dgm:pt>
    <dgm:pt modelId="{A5BD3353-4B8A-4A01-9F75-0D34CDB47CED}" type="pres">
      <dgm:prSet presAssocID="{8C234DF6-894E-49D0-A560-6B52116251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B90E-945B-47EE-B7F3-1855B47F73F5}" type="pres">
      <dgm:prSet presAssocID="{9C5687DA-E751-48E3-A427-D493409EA855}" presName="sibTrans" presStyleCnt="0"/>
      <dgm:spPr/>
    </dgm:pt>
    <dgm:pt modelId="{20E635A5-6966-45B7-9C7D-BD0180C554F7}" type="pres">
      <dgm:prSet presAssocID="{4BAA6805-1E78-4034-9878-D39F8EFA843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986AB-91F0-4F8F-AF7D-A073B54CB699}" type="presOf" srcId="{DB5B7741-7107-45D5-B704-8B319D402754}" destId="{3B8179B9-3E02-43F8-B1BC-5B0EFB054E01}" srcOrd="0" destOrd="0" presId="urn:microsoft.com/office/officeart/2005/8/layout/hProcess9"/>
    <dgm:cxn modelId="{8A4ED448-C48C-441E-A6C0-8956F381ED97}" srcId="{DB5B7741-7107-45D5-B704-8B319D402754}" destId="{CAF58511-AA97-428A-93FB-A0FB51467A0C}" srcOrd="0" destOrd="0" parTransId="{D647DA81-CDAE-40F1-A395-329A41EE3DCE}" sibTransId="{3ADA45A7-0441-480E-BB50-502A6F12402F}"/>
    <dgm:cxn modelId="{BDB330D4-ACE8-43B7-9628-8C424D5F58EC}" type="presOf" srcId="{CAF58511-AA97-428A-93FB-A0FB51467A0C}" destId="{1ECB8B07-8C8E-4586-8242-B88DC3187B47}" srcOrd="0" destOrd="0" presId="urn:microsoft.com/office/officeart/2005/8/layout/hProcess9"/>
    <dgm:cxn modelId="{EE811D9D-9C2F-4A5A-AD64-952F35044A6C}" type="presOf" srcId="{8C234DF6-894E-49D0-A560-6B521162510F}" destId="{A5BD3353-4B8A-4A01-9F75-0D34CDB47CED}" srcOrd="0" destOrd="0" presId="urn:microsoft.com/office/officeart/2005/8/layout/hProcess9"/>
    <dgm:cxn modelId="{1A0AB930-4A5B-469A-93D2-3EEB487FCC9E}" type="presOf" srcId="{4BAA6805-1E78-4034-9878-D39F8EFA843F}" destId="{20E635A5-6966-45B7-9C7D-BD0180C554F7}" srcOrd="0" destOrd="0" presId="urn:microsoft.com/office/officeart/2005/8/layout/hProcess9"/>
    <dgm:cxn modelId="{32580291-A0C2-4E16-B96E-A21884996B3F}" srcId="{DB5B7741-7107-45D5-B704-8B319D402754}" destId="{4BAA6805-1E78-4034-9878-D39F8EFA843F}" srcOrd="2" destOrd="0" parTransId="{148C55D3-AAA6-4FEC-8375-E001892D4221}" sibTransId="{676A60C6-27E1-4F4E-8080-CB984D20B71E}"/>
    <dgm:cxn modelId="{1F333ACB-C76A-4B82-992D-18A7539561DF}" srcId="{DB5B7741-7107-45D5-B704-8B319D402754}" destId="{8C234DF6-894E-49D0-A560-6B521162510F}" srcOrd="1" destOrd="0" parTransId="{13B747F5-33FE-425C-A0F0-B05DB6B96011}" sibTransId="{9C5687DA-E751-48E3-A427-D493409EA855}"/>
    <dgm:cxn modelId="{BE87529C-75FE-4681-AE98-575CE234857E}" type="presParOf" srcId="{3B8179B9-3E02-43F8-B1BC-5B0EFB054E01}" destId="{2B2EEC8C-1DEE-4011-AEBF-AB23B8554047}" srcOrd="0" destOrd="0" presId="urn:microsoft.com/office/officeart/2005/8/layout/hProcess9"/>
    <dgm:cxn modelId="{59ED3196-6948-48A4-9570-ACFE7AF53839}" type="presParOf" srcId="{3B8179B9-3E02-43F8-B1BC-5B0EFB054E01}" destId="{94234EB0-E19F-4C33-A9E8-4E7EC39F6429}" srcOrd="1" destOrd="0" presId="urn:microsoft.com/office/officeart/2005/8/layout/hProcess9"/>
    <dgm:cxn modelId="{E6B85376-D4CE-418C-A12A-DAAABE990618}" type="presParOf" srcId="{94234EB0-E19F-4C33-A9E8-4E7EC39F6429}" destId="{1ECB8B07-8C8E-4586-8242-B88DC3187B47}" srcOrd="0" destOrd="0" presId="urn:microsoft.com/office/officeart/2005/8/layout/hProcess9"/>
    <dgm:cxn modelId="{D4AADBEF-4DF5-4884-8DEC-7A67521BF099}" type="presParOf" srcId="{94234EB0-E19F-4C33-A9E8-4E7EC39F6429}" destId="{103B7DAF-B4F3-4395-81B7-12F1023CD944}" srcOrd="1" destOrd="0" presId="urn:microsoft.com/office/officeart/2005/8/layout/hProcess9"/>
    <dgm:cxn modelId="{8F390AFB-AAE8-4C4E-B9A3-044210738D55}" type="presParOf" srcId="{94234EB0-E19F-4C33-A9E8-4E7EC39F6429}" destId="{A5BD3353-4B8A-4A01-9F75-0D34CDB47CED}" srcOrd="2" destOrd="0" presId="urn:microsoft.com/office/officeart/2005/8/layout/hProcess9"/>
    <dgm:cxn modelId="{B5EBEF88-1C08-483B-8FA5-AB6F497110D6}" type="presParOf" srcId="{94234EB0-E19F-4C33-A9E8-4E7EC39F6429}" destId="{3575B90E-945B-47EE-B7F3-1855B47F73F5}" srcOrd="3" destOrd="0" presId="urn:microsoft.com/office/officeart/2005/8/layout/hProcess9"/>
    <dgm:cxn modelId="{01C912A7-25AA-47A6-9237-EFF8002970DF}" type="presParOf" srcId="{94234EB0-E19F-4C33-A9E8-4E7EC39F6429}" destId="{20E635A5-6966-45B7-9C7D-BD0180C554F7}" srcOrd="4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B7741-7107-45D5-B704-8B319D40275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AF58511-AA97-428A-93FB-A0FB51467A0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общеколледжном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проекте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47DA81-CDAE-40F1-A395-329A41EE3DCE}" type="parTrans" cxnId="{8A4ED448-C48C-441E-A6C0-8956F381ED9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ADA45A7-0441-480E-BB50-502A6F12402F}" type="sibTrans" cxnId="{8A4ED448-C48C-441E-A6C0-8956F381ED9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C234DF6-894E-49D0-A560-6B521162510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разработке проекта учебной группы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3B747F5-33FE-425C-A0F0-B05DB6B96011}" type="parTrans" cxnId="{1F333ACB-C76A-4B82-992D-18A7539561D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C5687DA-E751-48E3-A427-D493409EA855}" type="sibTrans" cxnId="{1F333ACB-C76A-4B82-992D-18A7539561D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BAA6805-1E78-4034-9878-D39F8EFA843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Разработка индивидуального проекта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48C55D3-AAA6-4FEC-8375-E001892D4221}" type="parTrans" cxnId="{32580291-A0C2-4E16-B96E-A21884996B3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76A60C6-27E1-4F4E-8080-CB984D20B71E}" type="sibTrans" cxnId="{32580291-A0C2-4E16-B96E-A21884996B3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B8179B9-3E02-43F8-B1BC-5B0EFB054E01}" type="pres">
      <dgm:prSet presAssocID="{DB5B7741-7107-45D5-B704-8B319D402754}" presName="CompostProcess" presStyleCnt="0">
        <dgm:presLayoutVars>
          <dgm:dir/>
          <dgm:resizeHandles val="exact"/>
        </dgm:presLayoutVars>
      </dgm:prSet>
      <dgm:spPr/>
    </dgm:pt>
    <dgm:pt modelId="{2B2EEC8C-1DEE-4011-AEBF-AB23B8554047}" type="pres">
      <dgm:prSet presAssocID="{DB5B7741-7107-45D5-B704-8B319D402754}" presName="arrow" presStyleLbl="bgShp" presStyleIdx="0" presStyleCnt="1"/>
      <dgm:spPr/>
    </dgm:pt>
    <dgm:pt modelId="{94234EB0-E19F-4C33-A9E8-4E7EC39F6429}" type="pres">
      <dgm:prSet presAssocID="{DB5B7741-7107-45D5-B704-8B319D402754}" presName="linearProcess" presStyleCnt="0"/>
      <dgm:spPr/>
    </dgm:pt>
    <dgm:pt modelId="{1ECB8B07-8C8E-4586-8242-B88DC3187B47}" type="pres">
      <dgm:prSet presAssocID="{CAF58511-AA97-428A-93FB-A0FB51467A0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B7DAF-B4F3-4395-81B7-12F1023CD944}" type="pres">
      <dgm:prSet presAssocID="{3ADA45A7-0441-480E-BB50-502A6F12402F}" presName="sibTrans" presStyleCnt="0"/>
      <dgm:spPr/>
    </dgm:pt>
    <dgm:pt modelId="{A5BD3353-4B8A-4A01-9F75-0D34CDB47CED}" type="pres">
      <dgm:prSet presAssocID="{8C234DF6-894E-49D0-A560-6B521162510F}" presName="textNode" presStyleLbl="node1" presStyleIdx="1" presStyleCnt="3" custLinFactNeighborX="-33333" custLinFactNeighborY="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B90E-945B-47EE-B7F3-1855B47F73F5}" type="pres">
      <dgm:prSet presAssocID="{9C5687DA-E751-48E3-A427-D493409EA855}" presName="sibTrans" presStyleCnt="0"/>
      <dgm:spPr/>
    </dgm:pt>
    <dgm:pt modelId="{20E635A5-6966-45B7-9C7D-BD0180C554F7}" type="pres">
      <dgm:prSet presAssocID="{4BAA6805-1E78-4034-9878-D39F8EFA843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62611-0DF1-4619-9250-01F5C0C85D2F}" type="presOf" srcId="{DB5B7741-7107-45D5-B704-8B319D402754}" destId="{3B8179B9-3E02-43F8-B1BC-5B0EFB054E01}" srcOrd="0" destOrd="0" presId="urn:microsoft.com/office/officeart/2005/8/layout/hProcess9"/>
    <dgm:cxn modelId="{BF541464-D24C-4C7B-8D70-DC51927BC61A}" type="presOf" srcId="{8C234DF6-894E-49D0-A560-6B521162510F}" destId="{A5BD3353-4B8A-4A01-9F75-0D34CDB47CED}" srcOrd="0" destOrd="0" presId="urn:microsoft.com/office/officeart/2005/8/layout/hProcess9"/>
    <dgm:cxn modelId="{5C531233-1AAF-4228-914A-7E735D114087}" type="presOf" srcId="{4BAA6805-1E78-4034-9878-D39F8EFA843F}" destId="{20E635A5-6966-45B7-9C7D-BD0180C554F7}" srcOrd="0" destOrd="0" presId="urn:microsoft.com/office/officeart/2005/8/layout/hProcess9"/>
    <dgm:cxn modelId="{8A4ED448-C48C-441E-A6C0-8956F381ED97}" srcId="{DB5B7741-7107-45D5-B704-8B319D402754}" destId="{CAF58511-AA97-428A-93FB-A0FB51467A0C}" srcOrd="0" destOrd="0" parTransId="{D647DA81-CDAE-40F1-A395-329A41EE3DCE}" sibTransId="{3ADA45A7-0441-480E-BB50-502A6F12402F}"/>
    <dgm:cxn modelId="{D69D5BF8-262A-4F27-86C7-38D30E018F9E}" type="presOf" srcId="{CAF58511-AA97-428A-93FB-A0FB51467A0C}" destId="{1ECB8B07-8C8E-4586-8242-B88DC3187B47}" srcOrd="0" destOrd="0" presId="urn:microsoft.com/office/officeart/2005/8/layout/hProcess9"/>
    <dgm:cxn modelId="{32580291-A0C2-4E16-B96E-A21884996B3F}" srcId="{DB5B7741-7107-45D5-B704-8B319D402754}" destId="{4BAA6805-1E78-4034-9878-D39F8EFA843F}" srcOrd="2" destOrd="0" parTransId="{148C55D3-AAA6-4FEC-8375-E001892D4221}" sibTransId="{676A60C6-27E1-4F4E-8080-CB984D20B71E}"/>
    <dgm:cxn modelId="{1F333ACB-C76A-4B82-992D-18A7539561DF}" srcId="{DB5B7741-7107-45D5-B704-8B319D402754}" destId="{8C234DF6-894E-49D0-A560-6B521162510F}" srcOrd="1" destOrd="0" parTransId="{13B747F5-33FE-425C-A0F0-B05DB6B96011}" sibTransId="{9C5687DA-E751-48E3-A427-D493409EA855}"/>
    <dgm:cxn modelId="{9284FE41-74F5-4AF7-98E0-E05CDCE59266}" type="presParOf" srcId="{3B8179B9-3E02-43F8-B1BC-5B0EFB054E01}" destId="{2B2EEC8C-1DEE-4011-AEBF-AB23B8554047}" srcOrd="0" destOrd="0" presId="urn:microsoft.com/office/officeart/2005/8/layout/hProcess9"/>
    <dgm:cxn modelId="{25BDE2BD-55CF-4114-BF65-1EA5C5125DC8}" type="presParOf" srcId="{3B8179B9-3E02-43F8-B1BC-5B0EFB054E01}" destId="{94234EB0-E19F-4C33-A9E8-4E7EC39F6429}" srcOrd="1" destOrd="0" presId="urn:microsoft.com/office/officeart/2005/8/layout/hProcess9"/>
    <dgm:cxn modelId="{FAA0DF43-D9A6-4D94-A968-2F253895FB4D}" type="presParOf" srcId="{94234EB0-E19F-4C33-A9E8-4E7EC39F6429}" destId="{1ECB8B07-8C8E-4586-8242-B88DC3187B47}" srcOrd="0" destOrd="0" presId="urn:microsoft.com/office/officeart/2005/8/layout/hProcess9"/>
    <dgm:cxn modelId="{2515AF2D-3A18-427E-9BD6-C2DAEDCFB24F}" type="presParOf" srcId="{94234EB0-E19F-4C33-A9E8-4E7EC39F6429}" destId="{103B7DAF-B4F3-4395-81B7-12F1023CD944}" srcOrd="1" destOrd="0" presId="urn:microsoft.com/office/officeart/2005/8/layout/hProcess9"/>
    <dgm:cxn modelId="{4131CFF1-330C-42D5-A74F-0EFD939F66FB}" type="presParOf" srcId="{94234EB0-E19F-4C33-A9E8-4E7EC39F6429}" destId="{A5BD3353-4B8A-4A01-9F75-0D34CDB47CED}" srcOrd="2" destOrd="0" presId="urn:microsoft.com/office/officeart/2005/8/layout/hProcess9"/>
    <dgm:cxn modelId="{6C4F2298-8333-4E21-A6DF-1940659EC300}" type="presParOf" srcId="{94234EB0-E19F-4C33-A9E8-4E7EC39F6429}" destId="{3575B90E-945B-47EE-B7F3-1855B47F73F5}" srcOrd="3" destOrd="0" presId="urn:microsoft.com/office/officeart/2005/8/layout/hProcess9"/>
    <dgm:cxn modelId="{75FBCA2F-63EA-47A0-AA45-BFE6C0836589}" type="presParOf" srcId="{94234EB0-E19F-4C33-A9E8-4E7EC39F6429}" destId="{20E635A5-6966-45B7-9C7D-BD0180C554F7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4FF84F-0FE3-4895-ADD5-512D70A13913}" type="datetimeFigureOut">
              <a:rPr lang="ru-RU"/>
              <a:pPr>
                <a:defRPr/>
              </a:pPr>
              <a:t>04.02.2017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765CFC-C45A-4F5A-9220-D12ADE5063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BAF9-7A5B-4E21-AC23-5E8AED02B2C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D14C-292E-4FE3-8A41-340D31A7B8A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EA55-83D0-457A-B6BF-7250114B96B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C42A-7FAB-474E-9F45-AD73A7ED63C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BFF1-7D79-4D95-845E-E10AEFC535C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FB48-C492-4DB9-A821-F3294854B71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DDF0-D83A-4AC6-AFDB-638048E5988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CBFD-D5D4-414D-8A8A-62B9FAF1693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0989-543F-41B4-B36E-5A880840786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BF6B-7F64-49D9-B203-523B3B666A4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E9DFF-CE12-4559-89B7-BD1C4B0B5B1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1CF500-0E8E-42BD-9726-6457B895956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.jpeg"/><Relationship Id="rId10" Type="http://schemas.openxmlformats.org/officeDocument/2006/relationships/image" Target="../media/image37.jpeg"/><Relationship Id="rId4" Type="http://schemas.openxmlformats.org/officeDocument/2006/relationships/image" Target="../media/image2.jpe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214438" y="1714500"/>
            <a:ext cx="7715250" cy="22145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Краснодарского края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«Краснодарский педагогический колледж»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деятельности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статусе краевой инновационной площадки по теме: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«Инновационная программа духовно-нравственного воспитания студентов ГБПОУ КК «Краснодарский педагогический колледж» посредством реализации проектной деятельности на 2014-2017 гг.»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3" name="Rectangle 58"/>
          <p:cNvSpPr>
            <a:spLocks noGrp="1" noChangeArrowheads="1"/>
          </p:cNvSpPr>
          <p:nvPr>
            <p:ph type="subTitle" idx="1"/>
          </p:nvPr>
        </p:nvSpPr>
        <p:spPr>
          <a:xfrm>
            <a:off x="285750" y="5072063"/>
            <a:ext cx="7416800" cy="500062"/>
          </a:xfrm>
        </p:spPr>
        <p:txBody>
          <a:bodyPr/>
          <a:lstStyle/>
          <a:p>
            <a:pPr algn="l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Решетняк Оксана Валерьевна, директор, канд. пед. наук</a:t>
            </a:r>
            <a:endParaRPr lang="ru-RU" altLang="ru-RU" sz="1800" smtClean="0"/>
          </a:p>
        </p:txBody>
      </p:sp>
      <p:pic>
        <p:nvPicPr>
          <p:cNvPr id="7" name="Рисунок 6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786313" y="571500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3286125" y="57150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10 февраля 2017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Психологические условия </a:t>
            </a:r>
          </a:p>
        </p:txBody>
      </p:sp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357188" y="1214438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                    Дата проведения: июнь-сентябрь 2016 года.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Целевая аудитория: студенты 1-2 курса, всего 215 студентов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Диагностический инструментарий: опросник «Иерархия жизненных ценностей» 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Г. Резапкиной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668338" y="2573338"/>
          <a:ext cx="7807325" cy="3811587"/>
        </p:xfrm>
        <a:graphic>
          <a:graphicData uri="http://schemas.openxmlformats.org/presentationml/2006/ole">
            <p:oleObj spid="_x0000_s1026" name="Диаграмма" r:id="rId3" imgW="6429434" imgH="3143340" progId="MSGraph.Chart.8">
              <p:embed/>
            </p:oleObj>
          </a:graphicData>
        </a:graphic>
      </p:graphicFrame>
      <p:pic>
        <p:nvPicPr>
          <p:cNvPr id="6" name="Рисунок 5" descr="logo_GBPOUKKKP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ЛОГОТИП_КОЛЛЕДЖИ_Р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11175"/>
          </a:xfrm>
        </p:spPr>
        <p:txBody>
          <a:bodyPr/>
          <a:lstStyle/>
          <a:p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Психологические условия </a:t>
            </a:r>
          </a:p>
        </p:txBody>
      </p:sp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1785938" y="785813"/>
            <a:ext cx="7143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Дата проведения: июнь-сентябрь 2016 года.</a:t>
            </a:r>
          </a:p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Целевая аудитория: студенты 1-2 курса, всего 215 студентов</a:t>
            </a:r>
          </a:p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Диагностический инструментарий: тест Милтона Рокича «Исследование ценностных ориентаций»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1714500"/>
          <a:ext cx="4786313" cy="2838450"/>
        </p:xfrm>
        <a:graphic>
          <a:graphicData uri="http://schemas.openxmlformats.org/presentationml/2006/ole">
            <p:oleObj spid="_x0000_s2050" name="Диаграмма" r:id="rId3" imgW="6238990" imgH="3705210" progId="MSGraph.Chart.8">
              <p:embed/>
            </p:oleObj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325938" y="3429000"/>
          <a:ext cx="4818062" cy="2857500"/>
        </p:xfrm>
        <a:graphic>
          <a:graphicData uri="http://schemas.openxmlformats.org/presentationml/2006/ole">
            <p:oleObj spid="_x0000_s2051" name="Диаграмма" r:id="rId4" imgW="6238990" imgH="3705210" progId="MSGraph.Chart.8">
              <p:embed/>
            </p:oleObj>
          </a:graphicData>
        </a:graphic>
      </p:graphicFrame>
      <p:pic>
        <p:nvPicPr>
          <p:cNvPr id="8" name="Рисунок 7" descr="logo_GBPOUKKKPK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ЛОГОТИП_КОЛЛЕДЖИ_Р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66888" y="668338"/>
            <a:ext cx="7267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Организационная модель проектной деятельности в системе духовно-нравственного воспитания студентов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8480425" y="3705225"/>
            <a:ext cx="0" cy="6000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Группа 25"/>
          <p:cNvGrpSpPr>
            <a:grpSpLocks/>
          </p:cNvGrpSpPr>
          <p:nvPr/>
        </p:nvGrpSpPr>
        <p:grpSpPr bwMode="auto">
          <a:xfrm>
            <a:off x="12700" y="1728788"/>
            <a:ext cx="9131300" cy="3546475"/>
            <a:chOff x="12700" y="1728788"/>
            <a:chExt cx="9131300" cy="3546475"/>
          </a:xfrm>
        </p:grpSpPr>
        <p:sp>
          <p:nvSpPr>
            <p:cNvPr id="3" name="Овал 2"/>
            <p:cNvSpPr/>
            <p:nvPr/>
          </p:nvSpPr>
          <p:spPr>
            <a:xfrm>
              <a:off x="103188" y="1785938"/>
              <a:ext cx="200025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Программа развития колледжа 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12700" y="4360863"/>
              <a:ext cx="2357438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Госзаказ</a:t>
              </a:r>
            </a:p>
          </p:txBody>
        </p:sp>
        <p:sp>
          <p:nvSpPr>
            <p:cNvPr id="8" name="Правая фигурная скобка 7"/>
            <p:cNvSpPr/>
            <p:nvPr/>
          </p:nvSpPr>
          <p:spPr>
            <a:xfrm>
              <a:off x="1979613" y="2235200"/>
              <a:ext cx="587375" cy="2305050"/>
            </a:xfrm>
            <a:prstGeom prst="rightBrace">
              <a:avLst/>
            </a:prstGeom>
            <a:ln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 dirty="0"/>
            </a:p>
          </p:txBody>
        </p:sp>
        <p:sp>
          <p:nvSpPr>
            <p:cNvPr id="12" name="Стрелка вправо с вырезом 11"/>
            <p:cNvSpPr/>
            <p:nvPr/>
          </p:nvSpPr>
          <p:spPr>
            <a:xfrm>
              <a:off x="2716213" y="4167188"/>
              <a:ext cx="977900" cy="31591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347" name="TextBox 10"/>
            <p:cNvSpPr txBox="1">
              <a:spLocks noChangeArrowheads="1"/>
            </p:cNvSpPr>
            <p:nvPr/>
          </p:nvSpPr>
          <p:spPr bwMode="auto">
            <a:xfrm>
              <a:off x="3736975" y="2368550"/>
              <a:ext cx="8937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>
                  <a:latin typeface="Times New Roman" pitchFamily="18" charset="0"/>
                  <a:cs typeface="Times New Roman" pitchFamily="18" charset="0"/>
                </a:rPr>
                <a:t>КИП</a:t>
              </a:r>
            </a:p>
          </p:txBody>
        </p:sp>
        <p:sp>
          <p:nvSpPr>
            <p:cNvPr id="14348" name="TextBox 14"/>
            <p:cNvSpPr txBox="1">
              <a:spLocks noChangeArrowheads="1"/>
            </p:cNvSpPr>
            <p:nvPr/>
          </p:nvSpPr>
          <p:spPr bwMode="auto">
            <a:xfrm>
              <a:off x="3817938" y="3192463"/>
              <a:ext cx="8937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>
                  <a:latin typeface="Times New Roman" pitchFamily="18" charset="0"/>
                  <a:cs typeface="Times New Roman" pitchFamily="18" charset="0"/>
                </a:rPr>
                <a:t>РЦ</a:t>
              </a:r>
            </a:p>
          </p:txBody>
        </p:sp>
        <p:sp>
          <p:nvSpPr>
            <p:cNvPr id="14349" name="TextBox 15"/>
            <p:cNvSpPr txBox="1">
              <a:spLocks noChangeArrowheads="1"/>
            </p:cNvSpPr>
            <p:nvPr/>
          </p:nvSpPr>
          <p:spPr bwMode="auto">
            <a:xfrm>
              <a:off x="3719513" y="4140200"/>
              <a:ext cx="10572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>
                  <a:latin typeface="Times New Roman" pitchFamily="18" charset="0"/>
                  <a:cs typeface="Times New Roman" pitchFamily="18" charset="0"/>
                </a:rPr>
                <a:t>СЦК</a:t>
              </a:r>
            </a:p>
          </p:txBody>
        </p:sp>
        <p:sp>
          <p:nvSpPr>
            <p:cNvPr id="19" name="Правая фигурная скобка 18"/>
            <p:cNvSpPr/>
            <p:nvPr/>
          </p:nvSpPr>
          <p:spPr>
            <a:xfrm>
              <a:off x="4084638" y="2300288"/>
              <a:ext cx="684212" cy="2303462"/>
            </a:xfrm>
            <a:prstGeom prst="rightBrac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793788" y="2240579"/>
              <a:ext cx="666189" cy="27778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Перспективный план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9420" y="1860579"/>
              <a:ext cx="461665" cy="333752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1" hangingPunct="1"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Приоритетные направления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5399088" y="2297113"/>
              <a:ext cx="344487" cy="33655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20" idx="5"/>
            </p:cNvCxnSpPr>
            <p:nvPr/>
          </p:nvCxnSpPr>
          <p:spPr>
            <a:xfrm>
              <a:off x="5362575" y="4611688"/>
              <a:ext cx="415925" cy="9207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5632450" y="1728788"/>
              <a:ext cx="2020888" cy="7588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Методическая тема года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5805488" y="4232275"/>
              <a:ext cx="1711325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Целевые ориентиры</a:t>
              </a: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7019925" y="2487613"/>
              <a:ext cx="576263" cy="50958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6969125" y="3778250"/>
              <a:ext cx="684213" cy="52705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6516688" y="3003550"/>
              <a:ext cx="2376487" cy="768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Тема общеколледжного проекта</a:t>
              </a: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 flipV="1">
              <a:off x="8459788" y="2554288"/>
              <a:ext cx="12700" cy="51435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9" name="Овал 7198"/>
            <p:cNvSpPr/>
            <p:nvPr/>
          </p:nvSpPr>
          <p:spPr>
            <a:xfrm>
              <a:off x="7704138" y="1841500"/>
              <a:ext cx="1439862" cy="7127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Студенческие проекты </a:t>
              </a:r>
            </a:p>
          </p:txBody>
        </p:sp>
        <p:sp>
          <p:nvSpPr>
            <p:cNvPr id="79" name="Овал 78"/>
            <p:cNvSpPr/>
            <p:nvPr/>
          </p:nvSpPr>
          <p:spPr>
            <a:xfrm>
              <a:off x="7704138" y="4305300"/>
              <a:ext cx="1439862" cy="7127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Проекты педагогов</a:t>
              </a:r>
            </a:p>
          </p:txBody>
        </p:sp>
        <p:sp>
          <p:nvSpPr>
            <p:cNvPr id="80" name="Стрелка вправо с вырезом 79"/>
            <p:cNvSpPr/>
            <p:nvPr/>
          </p:nvSpPr>
          <p:spPr>
            <a:xfrm>
              <a:off x="2779713" y="3244850"/>
              <a:ext cx="977900" cy="315913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1" name="Стрелка вправо с вырезом 80"/>
            <p:cNvSpPr/>
            <p:nvPr/>
          </p:nvSpPr>
          <p:spPr>
            <a:xfrm>
              <a:off x="2757488" y="2395538"/>
              <a:ext cx="979487" cy="31591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28" name="Рисунок 27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229600" cy="1143000"/>
          </a:xfrm>
        </p:spPr>
        <p:txBody>
          <a:bodyPr/>
          <a:lstStyle/>
          <a:p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Содержательная модель реализации проектной деятельности </a:t>
            </a:r>
            <a:b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студентов в системе духовно-нравственного воспитания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1288" y="2852738"/>
          <a:ext cx="2876550" cy="193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47"/>
                <a:gridCol w="1435703"/>
              </a:tblGrid>
              <a:tr h="30476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</a:tr>
              <a:tr h="370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</a:tr>
              <a:tr h="370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</a:tr>
              <a:tr h="5181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партнеры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  <a:tc rowSpan="2"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Сотрудничество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</a:tr>
              <a:tr h="370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10" marB="4571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89300" y="2428875"/>
          <a:ext cx="2501900" cy="241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00"/>
              </a:tblGrid>
              <a:tr h="51828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Освоение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дополнительных образовательных программ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1" marB="45731"/>
                </a:tc>
              </a:tr>
              <a:tr h="6004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метод.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рекомендаций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1" marB="45731"/>
                </a:tc>
              </a:tr>
              <a:tr h="43301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 проектов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1" marB="45731"/>
                </a:tc>
              </a:tr>
              <a:tr h="43301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 мастер-классы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1" marB="45731"/>
                </a:tc>
              </a:tr>
              <a:tr h="43301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Семинары, курсы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1" marB="45731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84888" y="2460625"/>
          <a:ext cx="2501900" cy="230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00"/>
              </a:tblGrid>
              <a:tr h="31548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мероприятиях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2" marB="45732"/>
                </a:tc>
              </a:tr>
              <a:tr h="60045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реализация проектов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2" marB="45732"/>
                </a:tc>
              </a:tr>
              <a:tr h="43302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Экспертиза проектов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2" marB="45732"/>
                </a:tc>
              </a:tr>
              <a:tr h="5183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Трансляция и распространение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опыта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2" marB="45732"/>
                </a:tc>
              </a:tr>
              <a:tr h="43302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проектов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2" marB="45732"/>
                </a:tc>
              </a:tr>
            </a:tbl>
          </a:graphicData>
        </a:graphic>
      </p:graphicFrame>
      <p:grpSp>
        <p:nvGrpSpPr>
          <p:cNvPr id="15410" name="Группа 28"/>
          <p:cNvGrpSpPr>
            <a:grpSpLocks/>
          </p:cNvGrpSpPr>
          <p:nvPr/>
        </p:nvGrpSpPr>
        <p:grpSpPr bwMode="auto">
          <a:xfrm>
            <a:off x="134938" y="1500188"/>
            <a:ext cx="8793162" cy="4822825"/>
            <a:chOff x="134938" y="1500174"/>
            <a:chExt cx="8793174" cy="482283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2875" y="1500174"/>
              <a:ext cx="2570167" cy="576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Организационный модуль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14692" y="1500174"/>
              <a:ext cx="2570166" cy="576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Методический модуль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57946" y="1500174"/>
              <a:ext cx="2570166" cy="576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Деятельностный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модуль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4938" y="2428864"/>
              <a:ext cx="1366839" cy="288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Субъекты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39890" y="2428864"/>
              <a:ext cx="1366839" cy="288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Функции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3" name="Прямая со стрелкой 12"/>
            <p:cNvCxnSpPr>
              <a:endCxn id="7" idx="0"/>
            </p:cNvCxnSpPr>
            <p:nvPr/>
          </p:nvCxnSpPr>
          <p:spPr>
            <a:xfrm>
              <a:off x="817564" y="2060563"/>
              <a:ext cx="0" cy="368301"/>
            </a:xfrm>
            <a:prstGeom prst="straightConnector1">
              <a:avLst/>
            </a:prstGeom>
            <a:ln>
              <a:solidFill>
                <a:schemeClr val="accent1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2312991" y="2060563"/>
              <a:ext cx="0" cy="368301"/>
            </a:xfrm>
            <a:prstGeom prst="straightConnector1">
              <a:avLst/>
            </a:prstGeom>
            <a:ln>
              <a:solidFill>
                <a:schemeClr val="accent1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516444" y="2060563"/>
              <a:ext cx="0" cy="368301"/>
            </a:xfrm>
            <a:prstGeom prst="straightConnector1">
              <a:avLst/>
            </a:prstGeom>
            <a:ln>
              <a:solidFill>
                <a:schemeClr val="accent1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7369185" y="2060563"/>
              <a:ext cx="0" cy="368301"/>
            </a:xfrm>
            <a:prstGeom prst="straightConnector1">
              <a:avLst/>
            </a:prstGeom>
            <a:ln>
              <a:solidFill>
                <a:schemeClr val="accent1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Выгнутая влево стрелка 20"/>
            <p:cNvSpPr/>
            <p:nvPr/>
          </p:nvSpPr>
          <p:spPr>
            <a:xfrm>
              <a:off x="134938" y="4797421"/>
              <a:ext cx="730251" cy="121602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Выгнутая вправо стрелка 21"/>
            <p:cNvSpPr/>
            <p:nvPr/>
          </p:nvSpPr>
          <p:spPr>
            <a:xfrm>
              <a:off x="8007361" y="4810121"/>
              <a:ext cx="647701" cy="129699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4356106" y="4868859"/>
              <a:ext cx="242888" cy="7207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65189" y="5603873"/>
              <a:ext cx="7142172" cy="719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Инновационная Программа духовно-нравственного воспитания студентов посредством реализации проектной деятельности</a:t>
              </a:r>
            </a:p>
          </p:txBody>
        </p:sp>
        <p:sp>
          <p:nvSpPr>
            <p:cNvPr id="27" name="Двойная стрелка влево/вправо 26"/>
            <p:cNvSpPr/>
            <p:nvPr/>
          </p:nvSpPr>
          <p:spPr>
            <a:xfrm>
              <a:off x="2643191" y="1714487"/>
              <a:ext cx="642938" cy="19843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Двойная стрелка влево/вправо 27"/>
            <p:cNvSpPr/>
            <p:nvPr/>
          </p:nvSpPr>
          <p:spPr>
            <a:xfrm>
              <a:off x="5715008" y="1714487"/>
              <a:ext cx="642939" cy="19843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0" name="Рисунок 29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0" y="333375"/>
            <a:ext cx="7734300" cy="1143000"/>
          </a:xfrm>
        </p:spPr>
        <p:txBody>
          <a:bodyPr/>
          <a:lstStyle/>
          <a:p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Вариативность охвата субъектов </a:t>
            </a:r>
            <a:b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образовательного процесса проектной деятельностью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1643063"/>
          <a:ext cx="9001124" cy="429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8"/>
                <a:gridCol w="2000257"/>
                <a:gridCol w="2214570"/>
                <a:gridCol w="3143229"/>
              </a:tblGrid>
              <a:tr h="6400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Субъект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проекта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Результативность/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Трансляция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9143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Учебные/</a:t>
                      </a:r>
                    </a:p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внеучебные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проектов, конференции, тематические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11886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Индивидуальные/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Проекты,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учебно-методические материалы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Конкурсы профессионального мастерства, конференции, Форумы, семинары, УМО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Совместные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мероприятия, акции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9143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партнёры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Совместные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Проекты, методические продукты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Совместные мероприятия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pic>
        <p:nvPicPr>
          <p:cNvPr id="8" name="Рисунок 7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28750" y="333375"/>
            <a:ext cx="7734300" cy="1143000"/>
          </a:xfrm>
        </p:spPr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Индивидуальные траектории реализации </a:t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проектов обучающихся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3857628"/>
          <a:ext cx="7072330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logo_GBPOUKKKPK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ЛОГОТИП_КОЛЛЕДЖИ_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0" y="928670"/>
          <a:ext cx="4644008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572000" y="1857364"/>
          <a:ext cx="4572000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1"/>
          <p:cNvSpPr>
            <a:spLocks noChangeArrowheads="1"/>
          </p:cNvSpPr>
          <p:nvPr/>
        </p:nvSpPr>
        <p:spPr bwMode="auto">
          <a:xfrm>
            <a:off x="1714500" y="500063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Реализация тематического общеколледжного проекта «Литературный бал» 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(январь 2016 г., открытое мероприятие-обмен опытом для преподавателей и студентов ПОО Краснодарского края)</a:t>
            </a:r>
          </a:p>
        </p:txBody>
      </p:sp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3357563" y="2357438"/>
            <a:ext cx="2786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Освещение в средствах массовой информации </a:t>
            </a:r>
          </a:p>
          <a:p>
            <a:pPr algn="ctr"/>
            <a:endParaRPr lang="ru-RU" altLang="ru-RU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(муниципальные Новости,  телеканал Кубань-24)</a:t>
            </a:r>
          </a:p>
        </p:txBody>
      </p:sp>
      <p:pic>
        <p:nvPicPr>
          <p:cNvPr id="44034" name="Picture 2" descr="D:\OKSANA\РАБОТА\ДОКУМЕНТАЦИЯ ДИРЕКТОРА\МОДЕРНИЗАЦИЯ ПЕДОБРАЗОВАНИЯ 2014\НПК и РЦ Новороссийск 17-18.12.15\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600" y="1857364"/>
            <a:ext cx="2848400" cy="226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 descr="D:\OKSANA\РАБОТА\ДОКУМЕНТАЦИЯ ДИРЕКТОРА\МОДЕРНИЗАЦИЯ ПЕДОБРАЗОВАНИЯ 2014\НПК и РЦ Новороссийск 17-18.12.15\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332024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D:\OKSANA\РАБОТА\ДОКУМЕНТАЦИЯ ДИРЕКТОРА\МОДЕРНИЗАЦИЯ ПЕДОБРАЗОВАНИЯ 2014\НПК и РЦ Новороссийск 17-18.12.15\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143380"/>
            <a:ext cx="3435919" cy="229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1857364"/>
            <a:ext cx="3071834" cy="23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logo_GBPOUKKKPK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E:\ЛОГОТИП_КОЛЛЕДЖИ_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642938" y="1500188"/>
            <a:ext cx="8129587" cy="1071562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Участие студентов в краевой конференции «Инновационные проекты в профессиональной деятельности обучающихся» </a:t>
            </a:r>
            <a:b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06 декабря 2016 г.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2571750"/>
          <a:ext cx="8643938" cy="386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37"/>
                <a:gridCol w="3643314"/>
                <a:gridCol w="2071687"/>
              </a:tblGrid>
              <a:tr h="4286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студента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Специальность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</a:tr>
              <a:tr h="4286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80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Береснева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И.</a:t>
                      </a: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Преподавание в начальных классах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Петриченко Н.Г.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</a:tr>
              <a:tr h="57913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Карпова Т.,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Фурсенко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К.,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Ишаева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А.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Преподавание в начальных классах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Кирилюк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К.С.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</a:tr>
              <a:tr h="41580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Декоративно-прикладное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творчество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008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Самкова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В.,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Святной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А.,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Сундукова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Дизайн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Кольцова О.П.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</a:tr>
              <a:tr h="59008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Кухаренко Т., Шульга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Преподавание в начальных классах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Коростель К.И., Бригадир О.П.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</a:tr>
              <a:tr h="41580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Бороздина А., Кузьмина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Преподавание в начальных классах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Бабаян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Э.Г.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</a:tr>
            </a:tbl>
          </a:graphicData>
        </a:graphic>
      </p:graphicFrame>
      <p:pic>
        <p:nvPicPr>
          <p:cNvPr id="6" name="Рисунок 5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71625" y="571500"/>
            <a:ext cx="7572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2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студенческих социально-значимых проектов</a:t>
            </a:r>
            <a:endParaRPr lang="ru-RU" sz="22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142875" y="1214438"/>
            <a:ext cx="845978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		Проекты учебных групп: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"История Краснодара в деталях"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"Стране мы душу посвятим"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"Детская литературная карта Кубани"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"Детство опаленное войной"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"СВИД- содружество вожатых и детей»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«Войди в природу другом»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«Музей игрушки»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«Молодость предков - зеркало потомков»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«Русь святая, храни веру православную»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«Этнографическая палитра Кубани» и др.</a:t>
            </a:r>
          </a:p>
          <a:p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2714625" y="571500"/>
            <a:ext cx="5143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Механизм реализации программы</a:t>
            </a:r>
            <a:endParaRPr lang="ru-RU" altLang="ru-RU" sz="2200"/>
          </a:p>
        </p:txBody>
      </p:sp>
      <p:pic>
        <p:nvPicPr>
          <p:cNvPr id="8" name="Picture 1" descr="F:\флеш-документы\ПОРУЧЕНИЯ МОН выставки, ярмарки\августовский педсовет 2015\7lK7OlRhXwA.jpg"/>
          <p:cNvPicPr>
            <a:picLocks noChangeAspect="1" noChangeArrowheads="1"/>
          </p:cNvPicPr>
          <p:nvPr/>
        </p:nvPicPr>
        <p:blipFill>
          <a:blip r:embed="rId2" cstate="print"/>
          <a:srcRect l="18233" r="231"/>
          <a:stretch>
            <a:fillRect/>
          </a:stretch>
        </p:blipFill>
        <p:spPr bwMode="auto">
          <a:xfrm>
            <a:off x="357158" y="4643446"/>
            <a:ext cx="2376264" cy="18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I:\для Галины Ивановны\qNBOzMuuMnM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143636" y="1071546"/>
            <a:ext cx="2827486" cy="170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проекты стенды\Мы помним, мы гордимся\IMG_9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643446"/>
            <a:ext cx="269979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лето 2015 2\ФОТО лето\DSC07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496"/>
            <a:ext cx="265178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сердце\DSC071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857760"/>
            <a:ext cx="2851809" cy="160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logo_GBPOUKKKPK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E:\ЛОГОТИП_КОЛЛЕДЖИ_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714500"/>
          <a:ext cx="8358188" cy="412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976"/>
                <a:gridCol w="2036870"/>
                <a:gridCol w="2177342"/>
              </a:tblGrid>
              <a:tr h="39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проекта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2015 -2016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</a:tr>
              <a:tr h="4271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Тематические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колледжные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</a:tr>
              <a:tr h="3978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учебных групп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</a:tr>
              <a:tr h="7009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проекты студентов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</a:tr>
              <a:tr h="7009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Групповые проекты в каникулярный период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</a:tr>
              <a:tr h="7514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проекты преподавателей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</a:tr>
              <a:tr h="7514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ЦМК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</a:tr>
            </a:tbl>
          </a:graphicData>
        </a:graphic>
      </p:graphicFrame>
      <p:pic>
        <p:nvPicPr>
          <p:cNvPr id="10" name="Рисунок 9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42" name="TextBox 12"/>
          <p:cNvSpPr txBox="1">
            <a:spLocks noChangeArrowheads="1"/>
          </p:cNvSpPr>
          <p:nvPr/>
        </p:nvSpPr>
        <p:spPr bwMode="auto">
          <a:xfrm>
            <a:off x="1785938" y="714375"/>
            <a:ext cx="6572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Количественные показатели результативности реализации проектной деятельности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49213" y="1700213"/>
            <a:ext cx="9094787" cy="48339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2016 год: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Мониторинг условий реализации системы духовно-нравственного воспитания студентов Краснодарского педагогического колледжа;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Разработка модели и индивидуальных траекторий реализации проектной деятельности в системе духовно-нравственного воспитания;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Реализация тематического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колледжного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студенческих групповых социально-значимых проектов;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Обобщение и трансляция промежуточного опыта реализации проектной деятельности в образовательном процессе колледжа через сетевое взаимодействие.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2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85938" y="428625"/>
            <a:ext cx="73580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условий реализации системы духовно-нравственного воспитания студентов в педагогическом колледже для формирования духовно-нравственных качеств личности, патриотического и гражданского сознания и самосознания будущего педагога, потребности в изучении отечественной истории и культуры, сохранении православных традиций.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1285875"/>
          <a:ext cx="7000875" cy="379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299"/>
                <a:gridCol w="1626534"/>
                <a:gridCol w="2874042"/>
              </a:tblGrid>
              <a:tr h="35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</a:tr>
              <a:tr h="5181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Форуме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колледжей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 Волгоград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 опыта,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публикация статьи в сборнике, выступления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</a:tr>
              <a:tr h="7315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НПК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Межрегиональный, г. Краснодар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региона, 2 секции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теме КИП, 43 участника, 28 статей в сборнике материалов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</a:tr>
              <a:tr h="5181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первого слёта волонтеров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п. Псебай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мастер-классов,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тренингов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</a:tr>
              <a:tr h="9449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Форуме «Детский лагерь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современное образовательное пространство»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р. Крым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Выступления,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обмен опытом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</a:tr>
              <a:tr h="7315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тематическом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«Фестивале добра»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п. Сукко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мастер-классов,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тренингов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</a:tr>
            </a:tbl>
          </a:graphicData>
        </a:graphic>
      </p:graphicFrame>
      <p:pic>
        <p:nvPicPr>
          <p:cNvPr id="10" name="Рисунок 9" descr="logo_GBPOUKKKP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ЛОГОТИП_КОЛЛЕДЖИ_Р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08" name="TextBox 12"/>
          <p:cNvSpPr txBox="1">
            <a:spLocks noChangeArrowheads="1"/>
          </p:cNvSpPr>
          <p:nvPr/>
        </p:nvSpPr>
        <p:spPr bwMode="auto">
          <a:xfrm>
            <a:off x="1785938" y="500063"/>
            <a:ext cx="6572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Обобщение и трансляция промежуточного опыта реализации проектной деятельности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0" y="5000625"/>
          <a:ext cx="2000250" cy="1412875"/>
        </p:xfrm>
        <a:graphic>
          <a:graphicData uri="http://schemas.openxmlformats.org/presentationml/2006/ole">
            <p:oleObj spid="_x0000_s3074" name="Acrobat Document" r:id="rId5" imgW="8020016" imgH="5667355" progId="AcroExch.Document.11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2875" y="5143500"/>
          <a:ext cx="1785938" cy="1262063"/>
        </p:xfrm>
        <a:graphic>
          <a:graphicData uri="http://schemas.openxmlformats.org/presentationml/2006/ole">
            <p:oleObj spid="_x0000_s3075" name="Acrobat Document" r:id="rId6" imgW="8020016" imgH="5667355" progId="AcroExch.Document.11">
              <p:embed/>
            </p:oleObj>
          </a:graphicData>
        </a:graphic>
      </p:graphicFrame>
      <p:pic>
        <p:nvPicPr>
          <p:cNvPr id="310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2786063"/>
            <a:ext cx="15716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/>
          <a:srcRect l="30471" t="11750" r="25835" b="14612"/>
          <a:stretch>
            <a:fillRect/>
          </a:stretch>
        </p:blipFill>
        <p:spPr bwMode="auto">
          <a:xfrm>
            <a:off x="7500938" y="928688"/>
            <a:ext cx="1357312" cy="182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5" name="Picture 9" descr="http://www.kpc3.ru/images/news/1_/95/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5000636"/>
            <a:ext cx="2428892" cy="136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617" name="Picture 41" descr="D:\Мои документы\ЗАМ. НМР КПК 3\инновационный поиск\КИП колледж\отчёт КИП 2017\фото Сукк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4786322"/>
            <a:ext cx="2214546" cy="166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Picture 12" descr="D:\Мои документы\ЗАМ. НМР КПК 3\инновационный поиск\КИП колледж\отчёт КИП 2017\документы сканы для отчёта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137" y="1357298"/>
            <a:ext cx="1806863" cy="25547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805" name="Picture 13" descr="D:\Мои документы\ЗАМ. НМР КПК 3\инновационный поиск\КИП колледж\отчёт КИП 2017\документы сканы для отчёта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1936607" cy="27381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" name="Рисунок 17" descr="logo_GBPOUKKKP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E:\ЛОГОТИП_КОЛЛЕДЖИ_Р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TextBox 19"/>
          <p:cNvSpPr txBox="1">
            <a:spLocks noChangeArrowheads="1"/>
          </p:cNvSpPr>
          <p:nvPr/>
        </p:nvSpPr>
        <p:spPr bwMode="auto">
          <a:xfrm>
            <a:off x="2214563" y="428625"/>
            <a:ext cx="5357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Отзывы социальных партнёров, признание значимости деятельности</a:t>
            </a:r>
          </a:p>
        </p:txBody>
      </p:sp>
      <p:pic>
        <p:nvPicPr>
          <p:cNvPr id="21" name="Picture 10" descr="D:\Мои документы\ЗАМ. НМР КПК 3\инновационный поиск\КИП колледж\отчёт КИП 2017\документы сканы для отчёта\сканирова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285860"/>
            <a:ext cx="1857775" cy="26267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" name="Picture 14" descr="D:\Мои документы\ЗАМ. НМР КПК 3\инновационный поиск\КИП колледж\отчёт КИП 2017\документы сканы для отчёта\сканирование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9578" y="1214422"/>
            <a:ext cx="1836476" cy="25965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4" name="Picture 17" descr="D:\Мои документы\ЗАМ. НМР КПК 3\инновационный поиск\КИП колледж\отчёт КИП 2017\документы сканы для отчёта\сканирование0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786190"/>
            <a:ext cx="1860844" cy="26310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" name="Picture 16" descr="D:\Мои документы\ЗАМ. НМР КПК 3\инновационный поиск\КИП колледж\отчёт КИП 2017\документы сканы для отчёта\сканирование0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4351" y="3857627"/>
            <a:ext cx="1836475" cy="25965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6" name="Picture 11" descr="D:\Мои документы\ЗАМ. НМР КПК 3\инновационный поиск\КИП колледж\отчёт КИП 2017\документы сканы для отчёта\сканирование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2857495"/>
            <a:ext cx="1928826" cy="27271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" name="Picture 15" descr="D:\Мои документы\ЗАМ. НМР КПК 3\инновационный поиск\КИП колледж\отчёт КИП 2017\документы сканы для отчёта\сканирование0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2928934"/>
            <a:ext cx="1864412" cy="26360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00063" y="1285875"/>
            <a:ext cx="785812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Педагоги не могут успешно кого-то учить, если в это же время усердно </a:t>
            </a:r>
          </a:p>
          <a:p>
            <a:pPr algn="ctr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не учатся сами.</a:t>
            </a:r>
            <a:endParaRPr lang="en-US" altLang="ru-RU" sz="320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i="1">
                <a:latin typeface="Times New Roman" pitchFamily="18" charset="0"/>
                <a:cs typeface="Times New Roman" pitchFamily="18" charset="0"/>
              </a:rPr>
              <a:t>Али Апшерони, </a:t>
            </a:r>
            <a:endParaRPr lang="en-US" altLang="ru-RU" sz="2500" i="1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sz="2500" i="1">
                <a:latin typeface="Times New Roman" pitchFamily="18" charset="0"/>
                <a:cs typeface="Times New Roman" pitchFamily="18" charset="0"/>
              </a:rPr>
              <a:t>ученый, общественный деятель</a:t>
            </a:r>
          </a:p>
          <a:p>
            <a:pPr algn="r" eaLnBrk="1" hangingPunct="1"/>
            <a:endParaRPr lang="ru-RU" altLang="ru-RU" sz="25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on2.docdat.com/tw_files2/urls_44425/24/d-23072/23072_html_2d6547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000636"/>
            <a:ext cx="1357290" cy="168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ogo_GBPOUKKKP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357313" y="428625"/>
            <a:ext cx="7497762" cy="685800"/>
          </a:xfrm>
        </p:spPr>
        <p:txBody>
          <a:bodyPr/>
          <a:lstStyle/>
          <a:p>
            <a:pPr marL="457200" indent="-457200"/>
            <a:r>
              <a:rPr lang="ru-RU" alt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Основополагающие нормативные документы: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165725"/>
          </a:xfrm>
        </p:spPr>
        <p:txBody>
          <a:bodyPr/>
          <a:lstStyle/>
          <a:p>
            <a:pPr marL="457200" indent="-457200" algn="just">
              <a:buFontTx/>
              <a:buAutoNum type="arabicPeriod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образовании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РФ»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№273-ФЗ от 29.12.2012 г.;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Указ Президента РФ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 национальной стратегии действий в интересах детей на 2012-2017 годы»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№761 от 01 июня 2012 года;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РФ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утверждении основ государственной молодёжной политики РФ на период до 2025 г.»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№2403-р от 29.11.2014 г.;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РФ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утверждении стратегии развития воспитания в РФ на период до 2025 года»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 29 мая 2015 г. N 996-р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Закон Краснодарского края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образовании в Краснодарском крае»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№2770-КЗ от 16.07.2013 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Закон Краснодарского края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 патриотическом и духовно-нравственном воспитании в Краснодарском крае»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№2867-КЗ от 30 декабря 2013 г.;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Концепция федеральной целевой программы развития образования на 2016-2020 гг.</a:t>
            </a:r>
          </a:p>
          <a:p>
            <a:pPr marL="447675" indent="-447675" algn="just">
              <a:buFontTx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Минтруда России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утверждении профессионального стандарта «Педагог профессионального обучения, профессионального образования и дополнительного профессионального образования»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№608-Н от 08 сентября 2015 г.;</a:t>
            </a:r>
          </a:p>
          <a:p>
            <a:pPr marL="447675" indent="-447675" algn="just">
              <a:buFontTx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Концепция развития непрерывного педагогического образования в КК на 2016-2020 годы</a:t>
            </a:r>
          </a:p>
          <a:p>
            <a:pPr marL="447675" indent="-447675" algn="just">
              <a:buFontTx/>
              <a:buAutoNum type="arabicPeriod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-447675" algn="just">
              <a:buFontTx/>
              <a:buAutoNum type="arabicPeriod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Tx/>
              <a:buAutoNum type="arabicPeriod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0" y="764704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logo_GBPOUKKKPK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ЛОГОТИП_КОЛЛЕДЖИ_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357313" y="428625"/>
            <a:ext cx="7215187" cy="714375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Методические условия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428750"/>
            <a:ext cx="42148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1" hangingPunct="1">
              <a:tabLst>
                <a:tab pos="269875" algn="l"/>
              </a:tabLst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Направления для разработки проектов в ЦМК:</a:t>
            </a:r>
          </a:p>
          <a:p>
            <a:pPr marL="342900" indent="-342900" eaLnBrk="1" hangingPunct="1">
              <a:buFontTx/>
              <a:buAutoNum type="arabicPeriod"/>
              <a:tabLst>
                <a:tab pos="269875" algn="l"/>
              </a:tabLst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Технология проектов как перспективное направление деятельности в системе профессионального образования;</a:t>
            </a:r>
            <a:endParaRPr lang="ru-RU" altLang="ru-RU" sz="2000" i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269875" algn="l"/>
              </a:tabLst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Интеграция художественно-творческих технологий как средство развития профессиональных компетенций будущих специалистов;</a:t>
            </a:r>
            <a:endParaRPr lang="ru-RU" altLang="ru-RU" sz="2000" i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269875" algn="l"/>
              </a:tabLst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Методическое сопровождение первокурсников по подготовке индивидуальных учебных проектов.</a:t>
            </a:r>
            <a:endParaRPr lang="ru-RU" alt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00563" y="1285875"/>
            <a:ext cx="4643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Тематический </a:t>
            </a:r>
          </a:p>
          <a:p>
            <a:pPr algn="ctr">
              <a:defRPr/>
            </a:pPr>
            <a:r>
              <a:rPr lang="ru-RU" alt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педагогический совет </a:t>
            </a:r>
            <a:br>
              <a:rPr lang="ru-RU" alt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«Проектная деятельность как механизм формирования профессиональных компетенций обучающихся и преподавателей»</a:t>
            </a:r>
          </a:p>
        </p:txBody>
      </p:sp>
      <p:pic>
        <p:nvPicPr>
          <p:cNvPr id="9" name="Picture 2" descr="D:\Мои документы\ЗАМ. НМР КПК 3\информация для сайта\Педсовет декабрь\фото педсовет\IMG_8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745" y="4429132"/>
            <a:ext cx="3246255" cy="198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Picture 3" descr="D:\Мои документы\ЗАМ. НМР КПК 3\информация для сайта\Педсовет декабрь\фото педсовет\IMG_8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714620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714500" y="428625"/>
            <a:ext cx="7215188" cy="714375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Материально-технические условия</a:t>
            </a:r>
          </a:p>
        </p:txBody>
      </p:sp>
      <p:pic>
        <p:nvPicPr>
          <p:cNvPr id="6" name="Рисунок 5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643313" y="1643063"/>
            <a:ext cx="5500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отчётный период затрачено</a:t>
            </a:r>
          </a:p>
          <a:p>
            <a:pPr algn="ctr">
              <a:defRPr/>
            </a:pPr>
            <a:r>
              <a:rPr lang="ru-RU" altLang="ru-RU" b="1" i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(за счёт внебюджетных средств):</a:t>
            </a:r>
          </a:p>
          <a:p>
            <a:pPr algn="ctr">
              <a:defRPr/>
            </a:pPr>
            <a:endParaRPr lang="ru-RU" altLang="ru-RU" b="1" i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alt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Капитальный ремонт театрально-концертного зала: 701 711 руб.;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alt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Оформление хореографического зала: 12 000 руб.;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alt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квалификации педагогов и участие в мероприятиях: 176 109 руб.;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alt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Приобретение мебели для учебных аудиторий, </a:t>
            </a:r>
          </a:p>
          <a:p>
            <a:pPr marL="342900" indent="-342900">
              <a:defRPr/>
            </a:pPr>
            <a:r>
              <a:rPr lang="ru-RU" alt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театрально-концертного зала: 589 303,7 руб.</a:t>
            </a:r>
          </a:p>
          <a:p>
            <a:pPr marL="342900" indent="-342900">
              <a:buFontTx/>
              <a:buAutoNum type="arabicPeriod"/>
              <a:defRPr/>
            </a:pPr>
            <a:endParaRPr lang="ru-RU" alt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alt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5" descr="D:\Мои документы\ЗАМ. НМР КПК 3\фото\листовки день победы\открытие РЦ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3500462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D:\Мои документы\ЗАМ. НМР КПК 3\фото\НПК 16\IMG_7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428750" y="571500"/>
            <a:ext cx="7500938" cy="714375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Кадровые условия: посещение тематических семинаров, освоение дополнительных образовательных программ</a:t>
            </a:r>
          </a:p>
        </p:txBody>
      </p:sp>
      <p:pic>
        <p:nvPicPr>
          <p:cNvPr id="6" name="Рисунок 5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6086" y="0"/>
            <a:ext cx="847914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D:\Мои документы\ЗАМ. НМР КПК 3\информация для сайта\Педсовет декабрь\фото педсовет\IMG_8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3500462" cy="233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D:\Мои документы\ЗАМ. НМР КПК 3\информация для сайта\Педсовет декабрь\фото педсовет\IMG_8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857628"/>
            <a:ext cx="3818471" cy="252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143375" y="1714500"/>
            <a:ext cx="485775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Темы программ повышения квалификации в отчётный период:</a:t>
            </a:r>
          </a:p>
          <a:p>
            <a:pPr marL="342900" indent="-342900"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Профилактика экстремизма в молодёжной среде образовательных организаций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Проектирование организации инклюзивного образования детей с ОВЗ в общеобразовательном учреждении в рамках ФГОС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поведения обучающегося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Профессиональное обучение (педагогическое проектирование)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00125" y="357188"/>
            <a:ext cx="7572375" cy="1143000"/>
          </a:xfrm>
        </p:spPr>
        <p:txBody>
          <a:bodyPr/>
          <a:lstStyle/>
          <a:p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Информационные условия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5465762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logo_GBPOUKKKP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ЛОГОТИП_КОЛЛЕДЖИ_Р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D:\Мои документы\ЗАМ. НМР КПК 3\фото\фото стенд города-герои\DSC03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00240"/>
            <a:ext cx="266698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D:\Мои документы\ЗАМ. НМР КПК 3\ЕГЭ\ЕГЭ 2017\подтверждающие документы ЕГЭ 17 КПК\фото стенда\фото стенда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143380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низ 8"/>
          <p:cNvSpPr/>
          <p:nvPr/>
        </p:nvSpPr>
        <p:spPr>
          <a:xfrm rot="3612524">
            <a:off x="2101057" y="4741069"/>
            <a:ext cx="228600" cy="8588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7" name="Прямоугольник 9"/>
          <p:cNvSpPr>
            <a:spLocks noChangeArrowheads="1"/>
          </p:cNvSpPr>
          <p:nvPr/>
        </p:nvSpPr>
        <p:spPr bwMode="auto">
          <a:xfrm>
            <a:off x="6215063" y="1500188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Мобильные стенды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714500" y="357188"/>
            <a:ext cx="7215188" cy="714375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Психологические условия</a:t>
            </a:r>
          </a:p>
        </p:txBody>
      </p:sp>
      <p:pic>
        <p:nvPicPr>
          <p:cNvPr id="6" name="Рисунок 5" descr="logo_GBPOUKKKP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41822" cy="8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ЛОГОТИП_КОЛЛЕДЖИ_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425" y="0"/>
            <a:ext cx="918575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643313" y="1643063"/>
            <a:ext cx="5500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endParaRPr lang="ru-RU" alt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alt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1357313" y="928688"/>
            <a:ext cx="75009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Оценка сформированности субъектной позиции </a:t>
            </a:r>
          </a:p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в проектной деятельности</a:t>
            </a:r>
          </a:p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Участники исследования: студенты 1-4 курсов, всего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290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чел.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179388" y="2409825"/>
          <a:ext cx="8678168" cy="387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737">
                  <a:extLst>
                    <a:ext uri="{9D8B030D-6E8A-4147-A177-3AD203B41FA5}"/>
                  </a:extLst>
                </a:gridCol>
                <a:gridCol w="1493018">
                  <a:extLst>
                    <a:ext uri="{9D8B030D-6E8A-4147-A177-3AD203B41FA5}"/>
                  </a:extLst>
                </a:gridCol>
                <a:gridCol w="1399707"/>
                <a:gridCol w="1399706">
                  <a:extLst>
                    <a:ext uri="{9D8B030D-6E8A-4147-A177-3AD203B41FA5}"/>
                  </a:extLst>
                </a:gridCol>
              </a:tblGrid>
              <a:tr h="45549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 исследования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1-2/3-4 курсы,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 курсы, %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(2016)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/>
                </a:extLst>
              </a:tr>
              <a:tr h="455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2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Адекватная самооценка, высокий потенциал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77609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Адекватная самооценка,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исполнительский уровень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25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Завышенная самооценка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9109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 уровень притязаний,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повышенная требовательность к себе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1147</Words>
  <Application>Microsoft Office PowerPoint</Application>
  <PresentationFormat>Экран (4:3)</PresentationFormat>
  <Paragraphs>267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Diseño predeterminado</vt:lpstr>
      <vt:lpstr>Диаграмма Microsoft Graph</vt:lpstr>
      <vt:lpstr>Adobe Acrobat Document</vt:lpstr>
      <vt:lpstr> государственное бюджетное профессиональное образовательное учреждение Краснодарского края  «Краснодарский педагогический колледж»  Отчёт о деятельности  в статусе краевой инновационной площадки по теме:  «Инновационная программа духовно-нравственного воспитания студентов ГБПОУ КК «Краснодарский педагогический колледж» посредством реализации проектной деятельности на 2014-2017 гг.» в 2016 году  </vt:lpstr>
      <vt:lpstr>   Задачи на 2016 год:  1. Мониторинг условий реализации системы духовно-нравственного воспитания студентов Краснодарского педагогического колледжа; 2. Разработка модели и индивидуальных траекторий реализации проектной деятельности в системе духовно-нравственного воспитания; 3. Реализация тематического колледжного и студенческих групповых социально-значимых проектов; 4. Обобщение и трансляция промежуточного опыта реализации проектной деятельности в образовательном процессе колледжа через сетевое взаимодействие.    </vt:lpstr>
      <vt:lpstr>Основополагающие нормативные документы:</vt:lpstr>
      <vt:lpstr>Слайд 4</vt:lpstr>
      <vt:lpstr>Методические условия</vt:lpstr>
      <vt:lpstr>Материально-технические условия</vt:lpstr>
      <vt:lpstr>Кадровые условия: посещение тематических семинаров, освоение дополнительных образовательных программ</vt:lpstr>
      <vt:lpstr>Информационные условия  </vt:lpstr>
      <vt:lpstr>Психологические условия</vt:lpstr>
      <vt:lpstr>Психологические условия </vt:lpstr>
      <vt:lpstr>Психологические условия </vt:lpstr>
      <vt:lpstr>Слайд 12</vt:lpstr>
      <vt:lpstr>Содержательная модель реализации проектной деятельности  студентов в системе духовно-нравственного воспитания</vt:lpstr>
      <vt:lpstr>Вариативность охвата субъектов  образовательного процесса проектной деятельностью</vt:lpstr>
      <vt:lpstr>Индивидуальные траектории реализации  проектов обучающихся</vt:lpstr>
      <vt:lpstr>Слайд 16</vt:lpstr>
      <vt:lpstr>Участие студентов в краевой конференции «Инновационные проекты в профессиональной деятельности обучающихся»  06 декабря 2016 г. </vt:lpstr>
      <vt:lpstr>Слайд 18</vt:lpstr>
      <vt:lpstr>Слайд 19</vt:lpstr>
      <vt:lpstr>Слайд 20</vt:lpstr>
      <vt:lpstr>Слайд 21</vt:lpstr>
      <vt:lpstr>Слайд 22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874</cp:revision>
  <dcterms:created xsi:type="dcterms:W3CDTF">2010-05-23T14:28:12Z</dcterms:created>
  <dcterms:modified xsi:type="dcterms:W3CDTF">2017-02-04T08:43:08Z</dcterms:modified>
</cp:coreProperties>
</file>