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BF01C57-026E-43B7-B32A-3B0674F60D13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C58AF00-1E4C-4C42-836C-652684F23E35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789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1C57-026E-43B7-B32A-3B0674F60D13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8AF00-1E4C-4C42-836C-652684F23E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457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1C57-026E-43B7-B32A-3B0674F60D13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8AF00-1E4C-4C42-836C-652684F23E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922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1C57-026E-43B7-B32A-3B0674F60D13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8AF00-1E4C-4C42-836C-652684F23E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265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BF01C57-026E-43B7-B32A-3B0674F60D13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C58AF00-1E4C-4C42-836C-652684F23E35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539496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1C57-026E-43B7-B32A-3B0674F60D13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8AF00-1E4C-4C42-836C-652684F23E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12601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1C57-026E-43B7-B32A-3B0674F60D13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8AF00-1E4C-4C42-836C-652684F23E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03739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1C57-026E-43B7-B32A-3B0674F60D13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8AF00-1E4C-4C42-836C-652684F23E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783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1C57-026E-43B7-B32A-3B0674F60D13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8AF00-1E4C-4C42-836C-652684F23E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530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BF01C57-026E-43B7-B32A-3B0674F60D13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EC58AF00-1E4C-4C42-836C-652684F23E3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68493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BF01C57-026E-43B7-B32A-3B0674F60D13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EC58AF00-1E4C-4C42-836C-652684F23E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422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BF01C57-026E-43B7-B32A-3B0674F60D13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C58AF00-1E4C-4C42-836C-652684F23E3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9424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3565" y="900545"/>
            <a:ext cx="104740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Муниципальное бюджетное дошкольное общеобразовательное учреждение </a:t>
            </a:r>
          </a:p>
          <a:p>
            <a:pPr algn="ctr"/>
            <a:r>
              <a:rPr lang="ru-RU" sz="2000" dirty="0"/>
              <a:t>детский сад № 13 «Берёзка» </a:t>
            </a:r>
            <a:r>
              <a:rPr lang="ru-RU" sz="2000" dirty="0" err="1"/>
              <a:t>х.Бейсужек</a:t>
            </a:r>
            <a:r>
              <a:rPr lang="ru-RU" sz="2000" dirty="0"/>
              <a:t> Второй </a:t>
            </a:r>
          </a:p>
          <a:p>
            <a:pPr algn="ctr"/>
            <a:r>
              <a:rPr lang="ru-RU" sz="2000" dirty="0"/>
              <a:t>муниципального образования </a:t>
            </a:r>
            <a:r>
              <a:rPr lang="ru-RU" sz="2000" dirty="0" err="1"/>
              <a:t>Выселковский</a:t>
            </a:r>
            <a:r>
              <a:rPr lang="ru-RU" sz="2000" dirty="0"/>
              <a:t> район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48570" y="2114997"/>
            <a:ext cx="83840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«Технология «Детский совет» -</a:t>
            </a:r>
          </a:p>
          <a:p>
            <a:pPr algn="ctr"/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как средство развития инициативы </a:t>
            </a:r>
          </a:p>
          <a:p>
            <a:pPr algn="ctr"/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самостоятельности»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10943" y="4668983"/>
            <a:ext cx="3962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     Старший воспитатель </a:t>
            </a:r>
          </a:p>
          <a:p>
            <a:r>
              <a:rPr lang="ru-RU" sz="2000" dirty="0"/>
              <a:t>Скакун Любовь Борисовна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619" y="4091503"/>
            <a:ext cx="4011324" cy="2293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9927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2945" y="472302"/>
            <a:ext cx="10668000" cy="263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Презентация воспитателем центров активности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Во время презентации воспитатель сообщает детям, какие именно материалы их ожидают в центрах: 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«В центре искусства сегодня есть большие, во весь ваш рост, листы бумаги», «В центре науки появилась новая энциклопедия». Воспитатель называет только новые материалы. Например, бумага, гуашевые краски, фломастеры в центре искусства есть каждый день, а вот большие листы «во весь рост» появились только сегодня. Воспитатель называет материалы, но НЕ диктует виды деятельности. Если же воспитатель просто называет материал, - детям дается простор для принятия самостоятельного решения, для творчества, - возможно, они устроятся рисовать все вместе на этом большом листе и у них получится коллективная работа, возможно, они обведут свою фигуру и будут украшать ее.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194" y="3518268"/>
            <a:ext cx="3620760" cy="2713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171" y="3311801"/>
            <a:ext cx="2194750" cy="2920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825" y="3518268"/>
            <a:ext cx="3151475" cy="2713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5356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3673" y="476983"/>
            <a:ext cx="10681854" cy="4653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Выбор и планирование детьми работы в центре                           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 предлагает детям подумать и решить, в какой центр они пойдут и чем будут сегодня заниматься: «Подумайте и решите, в какой центр вы пойдете. Чем вы сегодня будете заниматься». Наблюдая за детьми, воспитатель определяет, кто из детей сделал свой выбор, предлагает нескольким из детей рассказать о своем плане: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Чем бы ты хотел сегодня заняться?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у тебя план на сегодня?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тебе нужно для того, чтобы выполнить план?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ты это будешь делать?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чего ты начнешь?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материалы тебе понадобятся (нужны, пригодятся)?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материалы ты собираешься использовать в центре?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Кого ты хочешь пригласить работать вместе с тобой?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Тебе нужны помощники (партнеры)? 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Что у тебя должно получиться?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063" y="2308876"/>
            <a:ext cx="2834030" cy="21255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4694" y="1932673"/>
            <a:ext cx="1883670" cy="27154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727" y="4743018"/>
            <a:ext cx="2632364" cy="1991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1436" y="4717800"/>
            <a:ext cx="2840982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97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3780" y="955496"/>
            <a:ext cx="1064029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Итоговый сбор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После работы в центрах все вновь собираются в круг, и дети рассказывают о своих достижениях, экспериментах, реализованных задумках и о том, что хотят еще узнать по теме проекта. Вопросы обязательно записываем в общий план.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745" y="2598303"/>
            <a:ext cx="6664037" cy="3748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4928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7635" y="659524"/>
            <a:ext cx="10390909" cy="5754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Итоговый сбор проводится для оценивания самими детьми своих успехов, для объединения результатов всех детей.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Примерные вопросы для итогового сбора: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 выполнил все, что задумал?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тебе помог, что тебе помогло?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 результат у тебя получился?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 доволен своей работой?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тебя больше всего порадовало в своей работе?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Чему ты сегодня научился?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новое тебе удалось узнать?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чем тебе помогла Ира (Ирина мама)?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ты использовал трафареты (линейку, энциклопедию)?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 планируешь продолжить свою работу?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ты посоветуешь тем, кто будет работать в этом центре завтра (кто решит сделать такую же лодочку, кто заинтересовался этой книгой)?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677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6617" y="900545"/>
            <a:ext cx="8395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Удачи и новых творческих находок!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146" y="2066871"/>
            <a:ext cx="6704489" cy="4173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8841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7127" y="637309"/>
            <a:ext cx="9919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Как организовать «Детский совет?»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381" y="1413163"/>
            <a:ext cx="4627419" cy="3470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348" y="3167912"/>
            <a:ext cx="5897908" cy="343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82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654" y="186374"/>
            <a:ext cx="4382344" cy="3332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7675" y="3724617"/>
            <a:ext cx="4966550" cy="29809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0950" y="186374"/>
            <a:ext cx="5200339" cy="3328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1320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5454" y="277459"/>
            <a:ext cx="9919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Структура «Детского совета»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63781" y="923790"/>
            <a:ext cx="10363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Однозначно закрепленной структуры детского совета нет. Есть некоторые смысловые части, использование которых целесообразно, но их можно варьировать. К таким смысловым частям можно отнести: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92927" y="2054664"/>
            <a:ext cx="8104907" cy="5354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Приветствие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92926" y="2790702"/>
            <a:ext cx="8104908" cy="5354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Беседа на свободную тему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92926" y="3607660"/>
            <a:ext cx="8104908" cy="5354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Мотивирование детей на работу над проектом.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92926" y="4425078"/>
            <a:ext cx="8104909" cy="5354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Выявление инициатив и образовательных запросов детей.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92926" y="5242496"/>
            <a:ext cx="8104908" cy="5354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Совместное составление плана работы над проектом.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92926" y="5947350"/>
            <a:ext cx="8104908" cy="5354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Выбор и планирование детьми работы в центре</a:t>
            </a:r>
          </a:p>
        </p:txBody>
      </p:sp>
    </p:spTree>
    <p:extLst>
      <p:ext uri="{BB962C8B-B14F-4D97-AF65-F5344CB8AC3E}">
        <p14:creationId xmlns:p14="http://schemas.microsoft.com/office/powerpoint/2010/main" val="2132114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256341"/>
            <a:ext cx="10972800" cy="3642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Приветствие (ритуал,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речевки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пожелания, комплименты, подарки и пр.)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«Я рада вас видеть», «Я рада, что мы снова все вместе».  Особое внимание может быть уделено тому ребенку, который, например, вернулся после болезни или отпуска («Как здорово, что Артем снова с нами. Мы очень ждали тебя»). Можно вместо приветствий использовать комплименты: «Я рада вас видеть, София, ты такая сегодня веселая».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 уместно спросить у детей: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«Какое у вас настроение?»,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кого утро доброе?» и др.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Определение полного состава группы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Оглашение дня недели и даты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Описание погоды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800"/>
              </a:spcAft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– используются игры для общей радости и удовольствия. Любые игры, не требующие большой подвижности.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Пение - если уже вчера что-то выучили, почему бы и не спеть эту песню.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4039466"/>
            <a:ext cx="4322618" cy="2431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2432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0655" y="237800"/>
            <a:ext cx="10598727" cy="3662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Беседа на свободную тему.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очень важная часть. Как правило дети стремятся к общению со взрослыми. Большинство из них приходят в детский сад с новостями, которые переполняют ребенка и побуждают вступить в диалог. Обмен новостями - эта часть, пожалуй, наиболее насыщена содержанием. Очень важно педагогу внимательно выслушивать, понимать информационный посыл и правильно реагировать на него. На «Детском совете» может быть задан вопрос: - «Кто хочет поделиться новостями?»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Новости: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не регламентируются (только по одной короткой новости);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не отбираются (только хорошие новости);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не вытягиваются насильно («Сережа, мы еще не слышали твоих новостей»);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не запрещаются- «Об этом еще рано говорить детям»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Новости принимаются как факт.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3900085"/>
            <a:ext cx="4200144" cy="258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8518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4509" y="763083"/>
            <a:ext cx="10681854" cy="2199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Мотивирование детей на работу над проектом.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Мотивировать на изучение темы можно по-разному: 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 одного ребенка: «Миша, мне понравилась твоя история о еже, напомни нам ее» 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случай из жизни педагога: «Я вчера смотрела новую передачу», «Я ездила туда то….», «Я узнала много интересного…… Мне очень хочется с вами поделиться»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что-то новое появилось в группе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выбор родителей 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869" y="3220434"/>
            <a:ext cx="4293822" cy="3214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236" y="3204760"/>
            <a:ext cx="4059382" cy="3208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7711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9091" y="489695"/>
            <a:ext cx="10792691" cy="5871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Выявление инициатив и образовательных запросов детей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«Модель четырех вопросов»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45671" y="1723345"/>
            <a:ext cx="368531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Что вы знаете о ?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42653" y="4328595"/>
            <a:ext cx="3685311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Как можно использовать эти знания?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384474" y="1723345"/>
            <a:ext cx="3754582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Что хотите узнать о ?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84476" y="4328595"/>
            <a:ext cx="375458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Что надо сделать, чтобы узнать…?</a:t>
            </a:r>
          </a:p>
        </p:txBody>
      </p:sp>
    </p:spTree>
    <p:extLst>
      <p:ext uri="{BB962C8B-B14F-4D97-AF65-F5344CB8AC3E}">
        <p14:creationId xmlns:p14="http://schemas.microsoft.com/office/powerpoint/2010/main" val="3477379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2836" y="304507"/>
            <a:ext cx="10972800" cy="394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Совместное составление плана работы над проектом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Планирование осуществляется совместно детьми, педагогами и родителями. В плане учтены идеи и вопросы детей. Так же педагог предлагает детям свои мероприятия Планируют содержание и формы работы по теме, если тема новая и/или планируют свою работу в центрах, если тема продолжается. в последующие дни воспитатель предлагает детям дополнять план: «У кого из вас появились новые идеи? Что еще можно сделать в центрах?».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для планирования на «Детском совете»: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Какая у нас тема?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интересные дела мы с вами решили выполнить?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мы уже успели сделать (узнать), чему научились?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у вас есть предложения?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еще можно предложить (узнать, сделать)?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3418" y="2694709"/>
            <a:ext cx="3381375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8520105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404</TotalTime>
  <Words>1065</Words>
  <Application>Microsoft Office PowerPoint</Application>
  <PresentationFormat>Широкоэкранный</PresentationFormat>
  <Paragraphs>98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Corbel</vt:lpstr>
      <vt:lpstr>Gill Sans MT</vt:lpstr>
      <vt:lpstr>Impact</vt:lpstr>
      <vt:lpstr>Times New Roman</vt:lpstr>
      <vt:lpstr>Badge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Администратор</cp:lastModifiedBy>
  <cp:revision>28</cp:revision>
  <dcterms:created xsi:type="dcterms:W3CDTF">2019-09-22T06:23:15Z</dcterms:created>
  <dcterms:modified xsi:type="dcterms:W3CDTF">2019-10-01T11:34:53Z</dcterms:modified>
</cp:coreProperties>
</file>