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1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79" r:id="rId17"/>
    <p:sldId id="280" r:id="rId18"/>
    <p:sldId id="282" r:id="rId19"/>
    <p:sldId id="26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482DA"/>
    <a:srgbClr val="FF0066"/>
    <a:srgbClr val="00FFFF"/>
    <a:srgbClr val="FFFF00"/>
    <a:srgbClr val="109BC6"/>
    <a:srgbClr val="ED878E"/>
    <a:srgbClr val="FFCCFF"/>
    <a:srgbClr val="FFDE75"/>
    <a:srgbClr val="F97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109BC6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90</c:v>
                </c:pt>
                <c:pt idx="2">
                  <c:v>90</c:v>
                </c:pt>
                <c:pt idx="3">
                  <c:v>100</c:v>
                </c:pt>
                <c:pt idx="4">
                  <c:v>70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8-4A85-982E-8869CDF9B7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</c:v>
                </c:pt>
                <c:pt idx="1">
                  <c:v>10</c:v>
                </c:pt>
                <c:pt idx="2">
                  <c:v>10</c:v>
                </c:pt>
                <c:pt idx="3">
                  <c:v>0</c:v>
                </c:pt>
                <c:pt idx="4">
                  <c:v>30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8-4A85-982E-8869CDF9B7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8-4A85-982E-8869CDF9B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3712175"/>
        <c:axId val="1753706767"/>
      </c:barChart>
      <c:catAx>
        <c:axId val="1753712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3706767"/>
        <c:crosses val="autoZero"/>
        <c:auto val="1"/>
        <c:lblAlgn val="ctr"/>
        <c:lblOffset val="100"/>
        <c:noMultiLvlLbl val="0"/>
      </c:catAx>
      <c:valAx>
        <c:axId val="17537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3712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solidFill>
                  <a:sysClr val="windowText" lastClr="000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И ПЕДАГОГИ ДОУ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109BC6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2-4ABF-90B4-E5750C7A54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2-4ABF-90B4-E5750C7A54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2-4ABF-90B4-E5750C7A5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185551"/>
        <c:axId val="1764184719"/>
      </c:barChart>
      <c:catAx>
        <c:axId val="176418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184719"/>
        <c:crosses val="autoZero"/>
        <c:auto val="1"/>
        <c:lblAlgn val="ctr"/>
        <c:lblOffset val="100"/>
        <c:noMultiLvlLbl val="0"/>
      </c:catAx>
      <c:valAx>
        <c:axId val="176418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18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solidFill>
              <a:schemeClr val="bg1"/>
            </a:solidFill>
          </a:ln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8EF69-F5F5-4E54-8F21-A909337477F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DA403-A9C6-4F05-AE78-876F90BEF5A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педагогической компетентности педагогов и родителей по проблеме воспитание и обучения дошкольников, испытывающих трудности в обучении;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4823E-37D8-45AE-A0C7-3B097A6877BE}" type="parTrans" cxnId="{379145FB-0C03-4B77-BCB7-D4340550BBA5}">
      <dgm:prSet/>
      <dgm:spPr/>
      <dgm:t>
        <a:bodyPr/>
        <a:lstStyle/>
        <a:p>
          <a:endParaRPr lang="ru-RU"/>
        </a:p>
      </dgm:t>
    </dgm:pt>
    <dgm:pt modelId="{EA8255EC-997E-4941-B20E-16605E18089E}" type="sibTrans" cxnId="{379145FB-0C03-4B77-BCB7-D4340550BBA5}">
      <dgm:prSet/>
      <dgm:spPr/>
      <dgm:t>
        <a:bodyPr/>
        <a:lstStyle/>
        <a:p>
          <a:endParaRPr lang="ru-RU"/>
        </a:p>
      </dgm:t>
    </dgm:pt>
    <dgm:pt modelId="{06F48D92-E1B7-452C-8FA9-342728BB7F7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эмоционального состояния педагогов, родителей и детей </a:t>
          </a:r>
        </a:p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проектной деятельности;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ADE2C-83D2-4D9A-8AE2-F35871930C7C}" type="parTrans" cxnId="{CF31C7DC-B4AE-4860-87B1-07430EC5F97D}">
      <dgm:prSet/>
      <dgm:spPr/>
      <dgm:t>
        <a:bodyPr/>
        <a:lstStyle/>
        <a:p>
          <a:endParaRPr lang="ru-RU"/>
        </a:p>
      </dgm:t>
    </dgm:pt>
    <dgm:pt modelId="{C204C984-7CA6-4694-9502-3ACD35803944}" type="sibTrans" cxnId="{CF31C7DC-B4AE-4860-87B1-07430EC5F97D}">
      <dgm:prSet/>
      <dgm:spPr/>
      <dgm:t>
        <a:bodyPr/>
        <a:lstStyle/>
        <a:p>
          <a:endParaRPr lang="ru-RU"/>
        </a:p>
      </dgm:t>
    </dgm:pt>
    <dgm:pt modelId="{453FC39F-387C-4A49-818C-E5D6D0B22B4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имеющихся знаний и умений у детей в рамках проектной деятельности.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A5DF8-F224-4572-BB25-57394EAD824E}" type="parTrans" cxnId="{1861FC31-E0D7-4C61-AF07-04FA27BDA634}">
      <dgm:prSet/>
      <dgm:spPr/>
      <dgm:t>
        <a:bodyPr/>
        <a:lstStyle/>
        <a:p>
          <a:endParaRPr lang="ru-RU"/>
        </a:p>
      </dgm:t>
    </dgm:pt>
    <dgm:pt modelId="{7BA29FC7-A2BE-44D5-87F7-176BCCD621DB}" type="sibTrans" cxnId="{1861FC31-E0D7-4C61-AF07-04FA27BDA634}">
      <dgm:prSet/>
      <dgm:spPr/>
      <dgm:t>
        <a:bodyPr/>
        <a:lstStyle/>
        <a:p>
          <a:endParaRPr lang="ru-RU"/>
        </a:p>
      </dgm:t>
    </dgm:pt>
    <dgm:pt modelId="{5F2208BA-F2AC-48FB-BB8B-805934E48C16}" type="pres">
      <dgm:prSet presAssocID="{FB88EF69-F5F5-4E54-8F21-A909337477F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55F944-2C3C-4673-BBAA-7030A217D2AC}" type="pres">
      <dgm:prSet presAssocID="{05EDA403-A9C6-4F05-AE78-876F90BEF5A1}" presName="Accent1" presStyleCnt="0"/>
      <dgm:spPr/>
    </dgm:pt>
    <dgm:pt modelId="{CE0BDB95-8F30-44A9-ABF2-AE6C8AE1F6F4}" type="pres">
      <dgm:prSet presAssocID="{05EDA403-A9C6-4F05-AE78-876F90BEF5A1}" presName="Accent" presStyleLbl="node1" presStyleIdx="0" presStyleCnt="3" custScaleX="250273"/>
      <dgm:spPr>
        <a:solidFill>
          <a:srgbClr val="FF0066"/>
        </a:solidFill>
      </dgm:spPr>
    </dgm:pt>
    <dgm:pt modelId="{EB514237-BECF-4831-9307-CA4A1B193AF4}" type="pres">
      <dgm:prSet presAssocID="{05EDA403-A9C6-4F05-AE78-876F90BEF5A1}" presName="Parent1" presStyleLbl="revTx" presStyleIdx="0" presStyleCnt="3" custScaleX="398007" custLinFactNeighborY="-126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A1206-AF6E-4886-9979-5AE7122DDA7C}" type="pres">
      <dgm:prSet presAssocID="{06F48D92-E1B7-452C-8FA9-342728BB7F71}" presName="Accent2" presStyleCnt="0"/>
      <dgm:spPr/>
    </dgm:pt>
    <dgm:pt modelId="{481776A6-46FF-4278-86DB-7B1FE9715C7D}" type="pres">
      <dgm:prSet presAssocID="{06F48D92-E1B7-452C-8FA9-342728BB7F71}" presName="Accent" presStyleLbl="node1" presStyleIdx="1" presStyleCnt="3" custScaleX="260229"/>
      <dgm:spPr>
        <a:solidFill>
          <a:srgbClr val="0070C0"/>
        </a:solidFill>
      </dgm:spPr>
    </dgm:pt>
    <dgm:pt modelId="{4097BAF9-5173-43D2-A842-A91F0255D774}" type="pres">
      <dgm:prSet presAssocID="{06F48D92-E1B7-452C-8FA9-342728BB7F71}" presName="Parent2" presStyleLbl="revTx" presStyleIdx="1" presStyleCnt="3" custScaleX="499498" custLinFactNeighborX="33349" custLinFactNeighborY="-36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FC9FE-DCEF-4490-A672-78BD12D230F9}" type="pres">
      <dgm:prSet presAssocID="{453FC39F-387C-4A49-818C-E5D6D0B22B40}" presName="Accent3" presStyleCnt="0"/>
      <dgm:spPr/>
    </dgm:pt>
    <dgm:pt modelId="{26E7E782-0E03-4CBF-AA79-DD0745D64839}" type="pres">
      <dgm:prSet presAssocID="{453FC39F-387C-4A49-818C-E5D6D0B22B40}" presName="Accent" presStyleLbl="node1" presStyleIdx="2" presStyleCnt="3" custScaleX="276003"/>
      <dgm:spPr>
        <a:solidFill>
          <a:srgbClr val="FFFF00"/>
        </a:solidFill>
      </dgm:spPr>
    </dgm:pt>
    <dgm:pt modelId="{50EFF491-B216-4949-B8D9-1A1BF5959DA9}" type="pres">
      <dgm:prSet presAssocID="{453FC39F-387C-4A49-818C-E5D6D0B22B40}" presName="Parent3" presStyleLbl="revTx" presStyleIdx="2" presStyleCnt="3" custScaleX="427349" custScaleY="83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D80F0-BE77-41C8-BD0A-C399D88FBA5A}" type="presOf" srcId="{453FC39F-387C-4A49-818C-E5D6D0B22B40}" destId="{50EFF491-B216-4949-B8D9-1A1BF5959DA9}" srcOrd="0" destOrd="0" presId="urn:microsoft.com/office/officeart/2009/layout/CircleArrowProcess"/>
    <dgm:cxn modelId="{7457EE55-3C9C-472E-ACBB-3B4CBAEFBBCC}" type="presOf" srcId="{05EDA403-A9C6-4F05-AE78-876F90BEF5A1}" destId="{EB514237-BECF-4831-9307-CA4A1B193AF4}" srcOrd="0" destOrd="0" presId="urn:microsoft.com/office/officeart/2009/layout/CircleArrowProcess"/>
    <dgm:cxn modelId="{09F71F2A-6FA0-4A5E-B63E-5F7ACE9F4610}" type="presOf" srcId="{FB88EF69-F5F5-4E54-8F21-A909337477F1}" destId="{5F2208BA-F2AC-48FB-BB8B-805934E48C16}" srcOrd="0" destOrd="0" presId="urn:microsoft.com/office/officeart/2009/layout/CircleArrowProcess"/>
    <dgm:cxn modelId="{379145FB-0C03-4B77-BCB7-D4340550BBA5}" srcId="{FB88EF69-F5F5-4E54-8F21-A909337477F1}" destId="{05EDA403-A9C6-4F05-AE78-876F90BEF5A1}" srcOrd="0" destOrd="0" parTransId="{F374823E-37D8-45AE-A0C7-3B097A6877BE}" sibTransId="{EA8255EC-997E-4941-B20E-16605E18089E}"/>
    <dgm:cxn modelId="{CF31C7DC-B4AE-4860-87B1-07430EC5F97D}" srcId="{FB88EF69-F5F5-4E54-8F21-A909337477F1}" destId="{06F48D92-E1B7-452C-8FA9-342728BB7F71}" srcOrd="1" destOrd="0" parTransId="{66BADE2C-83D2-4D9A-8AE2-F35871930C7C}" sibTransId="{C204C984-7CA6-4694-9502-3ACD35803944}"/>
    <dgm:cxn modelId="{6D177ACB-B458-4158-988C-AFA79432966E}" type="presOf" srcId="{06F48D92-E1B7-452C-8FA9-342728BB7F71}" destId="{4097BAF9-5173-43D2-A842-A91F0255D774}" srcOrd="0" destOrd="0" presId="urn:microsoft.com/office/officeart/2009/layout/CircleArrowProcess"/>
    <dgm:cxn modelId="{1861FC31-E0D7-4C61-AF07-04FA27BDA634}" srcId="{FB88EF69-F5F5-4E54-8F21-A909337477F1}" destId="{453FC39F-387C-4A49-818C-E5D6D0B22B40}" srcOrd="2" destOrd="0" parTransId="{58CA5DF8-F224-4572-BB25-57394EAD824E}" sibTransId="{7BA29FC7-A2BE-44D5-87F7-176BCCD621DB}"/>
    <dgm:cxn modelId="{3320A290-5F4F-42B2-8D03-39E06D01329A}" type="presParOf" srcId="{5F2208BA-F2AC-48FB-BB8B-805934E48C16}" destId="{3455F944-2C3C-4673-BBAA-7030A217D2AC}" srcOrd="0" destOrd="0" presId="urn:microsoft.com/office/officeart/2009/layout/CircleArrowProcess"/>
    <dgm:cxn modelId="{4FC98CA1-685B-48C1-8ACF-D9196BA4A551}" type="presParOf" srcId="{3455F944-2C3C-4673-BBAA-7030A217D2AC}" destId="{CE0BDB95-8F30-44A9-ABF2-AE6C8AE1F6F4}" srcOrd="0" destOrd="0" presId="urn:microsoft.com/office/officeart/2009/layout/CircleArrowProcess"/>
    <dgm:cxn modelId="{F027F676-173A-4785-8CA6-5B3A9BF6F32F}" type="presParOf" srcId="{5F2208BA-F2AC-48FB-BB8B-805934E48C16}" destId="{EB514237-BECF-4831-9307-CA4A1B193AF4}" srcOrd="1" destOrd="0" presId="urn:microsoft.com/office/officeart/2009/layout/CircleArrowProcess"/>
    <dgm:cxn modelId="{54DFB80A-88A5-4482-BFA0-8612171B0BF9}" type="presParOf" srcId="{5F2208BA-F2AC-48FB-BB8B-805934E48C16}" destId="{1BFA1206-AF6E-4886-9979-5AE7122DDA7C}" srcOrd="2" destOrd="0" presId="urn:microsoft.com/office/officeart/2009/layout/CircleArrowProcess"/>
    <dgm:cxn modelId="{1D6AF243-EA11-46A4-9483-419082AA0FB8}" type="presParOf" srcId="{1BFA1206-AF6E-4886-9979-5AE7122DDA7C}" destId="{481776A6-46FF-4278-86DB-7B1FE9715C7D}" srcOrd="0" destOrd="0" presId="urn:microsoft.com/office/officeart/2009/layout/CircleArrowProcess"/>
    <dgm:cxn modelId="{1046CA67-386B-4B0E-BB53-EB00E0014C7E}" type="presParOf" srcId="{5F2208BA-F2AC-48FB-BB8B-805934E48C16}" destId="{4097BAF9-5173-43D2-A842-A91F0255D774}" srcOrd="3" destOrd="0" presId="urn:microsoft.com/office/officeart/2009/layout/CircleArrowProcess"/>
    <dgm:cxn modelId="{1A1D060B-DB91-4144-A166-DFB8A83B3221}" type="presParOf" srcId="{5F2208BA-F2AC-48FB-BB8B-805934E48C16}" destId="{D2BFC9FE-DCEF-4490-A672-78BD12D230F9}" srcOrd="4" destOrd="0" presId="urn:microsoft.com/office/officeart/2009/layout/CircleArrowProcess"/>
    <dgm:cxn modelId="{BE4497F4-E60D-4768-A21D-55818DE0A730}" type="presParOf" srcId="{D2BFC9FE-DCEF-4490-A672-78BD12D230F9}" destId="{26E7E782-0E03-4CBF-AA79-DD0745D64839}" srcOrd="0" destOrd="0" presId="urn:microsoft.com/office/officeart/2009/layout/CircleArrowProcess"/>
    <dgm:cxn modelId="{7AD7D24D-DF0E-4D3B-87FF-BB15BC8AAAB2}" type="presParOf" srcId="{5F2208BA-F2AC-48FB-BB8B-805934E48C16}" destId="{50EFF491-B216-4949-B8D9-1A1BF5959DA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5E22D-5EA8-4C12-B883-A1C67934418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87A493-8541-4D09-B357-8920A1F97FA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ВЕБИНАРЫ</a:t>
          </a:r>
          <a:endParaRPr lang="ru-RU" sz="1800" b="1" dirty="0">
            <a:solidFill>
              <a:srgbClr val="002060"/>
            </a:solidFill>
          </a:endParaRPr>
        </a:p>
      </dgm:t>
    </dgm:pt>
    <dgm:pt modelId="{7787F416-84B7-4137-9A62-9CE2E619410B}" type="parTrans" cxnId="{36AD669C-483A-4437-8DFE-D4D6C9D9B29E}">
      <dgm:prSet/>
      <dgm:spPr/>
      <dgm:t>
        <a:bodyPr/>
        <a:lstStyle/>
        <a:p>
          <a:endParaRPr lang="ru-RU"/>
        </a:p>
      </dgm:t>
    </dgm:pt>
    <dgm:pt modelId="{020602F7-8FC1-433B-A579-56A6A1405271}" type="sibTrans" cxnId="{36AD669C-483A-4437-8DFE-D4D6C9D9B29E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DABBDA9-9A3B-4977-A460-E33E04153A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СЕМИНАРЫ-ПРАКТИКУМЫ</a:t>
          </a:r>
          <a:endParaRPr lang="ru-RU" sz="1800" dirty="0">
            <a:solidFill>
              <a:srgbClr val="002060"/>
            </a:solidFill>
          </a:endParaRPr>
        </a:p>
      </dgm:t>
    </dgm:pt>
    <dgm:pt modelId="{45D03B4E-E8B4-4C93-A1A6-32168AF052EA}" type="parTrans" cxnId="{5833436E-5B76-4960-87AB-97706EB27A05}">
      <dgm:prSet/>
      <dgm:spPr/>
      <dgm:t>
        <a:bodyPr/>
        <a:lstStyle/>
        <a:p>
          <a:endParaRPr lang="ru-RU"/>
        </a:p>
      </dgm:t>
    </dgm:pt>
    <dgm:pt modelId="{F05A532C-C4B9-47A8-9BA4-87298C72F7CB}" type="sibTrans" cxnId="{5833436E-5B76-4960-87AB-97706EB27A05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649E3AB-B6AD-49F0-91C2-DFBFBD735BE1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КРУГЛЫЕ СТОЛЫ</a:t>
          </a:r>
          <a:endParaRPr lang="ru-RU" sz="1800" dirty="0">
            <a:solidFill>
              <a:srgbClr val="002060"/>
            </a:solidFill>
          </a:endParaRPr>
        </a:p>
      </dgm:t>
    </dgm:pt>
    <dgm:pt modelId="{90D11C1E-FE58-4AF8-A190-F7D8388674D6}" type="parTrans" cxnId="{98B8A8EA-2286-4AA4-80AA-405D986993DB}">
      <dgm:prSet/>
      <dgm:spPr/>
      <dgm:t>
        <a:bodyPr/>
        <a:lstStyle/>
        <a:p>
          <a:endParaRPr lang="ru-RU"/>
        </a:p>
      </dgm:t>
    </dgm:pt>
    <dgm:pt modelId="{4384EDEA-1709-47B0-AD47-FE78634D1D32}" type="sibTrans" cxnId="{98B8A8EA-2286-4AA4-80AA-405D986993DB}">
      <dgm:prSet/>
      <dgm:spPr>
        <a:solidFill>
          <a:srgbClr val="00FFFF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20003B4-76F6-447F-9BDB-8CA16255D59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МАСТЕР-КЛАССЫ</a:t>
          </a:r>
          <a:endParaRPr lang="ru-RU" sz="1800" dirty="0">
            <a:solidFill>
              <a:srgbClr val="002060"/>
            </a:solidFill>
          </a:endParaRPr>
        </a:p>
      </dgm:t>
    </dgm:pt>
    <dgm:pt modelId="{788FD030-1953-4039-8031-3D33C71EA968}" type="parTrans" cxnId="{C6CA43B1-F081-4700-B7FF-83CBD4AB749C}">
      <dgm:prSet/>
      <dgm:spPr/>
      <dgm:t>
        <a:bodyPr/>
        <a:lstStyle/>
        <a:p>
          <a:endParaRPr lang="ru-RU"/>
        </a:p>
      </dgm:t>
    </dgm:pt>
    <dgm:pt modelId="{EEF07E89-1E23-4EDD-9629-1A99F78D69B5}" type="sibTrans" cxnId="{C6CA43B1-F081-4700-B7FF-83CBD4AB749C}">
      <dgm:prSet/>
      <dgm:spPr>
        <a:solidFill>
          <a:srgbClr val="FF0066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7E8D512-C093-41A6-8F40-293B301A9A8C}">
      <dgm:prSet phldrT="[Текст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ПЕДАГОГИЧЕСКИЕ ГОСТИННЫЕ</a:t>
          </a:r>
          <a:endParaRPr lang="ru-RU" sz="1800" dirty="0">
            <a:solidFill>
              <a:srgbClr val="002060"/>
            </a:solidFill>
          </a:endParaRPr>
        </a:p>
      </dgm:t>
    </dgm:pt>
    <dgm:pt modelId="{C3B8F484-13F5-4935-A694-4FC7FD0337F1}" type="parTrans" cxnId="{A9146FB8-7F9D-471D-BB45-B336C4ADDF49}">
      <dgm:prSet/>
      <dgm:spPr/>
      <dgm:t>
        <a:bodyPr/>
        <a:lstStyle/>
        <a:p>
          <a:endParaRPr lang="ru-RU"/>
        </a:p>
      </dgm:t>
    </dgm:pt>
    <dgm:pt modelId="{D5A117E7-084A-4A24-BF75-287D2020DEC4}" type="sibTrans" cxnId="{A9146FB8-7F9D-471D-BB45-B336C4ADDF49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781B6CD-9B93-4101-ABEA-9A9FAE95F8F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ПАНОРАМА ПЕДАГОГИЧЕСКИХ ИДЕЙ</a:t>
          </a:r>
          <a:endParaRPr lang="ru-RU" sz="1800" dirty="0">
            <a:solidFill>
              <a:srgbClr val="002060"/>
            </a:solidFill>
          </a:endParaRPr>
        </a:p>
      </dgm:t>
    </dgm:pt>
    <dgm:pt modelId="{D3E03AEA-5BB3-4E09-A658-20574D324BEA}" type="parTrans" cxnId="{350C101D-F89C-4410-A083-D682EA5709C8}">
      <dgm:prSet/>
      <dgm:spPr/>
      <dgm:t>
        <a:bodyPr/>
        <a:lstStyle/>
        <a:p>
          <a:endParaRPr lang="ru-RU"/>
        </a:p>
      </dgm:t>
    </dgm:pt>
    <dgm:pt modelId="{52BB686C-5463-4CF7-B1E1-B49B0B737534}" type="sibTrans" cxnId="{350C101D-F89C-4410-A083-D682EA5709C8}">
      <dgm:prSet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A6A2D00-D59B-4668-94E5-5848EDFB79A2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</a:rPr>
            <a:t>ОФИЦИАЛЬНЫЙ САЙТ МЮДОУ № 8 «АЛЁНУШКА» г. ТИХОРЕЦКА</a:t>
          </a:r>
          <a:endParaRPr lang="ru-RU" sz="1800" dirty="0">
            <a:solidFill>
              <a:srgbClr val="002060"/>
            </a:solidFill>
          </a:endParaRPr>
        </a:p>
      </dgm:t>
    </dgm:pt>
    <dgm:pt modelId="{0A699C04-6A49-44A8-A683-CDE5E013AABE}" type="parTrans" cxnId="{82EC638F-A87D-48FF-AC0C-66A191243580}">
      <dgm:prSet/>
      <dgm:spPr/>
      <dgm:t>
        <a:bodyPr/>
        <a:lstStyle/>
        <a:p>
          <a:endParaRPr lang="ru-RU"/>
        </a:p>
      </dgm:t>
    </dgm:pt>
    <dgm:pt modelId="{9757DB7B-ECE4-4A4C-98FA-AA6CCF73FC38}" type="sibTrans" cxnId="{82EC638F-A87D-48FF-AC0C-66A191243580}">
      <dgm:prSet/>
      <dgm:spPr/>
      <dgm:t>
        <a:bodyPr/>
        <a:lstStyle/>
        <a:p>
          <a:endParaRPr lang="ru-RU"/>
        </a:p>
      </dgm:t>
    </dgm:pt>
    <dgm:pt modelId="{13963DB9-F65F-404E-A7C3-EDD45E7F60A4}">
      <dgm:prSet/>
      <dgm:spPr>
        <a:solidFill>
          <a:srgbClr val="FF0000"/>
        </a:solidFill>
      </dgm:spPr>
      <dgm:t>
        <a:bodyPr/>
        <a:lstStyle/>
        <a:p>
          <a:pPr algn="l"/>
          <a:endParaRPr lang="ru-RU" sz="900" dirty="0"/>
        </a:p>
      </dgm:t>
    </dgm:pt>
    <dgm:pt modelId="{AA5C01D7-ED21-432F-97DD-0EA77C48C7FD}" type="parTrans" cxnId="{0A0151C2-45C1-4771-AE81-79F07B5F0852}">
      <dgm:prSet/>
      <dgm:spPr/>
      <dgm:t>
        <a:bodyPr/>
        <a:lstStyle/>
        <a:p>
          <a:endParaRPr lang="ru-RU"/>
        </a:p>
      </dgm:t>
    </dgm:pt>
    <dgm:pt modelId="{C5BCFA4E-46EA-469C-90FF-3F187E7DE615}" type="sibTrans" cxnId="{0A0151C2-45C1-4771-AE81-79F07B5F0852}">
      <dgm:prSet/>
      <dgm:spPr/>
      <dgm:t>
        <a:bodyPr/>
        <a:lstStyle/>
        <a:p>
          <a:endParaRPr lang="ru-RU"/>
        </a:p>
      </dgm:t>
    </dgm:pt>
    <dgm:pt modelId="{D9E9D35B-644B-46AE-8DFD-0008E45693EB}">
      <dgm:prSet custT="1"/>
      <dgm:spPr>
        <a:solidFill>
          <a:srgbClr val="B482DA"/>
        </a:solidFill>
      </dgm:spPr>
      <dgm:t>
        <a:bodyPr/>
        <a:lstStyle/>
        <a:p>
          <a:pPr algn="l"/>
          <a:endParaRPr lang="ru-RU" sz="1200" dirty="0" smtClean="0"/>
        </a:p>
        <a:p>
          <a:pPr algn="ctr"/>
          <a:r>
            <a:rPr lang="ru-RU" sz="1800" dirty="0" smtClean="0">
              <a:solidFill>
                <a:srgbClr val="002060"/>
              </a:solidFill>
            </a:rPr>
            <a:t>МЕТОДИЧЕСКИЕ И ТВОРЧЕСКИЕ ОБМЕНЫ</a:t>
          </a:r>
          <a:endParaRPr lang="ru-RU" sz="1800" dirty="0">
            <a:solidFill>
              <a:srgbClr val="002060"/>
            </a:solidFill>
          </a:endParaRPr>
        </a:p>
      </dgm:t>
    </dgm:pt>
    <dgm:pt modelId="{6F0C5C94-53AC-44C3-8B48-39F23F12D7F5}" type="parTrans" cxnId="{99990087-E3F5-4E48-9AE3-F0977ACCED45}">
      <dgm:prSet/>
      <dgm:spPr/>
      <dgm:t>
        <a:bodyPr/>
        <a:lstStyle/>
        <a:p>
          <a:endParaRPr lang="ru-RU"/>
        </a:p>
      </dgm:t>
    </dgm:pt>
    <dgm:pt modelId="{AEAB429B-98E8-4D86-8A3B-18B9DFF7B5F8}" type="sibTrans" cxnId="{99990087-E3F5-4E48-9AE3-F0977ACCED45}">
      <dgm:prSet/>
      <dgm:spPr>
        <a:solidFill>
          <a:srgbClr val="B482DA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71F7DFD-355E-4E5D-9ED9-32A438327DB9}">
      <dgm:prSet/>
      <dgm:spPr>
        <a:solidFill>
          <a:srgbClr val="B482DA"/>
        </a:solidFill>
      </dgm:spPr>
      <dgm:t>
        <a:bodyPr/>
        <a:lstStyle/>
        <a:p>
          <a:pPr algn="l"/>
          <a:endParaRPr lang="ru-RU" sz="900" dirty="0"/>
        </a:p>
      </dgm:t>
    </dgm:pt>
    <dgm:pt modelId="{2241EF82-29F8-4BC8-B62E-057838D8A696}" type="parTrans" cxnId="{A035235E-5567-4D27-9A73-CA1F2D8A3F62}">
      <dgm:prSet/>
      <dgm:spPr/>
      <dgm:t>
        <a:bodyPr/>
        <a:lstStyle/>
        <a:p>
          <a:endParaRPr lang="ru-RU"/>
        </a:p>
      </dgm:t>
    </dgm:pt>
    <dgm:pt modelId="{F5496B94-6824-470E-A16D-ED90D27287A0}" type="sibTrans" cxnId="{A035235E-5567-4D27-9A73-CA1F2D8A3F62}">
      <dgm:prSet/>
      <dgm:spPr/>
      <dgm:t>
        <a:bodyPr/>
        <a:lstStyle/>
        <a:p>
          <a:endParaRPr lang="ru-RU"/>
        </a:p>
      </dgm:t>
    </dgm:pt>
    <dgm:pt modelId="{D9C30C4F-9EDD-4FB7-A079-3DF7EA1E3B39}" type="pres">
      <dgm:prSet presAssocID="{3705E22D-5EA8-4C12-B883-A1C6793441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F050D-23B4-4408-A5B8-CA941BE33289}" type="pres">
      <dgm:prSet presAssocID="{C487A493-8541-4D09-B357-8920A1F97FA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B1CF6-A134-4FD8-8027-C2E62B9D8380}" type="pres">
      <dgm:prSet presAssocID="{020602F7-8FC1-433B-A579-56A6A1405271}" presName="sibTrans" presStyleLbl="sibTrans2D1" presStyleIdx="0" presStyleCnt="7"/>
      <dgm:spPr/>
      <dgm:t>
        <a:bodyPr/>
        <a:lstStyle/>
        <a:p>
          <a:endParaRPr lang="ru-RU"/>
        </a:p>
      </dgm:t>
    </dgm:pt>
    <dgm:pt modelId="{F31971B1-EBDD-4212-BB14-5C982353D3CD}" type="pres">
      <dgm:prSet presAssocID="{020602F7-8FC1-433B-A579-56A6A140527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7C2468-4176-4D3D-B1BA-44B516A55C47}" type="pres">
      <dgm:prSet presAssocID="{0DABBDA9-9A3B-4977-A460-E33E04153AA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C3F33-D89C-432C-AE79-FA52B0962778}" type="pres">
      <dgm:prSet presAssocID="{F05A532C-C4B9-47A8-9BA4-87298C72F7CB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C29923B-442D-4EFE-B50C-6E0E6EFCBD25}" type="pres">
      <dgm:prSet presAssocID="{F05A532C-C4B9-47A8-9BA4-87298C72F7C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BFF73E9-F442-44E2-B13E-58A2EBB02915}" type="pres">
      <dgm:prSet presAssocID="{0649E3AB-B6AD-49F0-91C2-DFBFBD735BE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EF450-F7B4-4777-B7C6-34C32C908775}" type="pres">
      <dgm:prSet presAssocID="{4384EDEA-1709-47B0-AD47-FE78634D1D3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52E16B5E-107D-42F3-8884-5E4CDD27E49B}" type="pres">
      <dgm:prSet presAssocID="{4384EDEA-1709-47B0-AD47-FE78634D1D3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355512CD-C0C2-4DC6-8FCC-E591CD600C09}" type="pres">
      <dgm:prSet presAssocID="{A20003B4-76F6-447F-9BDB-8CA16255D59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E155A-7BB2-46C0-9305-08F3B1BE96B0}" type="pres">
      <dgm:prSet presAssocID="{EEF07E89-1E23-4EDD-9629-1A99F78D69B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DA42F054-B9A2-4588-BF86-F71A49851BA5}" type="pres">
      <dgm:prSet presAssocID="{EEF07E89-1E23-4EDD-9629-1A99F78D69B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4B2DFB4-5438-498A-9192-8E1937D64D2C}" type="pres">
      <dgm:prSet presAssocID="{F7E8D512-C093-41A6-8F40-293B301A9A8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14F3D-0B5E-414A-BB15-C20504B0A6F6}" type="pres">
      <dgm:prSet presAssocID="{D5A117E7-084A-4A24-BF75-287D2020DEC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E961343F-D1E0-45C5-A980-4D11D8832CFE}" type="pres">
      <dgm:prSet presAssocID="{D5A117E7-084A-4A24-BF75-287D2020DEC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7B1FC99-4BDB-4588-87CB-73354116E229}" type="pres">
      <dgm:prSet presAssocID="{E781B6CD-9B93-4101-ABEA-9A9FAE95F8F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D7452-9921-4DBB-9A58-F38ECA2E15B3}" type="pres">
      <dgm:prSet presAssocID="{52BB686C-5463-4CF7-B1E1-B49B0B737534}" presName="sibTrans" presStyleLbl="sibTrans2D1" presStyleIdx="5" presStyleCnt="7"/>
      <dgm:spPr/>
      <dgm:t>
        <a:bodyPr/>
        <a:lstStyle/>
        <a:p>
          <a:endParaRPr lang="ru-RU"/>
        </a:p>
      </dgm:t>
    </dgm:pt>
    <dgm:pt modelId="{33F1025D-6EC5-40B9-B8C6-A1C42705AD73}" type="pres">
      <dgm:prSet presAssocID="{52BB686C-5463-4CF7-B1E1-B49B0B73753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B8EB80A-1E2F-43C9-A01E-60371970FA4C}" type="pres">
      <dgm:prSet presAssocID="{D9E9D35B-644B-46AE-8DFD-0008E45693E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E0BDB-0CC3-4364-AAA5-F777DA24762D}" type="pres">
      <dgm:prSet presAssocID="{AEAB429B-98E8-4D86-8A3B-18B9DFF7B5F8}" presName="sibTrans" presStyleLbl="sibTrans2D1" presStyleIdx="6" presStyleCnt="7"/>
      <dgm:spPr/>
      <dgm:t>
        <a:bodyPr/>
        <a:lstStyle/>
        <a:p>
          <a:endParaRPr lang="ru-RU"/>
        </a:p>
      </dgm:t>
    </dgm:pt>
    <dgm:pt modelId="{A84C0F3E-8445-4739-BF7C-AA67D1263344}" type="pres">
      <dgm:prSet presAssocID="{AEAB429B-98E8-4D86-8A3B-18B9DFF7B5F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29A4A795-DD68-4255-9BF8-386C48AEF3C6}" type="pres">
      <dgm:prSet presAssocID="{EA6A2D00-D59B-4668-94E5-5848EDFB79A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151C2-45C1-4771-AE81-79F07B5F0852}" srcId="{EA6A2D00-D59B-4668-94E5-5848EDFB79A2}" destId="{13963DB9-F65F-404E-A7C3-EDD45E7F60A4}" srcOrd="0" destOrd="0" parTransId="{AA5C01D7-ED21-432F-97DD-0EA77C48C7FD}" sibTransId="{C5BCFA4E-46EA-469C-90FF-3F187E7DE615}"/>
    <dgm:cxn modelId="{A9BED239-2CD2-4851-A67E-1A1706B97163}" type="presOf" srcId="{EA6A2D00-D59B-4668-94E5-5848EDFB79A2}" destId="{29A4A795-DD68-4255-9BF8-386C48AEF3C6}" srcOrd="0" destOrd="0" presId="urn:microsoft.com/office/officeart/2005/8/layout/process5"/>
    <dgm:cxn modelId="{84A05C7D-D617-4861-98F9-462089D4EB45}" type="presOf" srcId="{020602F7-8FC1-433B-A579-56A6A1405271}" destId="{F31971B1-EBDD-4212-BB14-5C982353D3CD}" srcOrd="1" destOrd="0" presId="urn:microsoft.com/office/officeart/2005/8/layout/process5"/>
    <dgm:cxn modelId="{68CD60A5-8CDA-43B1-B3F4-549C3D85FBA8}" type="presOf" srcId="{E781B6CD-9B93-4101-ABEA-9A9FAE95F8F2}" destId="{57B1FC99-4BDB-4588-87CB-73354116E229}" srcOrd="0" destOrd="0" presId="urn:microsoft.com/office/officeart/2005/8/layout/process5"/>
    <dgm:cxn modelId="{A8AE0405-6BE1-435E-B527-C6159AC86576}" type="presOf" srcId="{3705E22D-5EA8-4C12-B883-A1C679344186}" destId="{D9C30C4F-9EDD-4FB7-A079-3DF7EA1E3B39}" srcOrd="0" destOrd="0" presId="urn:microsoft.com/office/officeart/2005/8/layout/process5"/>
    <dgm:cxn modelId="{82EC638F-A87D-48FF-AC0C-66A191243580}" srcId="{3705E22D-5EA8-4C12-B883-A1C679344186}" destId="{EA6A2D00-D59B-4668-94E5-5848EDFB79A2}" srcOrd="7" destOrd="0" parTransId="{0A699C04-6A49-44A8-A683-CDE5E013AABE}" sibTransId="{9757DB7B-ECE4-4A4C-98FA-AA6CCF73FC38}"/>
    <dgm:cxn modelId="{309911E2-15AB-4017-A284-36389501B6A3}" type="presOf" srcId="{52BB686C-5463-4CF7-B1E1-B49B0B737534}" destId="{33F1025D-6EC5-40B9-B8C6-A1C42705AD73}" srcOrd="1" destOrd="0" presId="urn:microsoft.com/office/officeart/2005/8/layout/process5"/>
    <dgm:cxn modelId="{5833436E-5B76-4960-87AB-97706EB27A05}" srcId="{3705E22D-5EA8-4C12-B883-A1C679344186}" destId="{0DABBDA9-9A3B-4977-A460-E33E04153AA1}" srcOrd="1" destOrd="0" parTransId="{45D03B4E-E8B4-4C93-A1A6-32168AF052EA}" sibTransId="{F05A532C-C4B9-47A8-9BA4-87298C72F7CB}"/>
    <dgm:cxn modelId="{38B012DC-5C0A-4DEF-A2E9-4A7DC03CC5C3}" type="presOf" srcId="{F7E8D512-C093-41A6-8F40-293B301A9A8C}" destId="{54B2DFB4-5438-498A-9192-8E1937D64D2C}" srcOrd="0" destOrd="0" presId="urn:microsoft.com/office/officeart/2005/8/layout/process5"/>
    <dgm:cxn modelId="{4361152E-7BA1-4DA6-B043-8EB5DE0C6CDE}" type="presOf" srcId="{0649E3AB-B6AD-49F0-91C2-DFBFBD735BE1}" destId="{0BFF73E9-F442-44E2-B13E-58A2EBB02915}" srcOrd="0" destOrd="0" presId="urn:microsoft.com/office/officeart/2005/8/layout/process5"/>
    <dgm:cxn modelId="{B6E5C834-072B-4169-99FC-2285961DD797}" type="presOf" srcId="{C71F7DFD-355E-4E5D-9ED9-32A438327DB9}" destId="{3B8EB80A-1E2F-43C9-A01E-60371970FA4C}" srcOrd="0" destOrd="1" presId="urn:microsoft.com/office/officeart/2005/8/layout/process5"/>
    <dgm:cxn modelId="{9BB7D805-A578-4034-8B8F-C585F0233144}" type="presOf" srcId="{4384EDEA-1709-47B0-AD47-FE78634D1D32}" destId="{52E16B5E-107D-42F3-8884-5E4CDD27E49B}" srcOrd="1" destOrd="0" presId="urn:microsoft.com/office/officeart/2005/8/layout/process5"/>
    <dgm:cxn modelId="{456F1BCB-44CE-4978-8591-6EEECEABF619}" type="presOf" srcId="{A20003B4-76F6-447F-9BDB-8CA16255D599}" destId="{355512CD-C0C2-4DC6-8FCC-E591CD600C09}" srcOrd="0" destOrd="0" presId="urn:microsoft.com/office/officeart/2005/8/layout/process5"/>
    <dgm:cxn modelId="{DB58D8CC-DBC4-4EF3-A984-121211ACA64E}" type="presOf" srcId="{13963DB9-F65F-404E-A7C3-EDD45E7F60A4}" destId="{29A4A795-DD68-4255-9BF8-386C48AEF3C6}" srcOrd="0" destOrd="1" presId="urn:microsoft.com/office/officeart/2005/8/layout/process5"/>
    <dgm:cxn modelId="{982A27C3-DA30-4362-83A7-5F01CFFEC27F}" type="presOf" srcId="{AEAB429B-98E8-4D86-8A3B-18B9DFF7B5F8}" destId="{649E0BDB-0CC3-4364-AAA5-F777DA24762D}" srcOrd="0" destOrd="0" presId="urn:microsoft.com/office/officeart/2005/8/layout/process5"/>
    <dgm:cxn modelId="{C78DA53F-F69D-4659-9254-FCB470417329}" type="presOf" srcId="{C487A493-8541-4D09-B357-8920A1F97FA0}" destId="{295F050D-23B4-4408-A5B8-CA941BE33289}" srcOrd="0" destOrd="0" presId="urn:microsoft.com/office/officeart/2005/8/layout/process5"/>
    <dgm:cxn modelId="{99990087-E3F5-4E48-9AE3-F0977ACCED45}" srcId="{3705E22D-5EA8-4C12-B883-A1C679344186}" destId="{D9E9D35B-644B-46AE-8DFD-0008E45693EB}" srcOrd="6" destOrd="0" parTransId="{6F0C5C94-53AC-44C3-8B48-39F23F12D7F5}" sibTransId="{AEAB429B-98E8-4D86-8A3B-18B9DFF7B5F8}"/>
    <dgm:cxn modelId="{C6CA43B1-F081-4700-B7FF-83CBD4AB749C}" srcId="{3705E22D-5EA8-4C12-B883-A1C679344186}" destId="{A20003B4-76F6-447F-9BDB-8CA16255D599}" srcOrd="3" destOrd="0" parTransId="{788FD030-1953-4039-8031-3D33C71EA968}" sibTransId="{EEF07E89-1E23-4EDD-9629-1A99F78D69B5}"/>
    <dgm:cxn modelId="{36AD669C-483A-4437-8DFE-D4D6C9D9B29E}" srcId="{3705E22D-5EA8-4C12-B883-A1C679344186}" destId="{C487A493-8541-4D09-B357-8920A1F97FA0}" srcOrd="0" destOrd="0" parTransId="{7787F416-84B7-4137-9A62-9CE2E619410B}" sibTransId="{020602F7-8FC1-433B-A579-56A6A1405271}"/>
    <dgm:cxn modelId="{A035235E-5567-4D27-9A73-CA1F2D8A3F62}" srcId="{D9E9D35B-644B-46AE-8DFD-0008E45693EB}" destId="{C71F7DFD-355E-4E5D-9ED9-32A438327DB9}" srcOrd="0" destOrd="0" parTransId="{2241EF82-29F8-4BC8-B62E-057838D8A696}" sibTransId="{F5496B94-6824-470E-A16D-ED90D27287A0}"/>
    <dgm:cxn modelId="{A4D1FF58-5117-4B58-B0F9-0DA661A6BB1A}" type="presOf" srcId="{F05A532C-C4B9-47A8-9BA4-87298C72F7CB}" destId="{DC29923B-442D-4EFE-B50C-6E0E6EFCBD25}" srcOrd="1" destOrd="0" presId="urn:microsoft.com/office/officeart/2005/8/layout/process5"/>
    <dgm:cxn modelId="{5CAE3DDF-6A72-44A3-A77A-82221C9792EC}" type="presOf" srcId="{D9E9D35B-644B-46AE-8DFD-0008E45693EB}" destId="{3B8EB80A-1E2F-43C9-A01E-60371970FA4C}" srcOrd="0" destOrd="0" presId="urn:microsoft.com/office/officeart/2005/8/layout/process5"/>
    <dgm:cxn modelId="{400F4F86-FB96-404B-99A4-10822A2A5BDA}" type="presOf" srcId="{AEAB429B-98E8-4D86-8A3B-18B9DFF7B5F8}" destId="{A84C0F3E-8445-4739-BF7C-AA67D1263344}" srcOrd="1" destOrd="0" presId="urn:microsoft.com/office/officeart/2005/8/layout/process5"/>
    <dgm:cxn modelId="{4D5997B9-4A67-4E98-907C-FC2B029E8A7E}" type="presOf" srcId="{52BB686C-5463-4CF7-B1E1-B49B0B737534}" destId="{D6CD7452-9921-4DBB-9A58-F38ECA2E15B3}" srcOrd="0" destOrd="0" presId="urn:microsoft.com/office/officeart/2005/8/layout/process5"/>
    <dgm:cxn modelId="{8CFA6410-D722-4101-8CE3-3370A9CE4B5E}" type="presOf" srcId="{D5A117E7-084A-4A24-BF75-287D2020DEC4}" destId="{E961343F-D1E0-45C5-A980-4D11D8832CFE}" srcOrd="1" destOrd="0" presId="urn:microsoft.com/office/officeart/2005/8/layout/process5"/>
    <dgm:cxn modelId="{A9146FB8-7F9D-471D-BB45-B336C4ADDF49}" srcId="{3705E22D-5EA8-4C12-B883-A1C679344186}" destId="{F7E8D512-C093-41A6-8F40-293B301A9A8C}" srcOrd="4" destOrd="0" parTransId="{C3B8F484-13F5-4935-A694-4FC7FD0337F1}" sibTransId="{D5A117E7-084A-4A24-BF75-287D2020DEC4}"/>
    <dgm:cxn modelId="{17C38626-C631-4154-8A93-9C17068C2EF0}" type="presOf" srcId="{F05A532C-C4B9-47A8-9BA4-87298C72F7CB}" destId="{80EC3F33-D89C-432C-AE79-FA52B0962778}" srcOrd="0" destOrd="0" presId="urn:microsoft.com/office/officeart/2005/8/layout/process5"/>
    <dgm:cxn modelId="{9A3C5429-D2C8-49AB-A37F-BD1C4C7C8DAE}" type="presOf" srcId="{4384EDEA-1709-47B0-AD47-FE78634D1D32}" destId="{348EF450-F7B4-4777-B7C6-34C32C908775}" srcOrd="0" destOrd="0" presId="urn:microsoft.com/office/officeart/2005/8/layout/process5"/>
    <dgm:cxn modelId="{350C101D-F89C-4410-A083-D682EA5709C8}" srcId="{3705E22D-5EA8-4C12-B883-A1C679344186}" destId="{E781B6CD-9B93-4101-ABEA-9A9FAE95F8F2}" srcOrd="5" destOrd="0" parTransId="{D3E03AEA-5BB3-4E09-A658-20574D324BEA}" sibTransId="{52BB686C-5463-4CF7-B1E1-B49B0B737534}"/>
    <dgm:cxn modelId="{762A5A11-3635-4D42-ADBD-419A406B9396}" type="presOf" srcId="{EEF07E89-1E23-4EDD-9629-1A99F78D69B5}" destId="{DA42F054-B9A2-4588-BF86-F71A49851BA5}" srcOrd="1" destOrd="0" presId="urn:microsoft.com/office/officeart/2005/8/layout/process5"/>
    <dgm:cxn modelId="{C3644EE1-B292-4BDE-A2A3-D85180BBEFFA}" type="presOf" srcId="{EEF07E89-1E23-4EDD-9629-1A99F78D69B5}" destId="{845E155A-7BB2-46C0-9305-08F3B1BE96B0}" srcOrd="0" destOrd="0" presId="urn:microsoft.com/office/officeart/2005/8/layout/process5"/>
    <dgm:cxn modelId="{76A4ED4E-DB01-4710-91EE-447831B2C9E7}" type="presOf" srcId="{020602F7-8FC1-433B-A579-56A6A1405271}" destId="{ABAB1CF6-A134-4FD8-8027-C2E62B9D8380}" srcOrd="0" destOrd="0" presId="urn:microsoft.com/office/officeart/2005/8/layout/process5"/>
    <dgm:cxn modelId="{EDCD94DA-33F8-4A13-9A55-4D3F57914343}" type="presOf" srcId="{D5A117E7-084A-4A24-BF75-287D2020DEC4}" destId="{19314F3D-0B5E-414A-BB15-C20504B0A6F6}" srcOrd="0" destOrd="0" presId="urn:microsoft.com/office/officeart/2005/8/layout/process5"/>
    <dgm:cxn modelId="{F9E0C580-AFA5-4557-B52A-0CF1FE4DF9D1}" type="presOf" srcId="{0DABBDA9-9A3B-4977-A460-E33E04153AA1}" destId="{E27C2468-4176-4D3D-B1BA-44B516A55C47}" srcOrd="0" destOrd="0" presId="urn:microsoft.com/office/officeart/2005/8/layout/process5"/>
    <dgm:cxn modelId="{98B8A8EA-2286-4AA4-80AA-405D986993DB}" srcId="{3705E22D-5EA8-4C12-B883-A1C679344186}" destId="{0649E3AB-B6AD-49F0-91C2-DFBFBD735BE1}" srcOrd="2" destOrd="0" parTransId="{90D11C1E-FE58-4AF8-A190-F7D8388674D6}" sibTransId="{4384EDEA-1709-47B0-AD47-FE78634D1D32}"/>
    <dgm:cxn modelId="{FD166EAA-A9EC-4F3D-991D-73FAED2EF96C}" type="presParOf" srcId="{D9C30C4F-9EDD-4FB7-A079-3DF7EA1E3B39}" destId="{295F050D-23B4-4408-A5B8-CA941BE33289}" srcOrd="0" destOrd="0" presId="urn:microsoft.com/office/officeart/2005/8/layout/process5"/>
    <dgm:cxn modelId="{361C6E4D-6A27-4499-A28F-01F4F29589B2}" type="presParOf" srcId="{D9C30C4F-9EDD-4FB7-A079-3DF7EA1E3B39}" destId="{ABAB1CF6-A134-4FD8-8027-C2E62B9D8380}" srcOrd="1" destOrd="0" presId="urn:microsoft.com/office/officeart/2005/8/layout/process5"/>
    <dgm:cxn modelId="{DDDAC25D-6962-475B-B13D-361D25595E31}" type="presParOf" srcId="{ABAB1CF6-A134-4FD8-8027-C2E62B9D8380}" destId="{F31971B1-EBDD-4212-BB14-5C982353D3CD}" srcOrd="0" destOrd="0" presId="urn:microsoft.com/office/officeart/2005/8/layout/process5"/>
    <dgm:cxn modelId="{83FB0BE5-C042-4162-A69F-DCB080A9E549}" type="presParOf" srcId="{D9C30C4F-9EDD-4FB7-A079-3DF7EA1E3B39}" destId="{E27C2468-4176-4D3D-B1BA-44B516A55C47}" srcOrd="2" destOrd="0" presId="urn:microsoft.com/office/officeart/2005/8/layout/process5"/>
    <dgm:cxn modelId="{0CB47F2B-3B07-4440-A76C-12ABF580FADA}" type="presParOf" srcId="{D9C30C4F-9EDD-4FB7-A079-3DF7EA1E3B39}" destId="{80EC3F33-D89C-432C-AE79-FA52B0962778}" srcOrd="3" destOrd="0" presId="urn:microsoft.com/office/officeart/2005/8/layout/process5"/>
    <dgm:cxn modelId="{B6B9DBC0-9261-41AC-B504-545ED11EB439}" type="presParOf" srcId="{80EC3F33-D89C-432C-AE79-FA52B0962778}" destId="{DC29923B-442D-4EFE-B50C-6E0E6EFCBD25}" srcOrd="0" destOrd="0" presId="urn:microsoft.com/office/officeart/2005/8/layout/process5"/>
    <dgm:cxn modelId="{4973F4AD-E3C9-4877-AC24-A567E096FEA4}" type="presParOf" srcId="{D9C30C4F-9EDD-4FB7-A079-3DF7EA1E3B39}" destId="{0BFF73E9-F442-44E2-B13E-58A2EBB02915}" srcOrd="4" destOrd="0" presId="urn:microsoft.com/office/officeart/2005/8/layout/process5"/>
    <dgm:cxn modelId="{331571AB-1641-491F-B061-105E8F1B1DB9}" type="presParOf" srcId="{D9C30C4F-9EDD-4FB7-A079-3DF7EA1E3B39}" destId="{348EF450-F7B4-4777-B7C6-34C32C908775}" srcOrd="5" destOrd="0" presId="urn:microsoft.com/office/officeart/2005/8/layout/process5"/>
    <dgm:cxn modelId="{4DF2F834-BDE5-44C8-A72E-AAF4ED07CE2D}" type="presParOf" srcId="{348EF450-F7B4-4777-B7C6-34C32C908775}" destId="{52E16B5E-107D-42F3-8884-5E4CDD27E49B}" srcOrd="0" destOrd="0" presId="urn:microsoft.com/office/officeart/2005/8/layout/process5"/>
    <dgm:cxn modelId="{CF10061D-B6F4-4E86-BE11-6FE497521B15}" type="presParOf" srcId="{D9C30C4F-9EDD-4FB7-A079-3DF7EA1E3B39}" destId="{355512CD-C0C2-4DC6-8FCC-E591CD600C09}" srcOrd="6" destOrd="0" presId="urn:microsoft.com/office/officeart/2005/8/layout/process5"/>
    <dgm:cxn modelId="{92B2A5D9-AC3B-430A-881E-9D15B1BCE2FB}" type="presParOf" srcId="{D9C30C4F-9EDD-4FB7-A079-3DF7EA1E3B39}" destId="{845E155A-7BB2-46C0-9305-08F3B1BE96B0}" srcOrd="7" destOrd="0" presId="urn:microsoft.com/office/officeart/2005/8/layout/process5"/>
    <dgm:cxn modelId="{8227F403-16D7-4BBF-A618-ACBB78F2B1E7}" type="presParOf" srcId="{845E155A-7BB2-46C0-9305-08F3B1BE96B0}" destId="{DA42F054-B9A2-4588-BF86-F71A49851BA5}" srcOrd="0" destOrd="0" presId="urn:microsoft.com/office/officeart/2005/8/layout/process5"/>
    <dgm:cxn modelId="{B1E8EFDC-D06C-43F1-AE11-4DE8E909F5E3}" type="presParOf" srcId="{D9C30C4F-9EDD-4FB7-A079-3DF7EA1E3B39}" destId="{54B2DFB4-5438-498A-9192-8E1937D64D2C}" srcOrd="8" destOrd="0" presId="urn:microsoft.com/office/officeart/2005/8/layout/process5"/>
    <dgm:cxn modelId="{1040D3FE-4EC4-4A42-BD85-BF8BAF0E00D3}" type="presParOf" srcId="{D9C30C4F-9EDD-4FB7-A079-3DF7EA1E3B39}" destId="{19314F3D-0B5E-414A-BB15-C20504B0A6F6}" srcOrd="9" destOrd="0" presId="urn:microsoft.com/office/officeart/2005/8/layout/process5"/>
    <dgm:cxn modelId="{CD81E425-92A6-4D84-A0DB-1A941183CE08}" type="presParOf" srcId="{19314F3D-0B5E-414A-BB15-C20504B0A6F6}" destId="{E961343F-D1E0-45C5-A980-4D11D8832CFE}" srcOrd="0" destOrd="0" presId="urn:microsoft.com/office/officeart/2005/8/layout/process5"/>
    <dgm:cxn modelId="{04A2699C-8421-435D-9035-CFE2528E2AEA}" type="presParOf" srcId="{D9C30C4F-9EDD-4FB7-A079-3DF7EA1E3B39}" destId="{57B1FC99-4BDB-4588-87CB-73354116E229}" srcOrd="10" destOrd="0" presId="urn:microsoft.com/office/officeart/2005/8/layout/process5"/>
    <dgm:cxn modelId="{EF869A33-F50E-43F8-9637-F54A67F4E92D}" type="presParOf" srcId="{D9C30C4F-9EDD-4FB7-A079-3DF7EA1E3B39}" destId="{D6CD7452-9921-4DBB-9A58-F38ECA2E15B3}" srcOrd="11" destOrd="0" presId="urn:microsoft.com/office/officeart/2005/8/layout/process5"/>
    <dgm:cxn modelId="{E5796185-46DE-484A-B48E-F241ABA72032}" type="presParOf" srcId="{D6CD7452-9921-4DBB-9A58-F38ECA2E15B3}" destId="{33F1025D-6EC5-40B9-B8C6-A1C42705AD73}" srcOrd="0" destOrd="0" presId="urn:microsoft.com/office/officeart/2005/8/layout/process5"/>
    <dgm:cxn modelId="{59382DCC-BC10-46AA-9FE6-94CCF474A929}" type="presParOf" srcId="{D9C30C4F-9EDD-4FB7-A079-3DF7EA1E3B39}" destId="{3B8EB80A-1E2F-43C9-A01E-60371970FA4C}" srcOrd="12" destOrd="0" presId="urn:microsoft.com/office/officeart/2005/8/layout/process5"/>
    <dgm:cxn modelId="{A989378F-DD4C-40CD-9625-401AC2C5D502}" type="presParOf" srcId="{D9C30C4F-9EDD-4FB7-A079-3DF7EA1E3B39}" destId="{649E0BDB-0CC3-4364-AAA5-F777DA24762D}" srcOrd="13" destOrd="0" presId="urn:microsoft.com/office/officeart/2005/8/layout/process5"/>
    <dgm:cxn modelId="{0FFC1A2A-50C5-4576-BD38-6E5D6D814BA6}" type="presParOf" srcId="{649E0BDB-0CC3-4364-AAA5-F777DA24762D}" destId="{A84C0F3E-8445-4739-BF7C-AA67D1263344}" srcOrd="0" destOrd="0" presId="urn:microsoft.com/office/officeart/2005/8/layout/process5"/>
    <dgm:cxn modelId="{0BDB7776-CE9B-430D-A6ED-50CBCCA2FDEA}" type="presParOf" srcId="{D9C30C4F-9EDD-4FB7-A079-3DF7EA1E3B39}" destId="{29A4A795-DD68-4255-9BF8-386C48AEF3C6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DB95-8F30-44A9-ABF2-AE6C8AE1F6F4}">
      <dsp:nvSpPr>
        <dsp:cNvPr id="0" name=""/>
        <dsp:cNvSpPr/>
      </dsp:nvSpPr>
      <dsp:spPr>
        <a:xfrm>
          <a:off x="1340386" y="0"/>
          <a:ext cx="6527493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14237-BECF-4831-9307-CA4A1B193AF4}">
      <dsp:nvSpPr>
        <dsp:cNvPr id="0" name=""/>
        <dsp:cNvSpPr/>
      </dsp:nvSpPr>
      <dsp:spPr>
        <a:xfrm>
          <a:off x="1717039" y="850320"/>
          <a:ext cx="5768309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педагогической компетентности педагогов и родителей по проблеме воспитание и обучения дошкольников, испытывающих трудности в обучении;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7039" y="850320"/>
        <a:ext cx="5768309" cy="724475"/>
      </dsp:txXfrm>
    </dsp:sp>
    <dsp:sp modelId="{481776A6-46FF-4278-86DB-7B1FE9715C7D}">
      <dsp:nvSpPr>
        <dsp:cNvPr id="0" name=""/>
        <dsp:cNvSpPr/>
      </dsp:nvSpPr>
      <dsp:spPr>
        <a:xfrm>
          <a:off x="486148" y="1498803"/>
          <a:ext cx="6787161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BAF9-5173-43D2-A842-A91F0255D774}">
      <dsp:nvSpPr>
        <dsp:cNvPr id="0" name=""/>
        <dsp:cNvSpPr/>
      </dsp:nvSpPr>
      <dsp:spPr>
        <a:xfrm>
          <a:off x="743446" y="2423112"/>
          <a:ext cx="7239216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эмоционального состояния педагогов, родителей и детей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проектной деятельности;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446" y="2423112"/>
        <a:ext cx="7239216" cy="724475"/>
      </dsp:txXfrm>
    </dsp:sp>
    <dsp:sp modelId="{26E7E782-0E03-4CBF-AA79-DD0745D64839}">
      <dsp:nvSpPr>
        <dsp:cNvPr id="0" name=""/>
        <dsp:cNvSpPr/>
      </dsp:nvSpPr>
      <dsp:spPr>
        <a:xfrm>
          <a:off x="1513748" y="3176964"/>
          <a:ext cx="6184687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FF491-B216-4949-B8D9-1A1BF5959DA9}">
      <dsp:nvSpPr>
        <dsp:cNvPr id="0" name=""/>
        <dsp:cNvSpPr/>
      </dsp:nvSpPr>
      <dsp:spPr>
        <a:xfrm>
          <a:off x="1507841" y="4019187"/>
          <a:ext cx="6193562" cy="603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имеющихся знаний и умений у детей в рамках проектной деятельности.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7841" y="4019187"/>
        <a:ext cx="6193562" cy="60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F050D-23B4-4408-A5B8-CA941BE33289}">
      <dsp:nvSpPr>
        <dsp:cNvPr id="0" name=""/>
        <dsp:cNvSpPr/>
      </dsp:nvSpPr>
      <dsp:spPr>
        <a:xfrm>
          <a:off x="105171" y="661"/>
          <a:ext cx="2083593" cy="1250156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ВЕБИНАРЫ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41787" y="37277"/>
        <a:ext cx="2010361" cy="1176924"/>
      </dsp:txXfrm>
    </dsp:sp>
    <dsp:sp modelId="{ABAB1CF6-A134-4FD8-8027-C2E62B9D8380}">
      <dsp:nvSpPr>
        <dsp:cNvPr id="0" name=""/>
        <dsp:cNvSpPr/>
      </dsp:nvSpPr>
      <dsp:spPr>
        <a:xfrm>
          <a:off x="2372121" y="367374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372121" y="470720"/>
        <a:ext cx="309205" cy="310039"/>
      </dsp:txXfrm>
    </dsp:sp>
    <dsp:sp modelId="{E27C2468-4176-4D3D-B1BA-44B516A55C47}">
      <dsp:nvSpPr>
        <dsp:cNvPr id="0" name=""/>
        <dsp:cNvSpPr/>
      </dsp:nvSpPr>
      <dsp:spPr>
        <a:xfrm>
          <a:off x="3022203" y="661"/>
          <a:ext cx="2083593" cy="1250156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СЕМИНАРЫ-ПРАКТИКУМЫ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058819" y="37277"/>
        <a:ext cx="2010361" cy="1176924"/>
      </dsp:txXfrm>
    </dsp:sp>
    <dsp:sp modelId="{80EC3F33-D89C-432C-AE79-FA52B0962778}">
      <dsp:nvSpPr>
        <dsp:cNvPr id="0" name=""/>
        <dsp:cNvSpPr/>
      </dsp:nvSpPr>
      <dsp:spPr>
        <a:xfrm>
          <a:off x="5289153" y="367374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289153" y="470720"/>
        <a:ext cx="309205" cy="310039"/>
      </dsp:txXfrm>
    </dsp:sp>
    <dsp:sp modelId="{0BFF73E9-F442-44E2-B13E-58A2EBB02915}">
      <dsp:nvSpPr>
        <dsp:cNvPr id="0" name=""/>
        <dsp:cNvSpPr/>
      </dsp:nvSpPr>
      <dsp:spPr>
        <a:xfrm>
          <a:off x="5939234" y="661"/>
          <a:ext cx="2083593" cy="1250156"/>
        </a:xfrm>
        <a:prstGeom prst="roundRect">
          <a:avLst>
            <a:gd name="adj" fmla="val 10000"/>
          </a:avLst>
        </a:prstGeom>
        <a:solidFill>
          <a:srgbClr val="00FF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КРУГЛЫЕ СТОЛЫ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975850" y="37277"/>
        <a:ext cx="2010361" cy="1176924"/>
      </dsp:txXfrm>
    </dsp:sp>
    <dsp:sp modelId="{348EF450-F7B4-4777-B7C6-34C32C908775}">
      <dsp:nvSpPr>
        <dsp:cNvPr id="0" name=""/>
        <dsp:cNvSpPr/>
      </dsp:nvSpPr>
      <dsp:spPr>
        <a:xfrm rot="5400000">
          <a:off x="6760170" y="1396669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6826011" y="1434174"/>
        <a:ext cx="310039" cy="309205"/>
      </dsp:txXfrm>
    </dsp:sp>
    <dsp:sp modelId="{355512CD-C0C2-4DC6-8FCC-E591CD600C09}">
      <dsp:nvSpPr>
        <dsp:cNvPr id="0" name=""/>
        <dsp:cNvSpPr/>
      </dsp:nvSpPr>
      <dsp:spPr>
        <a:xfrm>
          <a:off x="5939234" y="2084255"/>
          <a:ext cx="2083593" cy="1250156"/>
        </a:xfrm>
        <a:prstGeom prst="roundRect">
          <a:avLst>
            <a:gd name="adj" fmla="val 10000"/>
          </a:avLst>
        </a:prstGeom>
        <a:solidFill>
          <a:srgbClr val="FF00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МАСТЕР-КЛАССЫ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975850" y="2120871"/>
        <a:ext cx="2010361" cy="1176924"/>
      </dsp:txXfrm>
    </dsp:sp>
    <dsp:sp modelId="{845E155A-7BB2-46C0-9305-08F3B1BE96B0}">
      <dsp:nvSpPr>
        <dsp:cNvPr id="0" name=""/>
        <dsp:cNvSpPr/>
      </dsp:nvSpPr>
      <dsp:spPr>
        <a:xfrm rot="10800000">
          <a:off x="5314156" y="2450967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FF006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446672" y="2554313"/>
        <a:ext cx="309205" cy="310039"/>
      </dsp:txXfrm>
    </dsp:sp>
    <dsp:sp modelId="{54B2DFB4-5438-498A-9192-8E1937D64D2C}">
      <dsp:nvSpPr>
        <dsp:cNvPr id="0" name=""/>
        <dsp:cNvSpPr/>
      </dsp:nvSpPr>
      <dsp:spPr>
        <a:xfrm>
          <a:off x="3022203" y="2084255"/>
          <a:ext cx="2083593" cy="125015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ПЕДАГОГИЧЕСКИЕ ГОСТИННЫЕ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058819" y="2120871"/>
        <a:ext cx="2010361" cy="1176924"/>
      </dsp:txXfrm>
    </dsp:sp>
    <dsp:sp modelId="{19314F3D-0B5E-414A-BB15-C20504B0A6F6}">
      <dsp:nvSpPr>
        <dsp:cNvPr id="0" name=""/>
        <dsp:cNvSpPr/>
      </dsp:nvSpPr>
      <dsp:spPr>
        <a:xfrm rot="10800000">
          <a:off x="2397125" y="2450967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529641" y="2554313"/>
        <a:ext cx="309205" cy="310039"/>
      </dsp:txXfrm>
    </dsp:sp>
    <dsp:sp modelId="{57B1FC99-4BDB-4588-87CB-73354116E229}">
      <dsp:nvSpPr>
        <dsp:cNvPr id="0" name=""/>
        <dsp:cNvSpPr/>
      </dsp:nvSpPr>
      <dsp:spPr>
        <a:xfrm>
          <a:off x="105171" y="2084255"/>
          <a:ext cx="2083593" cy="125015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ПАНОРАМА ПЕДАГОГИЧЕСКИХ ИДЕЙ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41787" y="2120871"/>
        <a:ext cx="2010361" cy="1176924"/>
      </dsp:txXfrm>
    </dsp:sp>
    <dsp:sp modelId="{D6CD7452-9921-4DBB-9A58-F38ECA2E15B3}">
      <dsp:nvSpPr>
        <dsp:cNvPr id="0" name=""/>
        <dsp:cNvSpPr/>
      </dsp:nvSpPr>
      <dsp:spPr>
        <a:xfrm rot="5400000">
          <a:off x="926107" y="3480263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991948" y="3517768"/>
        <a:ext cx="310039" cy="309205"/>
      </dsp:txXfrm>
    </dsp:sp>
    <dsp:sp modelId="{3B8EB80A-1E2F-43C9-A01E-60371970FA4C}">
      <dsp:nvSpPr>
        <dsp:cNvPr id="0" name=""/>
        <dsp:cNvSpPr/>
      </dsp:nvSpPr>
      <dsp:spPr>
        <a:xfrm>
          <a:off x="105171" y="4167849"/>
          <a:ext cx="2083593" cy="1250156"/>
        </a:xfrm>
        <a:prstGeom prst="roundRect">
          <a:avLst>
            <a:gd name="adj" fmla="val 10000"/>
          </a:avLst>
        </a:prstGeom>
        <a:solidFill>
          <a:srgbClr val="B482D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МЕТОДИЧЕСКИЕ И ТВОРЧЕСКИЕ ОБМЕНЫ</a:t>
          </a:r>
          <a:endParaRPr lang="ru-RU" sz="1800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141787" y="4204465"/>
        <a:ext cx="2010361" cy="1176924"/>
      </dsp:txXfrm>
    </dsp:sp>
    <dsp:sp modelId="{649E0BDB-0CC3-4364-AAA5-F777DA24762D}">
      <dsp:nvSpPr>
        <dsp:cNvPr id="0" name=""/>
        <dsp:cNvSpPr/>
      </dsp:nvSpPr>
      <dsp:spPr>
        <a:xfrm>
          <a:off x="2372121" y="4534561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B482DA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372121" y="4637907"/>
        <a:ext cx="309205" cy="310039"/>
      </dsp:txXfrm>
    </dsp:sp>
    <dsp:sp modelId="{29A4A795-DD68-4255-9BF8-386C48AEF3C6}">
      <dsp:nvSpPr>
        <dsp:cNvPr id="0" name=""/>
        <dsp:cNvSpPr/>
      </dsp:nvSpPr>
      <dsp:spPr>
        <a:xfrm>
          <a:off x="3022203" y="4167849"/>
          <a:ext cx="2083593" cy="1250156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ОФИЦИАЛЬНЫЙ САЙТ МЮДОУ № 8 «АЛЁНУШКА» г. ТИХОРЕЦКА</a:t>
          </a:r>
          <a:endParaRPr lang="ru-RU" sz="1800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3058819" y="4204465"/>
        <a:ext cx="2010361" cy="117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000">
              <a:srgbClr val="92D050"/>
            </a:gs>
            <a:gs pos="84000">
              <a:srgbClr val="F0E6B3"/>
            </a:gs>
            <a:gs pos="100000">
              <a:srgbClr val="F0E6B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1287668"/>
            <a:ext cx="11443062" cy="39972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ПЕРВОМУ ЭТАПУ </a:t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ИННОВАЦИОННОГО ПРОЕКТА: </a:t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партнерство образовательной организации как ресурс в работе с семьей, воспитывающей дошкольника с ЗПР»</a:t>
            </a:r>
            <a:b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709" y="222069"/>
            <a:ext cx="11129554" cy="120178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 8 «АЛЁНУШКА» ГОРОДА ТИХОРЕЦКА </a:t>
            </a: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ТИХОРЕЦКИЙ РАЙОН</a:t>
            </a:r>
          </a:p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08365" y="5421085"/>
            <a:ext cx="8773885" cy="1201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Руководитель проекта: </a:t>
            </a:r>
          </a:p>
          <a:p>
            <a:pPr algn="r"/>
            <a:r>
              <a:rPr lang="ru-RU" sz="24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Воронцова Светлана </a:t>
            </a:r>
            <a:r>
              <a:rPr lang="ru-RU" sz="2400" b="1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еннадьевна,</a:t>
            </a:r>
          </a:p>
          <a:p>
            <a:r>
              <a:rPr lang="ru-RU" sz="24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заведующий</a:t>
            </a:r>
            <a:endParaRPr lang="ru-RU" b="1" cap="none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cap="none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5" y="1055649"/>
            <a:ext cx="3889828" cy="51864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90" y="3602038"/>
            <a:ext cx="4846612" cy="322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1543" cy="327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699"/>
            <a:ext cx="4216400" cy="31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113"/>
          <a:stretch/>
        </p:blipFill>
        <p:spPr>
          <a:xfrm>
            <a:off x="7633354" y="0"/>
            <a:ext cx="4557485" cy="313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0677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ванова презентация к выступлению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29"/>
          <a:stretch/>
        </p:blipFill>
        <p:spPr>
          <a:xfrm>
            <a:off x="2282589" y="928913"/>
            <a:ext cx="7833867" cy="59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7411" y="348343"/>
            <a:ext cx="10769599" cy="7837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658" y="814047"/>
            <a:ext cx="11524342" cy="63613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пособие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2859" y="5874771"/>
            <a:ext cx="11524342" cy="129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Мини-конспекты игр и игровых упражнений по формированию звуковой культуры речи с подробным описанием, позволяющие приступить к первоначальному обучению детей фонематическому (речевому) восприятию, предпосылок к обучению грамоте.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717"/>
            <a:ext cx="10352689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2538" y="290286"/>
            <a:ext cx="8791575" cy="5660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сотрудничества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92520049"/>
              </p:ext>
            </p:extLst>
          </p:nvPr>
        </p:nvGraphicFramePr>
        <p:xfrm>
          <a:off x="2452914" y="10389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2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425" y="251505"/>
            <a:ext cx="10576833" cy="6919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по инновационной деятельности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453" y="1381351"/>
            <a:ext cx="11026776" cy="5019449"/>
          </a:xfrm>
        </p:spPr>
        <p:txBody>
          <a:bodyPr>
            <a:noAutofit/>
          </a:bodyPr>
          <a:lstStyle/>
          <a:p>
            <a:pPr algn="just"/>
            <a:r>
              <a:rPr lang="ru-RU" sz="17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журнал «Золотой век»: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№ 4 (2021). С</a:t>
            </a:r>
            <a:r>
              <a:rPr lang="ru-RU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 Булгакова Н.А., учитель-логопед Иванова Л.А. по теме «Использование синквейн технологии в развитии речи дошкольников с ЗПР»;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№ 7 (2021). Воспитатель Калашникова Н.В., воспитатель Токарева М.А. по теме «Помощь детям с РАС в преодолении проблемного поведения на слово «нельзя».</a:t>
            </a:r>
          </a:p>
          <a:p>
            <a:pPr algn="just"/>
            <a:r>
              <a:rPr lang="ru-RU" sz="17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Вестник просвещения № 14 (2021):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Инструктор по физической культуре Темнова Т.А. по теме «Особенности организации и проведения занятий по физическому развитию детей с нарушениями интеллекта и речи».</a:t>
            </a:r>
          </a:p>
          <a:p>
            <a:pPr algn="just"/>
            <a:r>
              <a:rPr lang="ru-RU" sz="17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Всероссийское издание «ПЕДРАЗВИТИЕ»: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-17.01.2021 г. Воспитатель Токарева М.А. «Развитие мелкой моторики у детей с ОВЗ посредством пальчиковой гимнастики»;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12234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167" y="495980"/>
            <a:ext cx="10809062" cy="62096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-19.02.2021г. Учитель-логопед/учитель-дефектолог Иванова Л.А. «Организационно-педагогические условия обучения детей с ОВЗ средствами инклюзивного образования»;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-11.04.2021 г. Учитель –дефектолог Андреева А.В. «Развиваемся, играя» (игры и упражнения, направленные на познавательное развитие детей с ЗПР);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- 14.04.2021г. Воспитатель Токарева М.А. «Развитие сенсорных эталонов у детей с ОВЗ, методы и приемы работы»;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22.06.2021 г. Учитель-логопед/учитель-дефектолог Иванова Л.А. «Особенности коррекционно-развивающего обучения детей с ОВЗ»;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-16.07.2021 г. Воспитатель Токарева М.А. «Театрализованная деятельность как средство коррекции психоречевого недоразвития детей с ЗПР»;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-23.07.2021 г. Инструктор по физической культуре Темнова Т.А. «Повышение педагогической компетенции родителей дошкольников – гимнастика вдвоем»;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-30.09.2021 г. Воспитатель Токарева М.А. «Коррекция неприемлемого поведения у ребенка с РАС и детей с тяжелыми и множественными нарушениями развития»;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-14.10.2021 г. Педагог –психолог Боброва М.В. «Тропинка родительской любви»;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-26.12.2021 г. Учитель –дефектолог Андреева А.В. «Формирование логических форм мышления у ребенка с ОВЗ при подготовке к школьному обучению».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Электронный журнал Практическая педагогика 18.08.2021 г.: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воспитатель Булгакова Н.А. «Содержание инклюзивного образования детей с ОВЗ и содержание работы с родителями в условиях группы комбинированной направленности».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280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 b="1"/>
          <a:stretch/>
        </p:blipFill>
        <p:spPr>
          <a:xfrm rot="1326685">
            <a:off x="9126752" y="745520"/>
            <a:ext cx="2578002" cy="3501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839">
            <a:off x="7429157" y="1714865"/>
            <a:ext cx="2494106" cy="3525942"/>
          </a:xfrm>
          <a:prstGeom prst="rect">
            <a:avLst/>
          </a:prstGeom>
        </p:spPr>
      </p:pic>
      <p:pic>
        <p:nvPicPr>
          <p:cNvPr id="6" name="Рисунок 5" descr="C:\Users\SONY\Desktop\печатный журнал\document_321051123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7729">
            <a:off x="301132" y="1125447"/>
            <a:ext cx="2706793" cy="34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6" y="672420"/>
            <a:ext cx="11205027" cy="5177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опыта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745">
            <a:off x="2565697" y="1806944"/>
            <a:ext cx="2692641" cy="3590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1" y="2677585"/>
            <a:ext cx="2860073" cy="40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297" y="178935"/>
            <a:ext cx="11001828" cy="8660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фестивалях, профессиональных конкурсах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086" y="611982"/>
            <a:ext cx="11016343" cy="5617029"/>
          </a:xfrm>
        </p:spPr>
        <p:txBody>
          <a:bodyPr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1.03.02.2021 г. Краевой семинар в рамках работы Ресурсного центра по сопровождению инклюзивного образования на базе ГКОУ школы-интерната г. Тихорецка по теме: «Развитие навыков общения у детей с ограниченными возможностями здоровья, в том числе с РАС, в инклюзивном пространстве»: 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  - воспитатель Артамонова О.М. по теме «Инновационные формы работы с детьми с ЗПР»;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- воспитатель Калашникова Н.В. по теме «Социализация детей с ЗПР средствами ручного праксиса»;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- воспитатель Пащенко И.И.  по теме: «Инновационные формы работы с детьми по развитию навыков общения средствами театрализованной деятельности»; 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- воспитатель Токарева М.А. по теме: «Взаимодействие педагогов и родителей с ребенком с ограниченными возможностями здоровья в рамках инклюзивного воспитания в группе комбинированной направленности».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2. 23.04.2021 г. Районное методическое объединение для педагогов-психологов и учителей-логопедов образовательных организаций по теме: «Взаимодействие педагогов-психологов и учителей-логопедов в процессе коррекционно-развивающей деятельности с детьми»: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- педагог-психолог Боброва М.В. и учитель-логопед Иванова Л.А. по теме «Взаимодействие педагогов-психологов и учителей-логопедов в развитии познавательной активности детей с ЗПР».</a:t>
            </a:r>
          </a:p>
          <a:p>
            <a:pPr algn="just"/>
            <a:r>
              <a:rPr lang="ru-RU" sz="1500" dirty="0">
                <a:solidFill>
                  <a:srgbClr val="002060"/>
                </a:solidFill>
                <a:effectLst/>
              </a:rPr>
              <a:t>3. 18.05.2021 г. Краевой вебинар в рамках работы Ресурсного центра по сопровождению инклюзивного образования на базе ГКОУ школы-интерната г. Тихорецка по теме: «Современные подходы к организации работы с детьми с ограниченными возможностями здоровья, в том числе раннего возраста»: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- старший воспитатель Булгакова Н.А. по теме «Инновационные формы работы с детьми с ОВЗ»;</a:t>
            </a:r>
          </a:p>
        </p:txBody>
      </p:sp>
    </p:spTree>
    <p:extLst>
      <p:ext uri="{BB962C8B-B14F-4D97-AF65-F5344CB8AC3E}">
        <p14:creationId xmlns:p14="http://schemas.microsoft.com/office/powerpoint/2010/main" val="35913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1143" y="478972"/>
            <a:ext cx="10566400" cy="58202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effectLst/>
              </a:rPr>
              <a:t>- педагог-психолог Боброва М.В. и учитель-логопед Иванова Л.А. по теме «Взаимодействие педагогов-психологов и учителей-логопедов в развитии познавательной активности детей с ЗПР».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dirty="0">
                <a:solidFill>
                  <a:srgbClr val="002060"/>
                </a:solidFill>
                <a:effectLst/>
              </a:rPr>
              <a:t>26.05.2021 г. в соответствии с планом работы краевой инновационной площадки районный круглый стол по теме «Содержание инклюзивного образования дошкольников и работа с родителями в условиях групп компенсирующей направленности":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</a:rPr>
              <a:t>- заместитель заведующего по УВР Доценко О.Б. по теме «Организация работы с детьми ОВЗ в условиях ДОУ»;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/>
              </a:rPr>
              <a:t>- </a:t>
            </a:r>
            <a:r>
              <a:rPr lang="ru-RU" dirty="0">
                <a:solidFill>
                  <a:srgbClr val="002060"/>
                </a:solidFill>
                <a:effectLst/>
              </a:rPr>
              <a:t>старший воспитатель Булгакова Н.А. по теме</a:t>
            </a:r>
            <a:r>
              <a:rPr lang="ru-RU" i="1" dirty="0">
                <a:solidFill>
                  <a:srgbClr val="002060"/>
                </a:solidFill>
                <a:effectLst/>
              </a:rPr>
              <a:t> «</a:t>
            </a:r>
            <a:r>
              <a:rPr lang="ru-RU" dirty="0">
                <a:solidFill>
                  <a:srgbClr val="002060"/>
                </a:solidFill>
                <a:effectLst/>
              </a:rPr>
              <a:t>Содержание коррекционно-воспитательной работы с детьми ОВЗ и особенности взаимодействия педагогического коллектива с семьями воспитанников»;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</a:rPr>
              <a:t>- учитель-логопед/учитель-дефектолог Иванова Л. А, педагог-психолог Боброва М.В.  по теме «Совместная коррекционная деятельность учителя-логопеда и педагога-психолога в развитии познавательно-речевой активности детей с задержкой психического развития»;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</a:rPr>
              <a:t>-</a:t>
            </a:r>
            <a:r>
              <a:rPr lang="ru-RU" i="1" dirty="0">
                <a:solidFill>
                  <a:srgbClr val="002060"/>
                </a:solidFill>
                <a:effectLst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</a:rPr>
              <a:t>воспитатель Артамонова О.М. по теме «Игропрактикумы для родителей детей ЗПР. Эффективные формы совместного взаимодействия воспитателя и родителей»;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</a:rPr>
              <a:t>-</a:t>
            </a:r>
            <a:r>
              <a:rPr lang="ru-RU" i="1" dirty="0">
                <a:solidFill>
                  <a:srgbClr val="002060"/>
                </a:solidFill>
                <a:effectLst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</a:rPr>
              <a:t>воспитатель Калашникова Н.В</a:t>
            </a:r>
            <a:r>
              <a:rPr lang="ru-RU" i="1" dirty="0">
                <a:solidFill>
                  <a:srgbClr val="002060"/>
                </a:solidFill>
                <a:effectLst/>
              </a:rPr>
              <a:t>.</a:t>
            </a:r>
            <a:r>
              <a:rPr lang="ru-RU" dirty="0">
                <a:solidFill>
                  <a:srgbClr val="002060"/>
                </a:solidFill>
                <a:effectLst/>
              </a:rPr>
              <a:t>  по  теме «Творческая мастерская» - одна из активных форм работы с семьями воспитанников, имеющих задержку психического развития».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2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37740"/>
            <a:ext cx="4426857" cy="6021331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активность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любовь</a:t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единство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нежность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 уверенность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шаг </a:t>
            </a:r>
            <a:r>
              <a:rPr lang="ru-RU" sz="3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будущее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комфорт</a:t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артистизм.</a:t>
            </a:r>
            <a:r>
              <a:rPr lang="ru-RU" dirty="0">
                <a:solidFill>
                  <a:srgbClr val="002060"/>
                </a:solidFill>
                <a:effectLst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657" y="6122505"/>
            <a:ext cx="10261599" cy="630266"/>
          </a:xfrm>
        </p:spPr>
        <p:txBody>
          <a:bodyPr>
            <a:normAutofit/>
          </a:bodyPr>
          <a:lstStyle/>
          <a:p>
            <a:pPr algn="ctr"/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«Алёнушка» </a:t>
            </a:r>
            <a:r>
              <a:rPr lang="ru-RU" sz="16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второй наш дом: тепло, уютно, детям в нём!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-162"/>
          <a:stretch>
            <a:fillRect/>
          </a:stretch>
        </p:blipFill>
        <p:spPr bwMode="auto">
          <a:xfrm>
            <a:off x="4377191" y="180606"/>
            <a:ext cx="7922532" cy="59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58091" y="4995414"/>
            <a:ext cx="10802983" cy="1489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6651" y="1110342"/>
            <a:ext cx="10894423" cy="262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9508" y="1226866"/>
            <a:ext cx="8068490" cy="35374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4035" y="1226866"/>
            <a:ext cx="10424159" cy="16557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 по сопровождению семей воспитанников, имеющих задержку психического развития, для успешной реализации коррекционно-обучающего процесса посредством обучающих игровых технологий. Внедрение обучающих игровых технологий для конструктивного и продуктивного взаимодействия с семьями воспитанников, имеющих детей с ЗПР, способствующее развитию системы коррекционного образования Краснодарского края.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4035" y="5055332"/>
            <a:ext cx="10424159" cy="1429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4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ОБУЧАЮЩИХ ИГРОВЫХ ТЕХНОЛОГИЙ ДЛЯ КОНСТРУКТИВНОГО И ПРОДУКТИВНОГО ВЗАИМОДЕЙСТВИЯ С СЕМЬЯМИ ВОСПИТАННИКОВ, ИМЕЮЩИХ ДЕТЕЙ С ЗПР, СПОСОБСТВУЮЩИХ РАЗВИТИЮ СИСТЕМЫ КОРРЕКЦИОННОГО ОБРАЗОВАНИЯ КРАСНОДАРСКОГО КРАЯ. </a:t>
            </a:r>
            <a:endParaRPr lang="ru-RU" sz="34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81645" y="4487711"/>
            <a:ext cx="8068490" cy="353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5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206" y="156754"/>
            <a:ext cx="10345782" cy="74562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205" y="902380"/>
            <a:ext cx="9931851" cy="1096237"/>
          </a:xfrm>
        </p:spPr>
        <p:txBody>
          <a:bodyPr>
            <a:normAutofit/>
          </a:bodyPr>
          <a:lstStyle/>
          <a:p>
            <a:pPr algn="just"/>
            <a:r>
              <a:rPr lang="ru-RU" sz="2800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88274" y="248194"/>
            <a:ext cx="11181806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1 ЭТАПА инновационного ДЕЯТЕЛЬНОСТИ: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01783" y="902380"/>
            <a:ext cx="10239239" cy="5009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ffectLst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1.ПРОАнализИРОВАТЬ готовность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коллективов участников сетевого взаимодействия к инновационной деятельности;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2.Разработать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комплексную модель коррекционной помощи каждому ребенку с ЗПР на основе специально разработанных игровых технологий;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3.Обосновать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формы и методы организационно-педагогического сопровождения всех участников образовательного процесса;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4.Разработать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взаимодействия педагогов и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успешного освоения детьми АООП ДО;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5.Расширить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родителями (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законными Представителями)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АООП ДО;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6.Разработать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учебно-методического пособия к разделу адаптированной основной образовательной программы дошкольного образования для детей с задержкой психического развития «Развитие фонематического (речевого) восприятия» по формированию звуковой культуры речи для детей 4-5 лет, состоящий из трех рабочих тетрадей коррекционно-развивающего обучения «Учимся с Нюшей».</a:t>
            </a:r>
          </a:p>
        </p:txBody>
      </p:sp>
    </p:spTree>
    <p:extLst>
      <p:ext uri="{BB962C8B-B14F-4D97-AF65-F5344CB8AC3E}">
        <p14:creationId xmlns:p14="http://schemas.microsoft.com/office/powerpoint/2010/main" val="39307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194" y="339634"/>
            <a:ext cx="4807132" cy="1267097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данного проекта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сетевого взаимодействия по сопровождению семей воспитанников с задержкой психического развития по повышению их педагогической грамотности в процессе создания специальных условий для продуктивного использования в коррекционно-образовательной деятельности обучающих игровых технологий с участием в образовательном процессе творческого союза 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родитель – воспитанник», 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ресурсы сетевых партнеров.</a:t>
            </a:r>
          </a:p>
          <a:p>
            <a:pPr algn="just"/>
            <a:endParaRPr lang="ru-RU" sz="16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лгоритм+система [Режим ограниченной функциональности] - Wor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t="27411" r="35286" b="12684"/>
          <a:stretch/>
        </p:blipFill>
        <p:spPr>
          <a:xfrm>
            <a:off x="5373391" y="0"/>
            <a:ext cx="6265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4302" y="227223"/>
            <a:ext cx="112234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оценивалась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04571" y="71596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2930227"/>
              </p:ext>
            </p:extLst>
          </p:nvPr>
        </p:nvGraphicFramePr>
        <p:xfrm>
          <a:off x="1939752" y="10984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0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7097" y="599849"/>
            <a:ext cx="10332720" cy="6411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диагностика мониторинга эффективности инновационной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098" y="1590357"/>
            <a:ext cx="9936478" cy="3429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cap="non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7805" y="1328747"/>
            <a:ext cx="8791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«Речевое и психическое развитие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 с ЗПР»</a:t>
            </a:r>
            <a:r>
              <a:rPr lang="ru-RU" sz="2800" b="1" spc="-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6389" y="2113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83759830"/>
              </p:ext>
            </p:extLst>
          </p:nvPr>
        </p:nvGraphicFramePr>
        <p:xfrm>
          <a:off x="275773" y="2346120"/>
          <a:ext cx="5648960" cy="354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6389" y="578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5192" y="539692"/>
            <a:ext cx="12332304" cy="4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5794670"/>
              </p:ext>
            </p:extLst>
          </p:nvPr>
        </p:nvGraphicFramePr>
        <p:xfrm>
          <a:off x="6433457" y="2331606"/>
          <a:ext cx="5549537" cy="354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5005192" y="1022644"/>
            <a:ext cx="123323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70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086" y="411163"/>
            <a:ext cx="9811658" cy="53226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позволил: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3086" y="1117599"/>
            <a:ext cx="10363200" cy="510902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развития педагогической компетентности педагогов и родителей по вопросам обучения и воспитания ребенка с ЗПР, ребенка-инвалида, имеющего нарушения психического и речевого развития; </a:t>
            </a:r>
          </a:p>
          <a:p>
            <a:pPr algn="just"/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развития психолого-педагогической компетентности педагогов и родителей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позволяющие стать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полноправными участниками образовательных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</a:p>
          <a:p>
            <a:pPr algn="just"/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развивающе-обучающие продукты для эффективности и совершенствования коррекционно-образовательной деятельности для воспитанников данной категории; а также разработать методические комплекты для родителей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effectLst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стимулирующие развитие психических процессов в домашних условиях. </a:t>
            </a:r>
          </a:p>
          <a:p>
            <a:pPr algn="just"/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6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3068" y="260010"/>
            <a:ext cx="10958285" cy="86235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модель взаимодействия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коррекционно-образовательного процесса</a:t>
            </a:r>
          </a:p>
        </p:txBody>
      </p:sp>
      <p:pic>
        <p:nvPicPr>
          <p:cNvPr id="26" name="Рисунок 25" descr="модель-ребенок-инвалид с ЗПР - Wor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39330" r="31309" b="11578"/>
          <a:stretch/>
        </p:blipFill>
        <p:spPr>
          <a:xfrm>
            <a:off x="2845701" y="1300164"/>
            <a:ext cx="7285272" cy="55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61784"/>
            <a:ext cx="8791575" cy="7354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вместе»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 b="12"/>
          <a:stretch/>
        </p:blipFill>
        <p:spPr>
          <a:xfrm>
            <a:off x="117352" y="734897"/>
            <a:ext cx="4653630" cy="314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/>
        </p:blipFill>
        <p:spPr>
          <a:xfrm>
            <a:off x="7256692" y="826750"/>
            <a:ext cx="4838519" cy="305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19" y="2774010"/>
            <a:ext cx="4118837" cy="422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" r="-1" b="14"/>
          <a:stretch/>
        </p:blipFill>
        <p:spPr>
          <a:xfrm>
            <a:off x="14883" y="4330064"/>
            <a:ext cx="3871906" cy="240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 b="-2367"/>
          <a:stretch/>
        </p:blipFill>
        <p:spPr>
          <a:xfrm>
            <a:off x="8482484" y="4210038"/>
            <a:ext cx="3337534" cy="264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623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1854</TotalTime>
  <Words>1337</Words>
  <Application>Microsoft Office PowerPoint</Application>
  <PresentationFormat>Широкоэкранный</PresentationFormat>
  <Paragraphs>97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Tw Cen MT</vt:lpstr>
      <vt:lpstr>Контур</vt:lpstr>
      <vt:lpstr>ОТЧЁТ ПО ПЕРВОМУ ЭТАПУ  ИННОВАЦИОННОЙ ДЕЯТЕЛЬНОСТИ ТЕМА ИННОВАЦИОННОГО ПРОЕКТА:   «Сетевое партнерство образовательной организации как ресурс в работе с семьей, воспитывающей дошкольника с ЗПР» </vt:lpstr>
      <vt:lpstr>ЦЕЛЬ ИННОВАЦИОННОЙ ДЕЯТЕЛЬНОСТИ  </vt:lpstr>
      <vt:lpstr> </vt:lpstr>
      <vt:lpstr>Презентация PowerPoint</vt:lpstr>
      <vt:lpstr>Презентация PowerPoint</vt:lpstr>
      <vt:lpstr>первичная диагностика мониторинга эффективности инновационной деятельности</vt:lpstr>
      <vt:lpstr>Анализ результатов диагностики позволил: </vt:lpstr>
      <vt:lpstr>Презентация PowerPoint</vt:lpstr>
      <vt:lpstr>«Мы вместе»</vt:lpstr>
      <vt:lpstr>Презентация PowerPoint</vt:lpstr>
      <vt:lpstr>Продукты инновационной деятельности </vt:lpstr>
      <vt:lpstr>Презентация PowerPoint</vt:lpstr>
      <vt:lpstr>Формы сотрудничества</vt:lpstr>
      <vt:lpstr>Публикации по инновационной деятельности</vt:lpstr>
      <vt:lpstr>Презентация PowerPoint</vt:lpstr>
      <vt:lpstr>Диссеминация инновационного опыта </vt:lpstr>
      <vt:lpstr>Участие в фестивалях, профессиональных конкурсах </vt:lpstr>
      <vt:lpstr>Презентация PowerPoint</vt:lpstr>
      <vt:lpstr>А  – активность Л  – любовь Ё  – единство Н  – нежность У –  уверенность Ш – шаг в будущее К    – комфорт А   – артистизм.  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 сетевого взаимодействия  по сопровождению семей воспитанников, имеющих задержку психического развития, для успешной реализации  коррекционно-обучающего процесса посредством обучающих игровых технологий»</dc:title>
  <dc:creator>Люда</dc:creator>
  <cp:lastModifiedBy>Windows User</cp:lastModifiedBy>
  <cp:revision>66</cp:revision>
  <dcterms:created xsi:type="dcterms:W3CDTF">2020-11-03T05:22:00Z</dcterms:created>
  <dcterms:modified xsi:type="dcterms:W3CDTF">2022-01-13T11:34:09Z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1146387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