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7" r:id="rId1"/>
  </p:sldMasterIdLst>
  <p:notesMasterIdLst>
    <p:notesMasterId r:id="rId39"/>
  </p:notesMasterIdLst>
  <p:sldIdLst>
    <p:sldId id="329" r:id="rId2"/>
    <p:sldId id="335" r:id="rId3"/>
    <p:sldId id="336" r:id="rId4"/>
    <p:sldId id="337" r:id="rId5"/>
    <p:sldId id="334" r:id="rId6"/>
    <p:sldId id="349" r:id="rId7"/>
    <p:sldId id="348" r:id="rId8"/>
    <p:sldId id="359" r:id="rId9"/>
    <p:sldId id="350" r:id="rId10"/>
    <p:sldId id="351" r:id="rId11"/>
    <p:sldId id="352" r:id="rId12"/>
    <p:sldId id="356" r:id="rId13"/>
    <p:sldId id="357" r:id="rId14"/>
    <p:sldId id="358" r:id="rId15"/>
    <p:sldId id="353" r:id="rId16"/>
    <p:sldId id="354" r:id="rId17"/>
    <p:sldId id="362" r:id="rId18"/>
    <p:sldId id="363" r:id="rId19"/>
    <p:sldId id="364" r:id="rId20"/>
    <p:sldId id="365" r:id="rId21"/>
    <p:sldId id="328" r:id="rId22"/>
    <p:sldId id="361" r:id="rId23"/>
    <p:sldId id="355" r:id="rId24"/>
    <p:sldId id="360" r:id="rId25"/>
    <p:sldId id="366" r:id="rId26"/>
    <p:sldId id="367" r:id="rId27"/>
    <p:sldId id="368" r:id="rId28"/>
    <p:sldId id="369" r:id="rId29"/>
    <p:sldId id="338" r:id="rId30"/>
    <p:sldId id="341" r:id="rId31"/>
    <p:sldId id="342" r:id="rId32"/>
    <p:sldId id="344" r:id="rId33"/>
    <p:sldId id="345" r:id="rId34"/>
    <p:sldId id="340" r:id="rId35"/>
    <p:sldId id="339" r:id="rId36"/>
    <p:sldId id="347" r:id="rId37"/>
    <p:sldId id="37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3366FF"/>
    <a:srgbClr val="3C5EEE"/>
    <a:srgbClr val="16218E"/>
    <a:srgbClr val="3333FF"/>
    <a:srgbClr val="3F257F"/>
    <a:srgbClr val="17059F"/>
    <a:srgbClr val="1A1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DDB6F-D354-4910-A57C-C9C09905EEB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3805CC-B9AC-4DD6-9E94-40C8C3E947A0}">
      <dgm:prSet phldrT="[Текст]"/>
      <dgm:spPr/>
      <dgm:t>
        <a:bodyPr/>
        <a:lstStyle/>
        <a:p>
          <a:r>
            <a:rPr lang="ru-RU" dirty="0" smtClean="0"/>
            <a:t>Создание открытого информационного образовательного пространства </a:t>
          </a:r>
          <a:endParaRPr lang="ru-RU" dirty="0"/>
        </a:p>
      </dgm:t>
    </dgm:pt>
    <dgm:pt modelId="{F457AE6F-98C0-42A4-83C1-9EA4A7A624EA}" type="parTrans" cxnId="{FB544A5B-AE6A-4382-8630-9B216BFC12FC}">
      <dgm:prSet/>
      <dgm:spPr/>
      <dgm:t>
        <a:bodyPr/>
        <a:lstStyle/>
        <a:p>
          <a:endParaRPr lang="ru-RU"/>
        </a:p>
      </dgm:t>
    </dgm:pt>
    <dgm:pt modelId="{2C33F6A3-E924-4309-B74D-88A2BD57F631}" type="sibTrans" cxnId="{FB544A5B-AE6A-4382-8630-9B216BFC12FC}">
      <dgm:prSet/>
      <dgm:spPr/>
      <dgm:t>
        <a:bodyPr/>
        <a:lstStyle/>
        <a:p>
          <a:endParaRPr lang="ru-RU"/>
        </a:p>
      </dgm:t>
    </dgm:pt>
    <dgm:pt modelId="{11AC4EF4-A849-4E56-920C-F786EB6168D3}">
      <dgm:prSet phldrT="[Текст]"/>
      <dgm:spPr/>
      <dgm:t>
        <a:bodyPr/>
        <a:lstStyle/>
        <a:p>
          <a:r>
            <a:rPr lang="ru-RU" dirty="0" smtClean="0"/>
            <a:t>Эффективное решение задач управления и организации учебно-воспитательного процесса </a:t>
          </a:r>
          <a:endParaRPr lang="ru-RU" dirty="0"/>
        </a:p>
      </dgm:t>
    </dgm:pt>
    <dgm:pt modelId="{AB255BBC-AFDD-49D6-A2F5-DC7F9289CB3B}" type="parTrans" cxnId="{D4B08C0E-ACA7-4B0F-8281-C5EFF6FE73AE}">
      <dgm:prSet/>
      <dgm:spPr/>
      <dgm:t>
        <a:bodyPr/>
        <a:lstStyle/>
        <a:p>
          <a:endParaRPr lang="ru-RU"/>
        </a:p>
      </dgm:t>
    </dgm:pt>
    <dgm:pt modelId="{09BE2C05-7B71-457A-8909-6A68E6CFDE97}" type="sibTrans" cxnId="{D4B08C0E-ACA7-4B0F-8281-C5EFF6FE73AE}">
      <dgm:prSet/>
      <dgm:spPr/>
      <dgm:t>
        <a:bodyPr/>
        <a:lstStyle/>
        <a:p>
          <a:endParaRPr lang="ru-RU"/>
        </a:p>
      </dgm:t>
    </dgm:pt>
    <dgm:pt modelId="{28B7079C-4E18-40DC-A757-2728BE52BCD5}" type="pres">
      <dgm:prSet presAssocID="{CE5DDB6F-D354-4910-A57C-C9C09905EE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B474D-3A84-46DD-B2EB-26157264EDC1}" type="pres">
      <dgm:prSet presAssocID="{EE3805CC-B9AC-4DD6-9E94-40C8C3E947A0}" presName="arrow" presStyleLbl="node1" presStyleIdx="0" presStyleCnt="2" custScaleY="90229" custRadScaleRad="100097" custRadScaleInc="-1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6BE4E-3BCB-43E4-B444-5D0EDB8D2B30}" type="pres">
      <dgm:prSet presAssocID="{11AC4EF4-A849-4E56-920C-F786EB6168D3}" presName="arrow" presStyleLbl="node1" presStyleIdx="1" presStyleCnt="2" custScaleY="96803" custRadScaleRad="96203" custRadScaleInc="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E2B0EB-29F8-4614-8DAA-A3BFABD76025}" type="presOf" srcId="{EE3805CC-B9AC-4DD6-9E94-40C8C3E947A0}" destId="{5D0B474D-3A84-46DD-B2EB-26157264EDC1}" srcOrd="0" destOrd="0" presId="urn:microsoft.com/office/officeart/2005/8/layout/arrow5"/>
    <dgm:cxn modelId="{FB544A5B-AE6A-4382-8630-9B216BFC12FC}" srcId="{CE5DDB6F-D354-4910-A57C-C9C09905EEBF}" destId="{EE3805CC-B9AC-4DD6-9E94-40C8C3E947A0}" srcOrd="0" destOrd="0" parTransId="{F457AE6F-98C0-42A4-83C1-9EA4A7A624EA}" sibTransId="{2C33F6A3-E924-4309-B74D-88A2BD57F631}"/>
    <dgm:cxn modelId="{D4B08C0E-ACA7-4B0F-8281-C5EFF6FE73AE}" srcId="{CE5DDB6F-D354-4910-A57C-C9C09905EEBF}" destId="{11AC4EF4-A849-4E56-920C-F786EB6168D3}" srcOrd="1" destOrd="0" parTransId="{AB255BBC-AFDD-49D6-A2F5-DC7F9289CB3B}" sibTransId="{09BE2C05-7B71-457A-8909-6A68E6CFDE97}"/>
    <dgm:cxn modelId="{BA8585EF-7EB6-4E29-9EE6-AAC66FAFD555}" type="presOf" srcId="{11AC4EF4-A849-4E56-920C-F786EB6168D3}" destId="{27D6BE4E-3BCB-43E4-B444-5D0EDB8D2B30}" srcOrd="0" destOrd="0" presId="urn:microsoft.com/office/officeart/2005/8/layout/arrow5"/>
    <dgm:cxn modelId="{D8F9AF9F-A160-46CD-9310-8F07900B3563}" type="presOf" srcId="{CE5DDB6F-D354-4910-A57C-C9C09905EEBF}" destId="{28B7079C-4E18-40DC-A757-2728BE52BCD5}" srcOrd="0" destOrd="0" presId="urn:microsoft.com/office/officeart/2005/8/layout/arrow5"/>
    <dgm:cxn modelId="{EF984259-39AB-4618-9AA1-FDBAC70FF467}" type="presParOf" srcId="{28B7079C-4E18-40DC-A757-2728BE52BCD5}" destId="{5D0B474D-3A84-46DD-B2EB-26157264EDC1}" srcOrd="0" destOrd="0" presId="urn:microsoft.com/office/officeart/2005/8/layout/arrow5"/>
    <dgm:cxn modelId="{4C33C1B4-966F-4C87-9F32-59C1BB4E0015}" type="presParOf" srcId="{28B7079C-4E18-40DC-A757-2728BE52BCD5}" destId="{27D6BE4E-3BCB-43E4-B444-5D0EDB8D2B3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A2C04-9475-4210-A4C1-A30ECCF99B3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CC0B1-067D-49D8-A142-5934F01571B5}">
      <dgm:prSet phldrT="[Текст]"/>
      <dgm:spPr/>
      <dgm:t>
        <a:bodyPr/>
        <a:lstStyle/>
        <a:p>
          <a:r>
            <a:rPr lang="ru-RU" dirty="0" smtClean="0"/>
            <a:t>Управление образования </a:t>
          </a:r>
          <a:endParaRPr lang="ru-RU" dirty="0"/>
        </a:p>
      </dgm:t>
    </dgm:pt>
    <dgm:pt modelId="{DD383B28-45AD-46B3-B199-660E50BA5129}" type="parTrans" cxnId="{691E9A0F-12BF-46C3-BC43-D9EE7D24C7E8}">
      <dgm:prSet/>
      <dgm:spPr/>
      <dgm:t>
        <a:bodyPr/>
        <a:lstStyle/>
        <a:p>
          <a:endParaRPr lang="ru-RU"/>
        </a:p>
      </dgm:t>
    </dgm:pt>
    <dgm:pt modelId="{B90C9C6C-3FD3-41A0-8CB5-8872D99C2F9F}" type="sibTrans" cxnId="{691E9A0F-12BF-46C3-BC43-D9EE7D24C7E8}">
      <dgm:prSet/>
      <dgm:spPr/>
      <dgm:t>
        <a:bodyPr/>
        <a:lstStyle/>
        <a:p>
          <a:endParaRPr lang="ru-RU"/>
        </a:p>
      </dgm:t>
    </dgm:pt>
    <dgm:pt modelId="{37DBE569-3DD4-437F-B160-2E94C913682E}">
      <dgm:prSet phldrT="[Текст]"/>
      <dgm:spPr/>
      <dgm:t>
        <a:bodyPr/>
        <a:lstStyle/>
        <a:p>
          <a:r>
            <a:rPr lang="ru-RU" dirty="0" smtClean="0"/>
            <a:t>Дошкольные образовательные организации</a:t>
          </a:r>
          <a:endParaRPr lang="ru-RU" dirty="0"/>
        </a:p>
      </dgm:t>
    </dgm:pt>
    <dgm:pt modelId="{D8D83601-4415-440F-9C71-431FFACD7E31}" type="parTrans" cxnId="{F7E6F32F-FDF2-4595-AA67-9710B79A0CE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3B8586-D504-4F33-88CF-6E614D0A15E7}" type="sibTrans" cxnId="{F7E6F32F-FDF2-4595-AA67-9710B79A0CE4}">
      <dgm:prSet/>
      <dgm:spPr/>
      <dgm:t>
        <a:bodyPr/>
        <a:lstStyle/>
        <a:p>
          <a:endParaRPr lang="ru-RU"/>
        </a:p>
      </dgm:t>
    </dgm:pt>
    <dgm:pt modelId="{59CB1332-DA71-402F-8671-79388169514F}">
      <dgm:prSet phldrT="[Текст]"/>
      <dgm:spPr/>
      <dgm:t>
        <a:bodyPr/>
        <a:lstStyle/>
        <a:p>
          <a:r>
            <a:rPr lang="ru-RU" dirty="0" smtClean="0"/>
            <a:t>Общеобразовательные организации</a:t>
          </a:r>
          <a:endParaRPr lang="ru-RU" dirty="0"/>
        </a:p>
      </dgm:t>
    </dgm:pt>
    <dgm:pt modelId="{44165A19-9196-441A-9122-A09E8F78DEF7}" type="parTrans" cxnId="{0AC5F334-2326-4F9C-A17D-06DE7679F69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DE4D47F-230B-4C49-825B-E4504E04326D}" type="sibTrans" cxnId="{0AC5F334-2326-4F9C-A17D-06DE7679F69F}">
      <dgm:prSet/>
      <dgm:spPr/>
      <dgm:t>
        <a:bodyPr/>
        <a:lstStyle/>
        <a:p>
          <a:endParaRPr lang="ru-RU"/>
        </a:p>
      </dgm:t>
    </dgm:pt>
    <dgm:pt modelId="{A910D8A4-A9B1-429D-9F20-B6BB389E443E}">
      <dgm:prSet phldrT="[Текст]"/>
      <dgm:spPr/>
      <dgm:t>
        <a:bodyPr/>
        <a:lstStyle/>
        <a:p>
          <a:r>
            <a:rPr lang="ru-RU" dirty="0" smtClean="0"/>
            <a:t>Организации дополнительного образования </a:t>
          </a:r>
          <a:endParaRPr lang="ru-RU" dirty="0"/>
        </a:p>
      </dgm:t>
    </dgm:pt>
    <dgm:pt modelId="{CD15A7A7-E853-4B42-96A5-B7C6E7F0DDBA}" type="parTrans" cxnId="{D284DCC0-8C6D-4ECB-82FF-3AB876A603E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A95901A-F33D-47FB-B303-9B595E8B1D5D}" type="sibTrans" cxnId="{D284DCC0-8C6D-4ECB-82FF-3AB876A603EC}">
      <dgm:prSet/>
      <dgm:spPr/>
      <dgm:t>
        <a:bodyPr/>
        <a:lstStyle/>
        <a:p>
          <a:endParaRPr lang="ru-RU"/>
        </a:p>
      </dgm:t>
    </dgm:pt>
    <dgm:pt modelId="{097FD7EC-CACB-4F9A-83DE-4F7E92A55C59}" type="pres">
      <dgm:prSet presAssocID="{6DAA2C04-9475-4210-A4C1-A30ECCF99B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8CF345-F0B5-4375-9A26-F4A7CDE79DEF}" type="pres">
      <dgm:prSet presAssocID="{2E8CC0B1-067D-49D8-A142-5934F01571B5}" presName="hierRoot1" presStyleCnt="0">
        <dgm:presLayoutVars>
          <dgm:hierBranch val="init"/>
        </dgm:presLayoutVars>
      </dgm:prSet>
      <dgm:spPr/>
    </dgm:pt>
    <dgm:pt modelId="{34721043-F722-40A9-949B-57D1E9471FF8}" type="pres">
      <dgm:prSet presAssocID="{2E8CC0B1-067D-49D8-A142-5934F01571B5}" presName="rootComposite1" presStyleCnt="0"/>
      <dgm:spPr/>
    </dgm:pt>
    <dgm:pt modelId="{8275EE2C-5B2D-42B0-8EE5-9215E7C48AAA}" type="pres">
      <dgm:prSet presAssocID="{2E8CC0B1-067D-49D8-A142-5934F01571B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2772B3-0C79-4624-86BF-4C6CB5969AA4}" type="pres">
      <dgm:prSet presAssocID="{2E8CC0B1-067D-49D8-A142-5934F01571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0B2D6D-3796-4627-9369-53DEBF09F344}" type="pres">
      <dgm:prSet presAssocID="{2E8CC0B1-067D-49D8-A142-5934F01571B5}" presName="hierChild2" presStyleCnt="0"/>
      <dgm:spPr/>
    </dgm:pt>
    <dgm:pt modelId="{D357ECFF-727C-4D74-AEFC-CC395DF074B9}" type="pres">
      <dgm:prSet presAssocID="{D8D83601-4415-440F-9C71-431FFACD7E3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B0741AB-BF26-4756-8B4C-18FFA26D7AC5}" type="pres">
      <dgm:prSet presAssocID="{37DBE569-3DD4-437F-B160-2E94C913682E}" presName="hierRoot2" presStyleCnt="0">
        <dgm:presLayoutVars>
          <dgm:hierBranch val="init"/>
        </dgm:presLayoutVars>
      </dgm:prSet>
      <dgm:spPr/>
    </dgm:pt>
    <dgm:pt modelId="{98E1A6A6-FEF1-4909-ABFA-7D315ED9F91A}" type="pres">
      <dgm:prSet presAssocID="{37DBE569-3DD4-437F-B160-2E94C913682E}" presName="rootComposite" presStyleCnt="0"/>
      <dgm:spPr/>
    </dgm:pt>
    <dgm:pt modelId="{A960711B-2BCE-47B9-A390-DC15DD5D3E92}" type="pres">
      <dgm:prSet presAssocID="{37DBE569-3DD4-437F-B160-2E94C91368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AF0CFD-6D23-425D-8FB6-8FE64818676F}" type="pres">
      <dgm:prSet presAssocID="{37DBE569-3DD4-437F-B160-2E94C913682E}" presName="rootConnector" presStyleLbl="node2" presStyleIdx="0" presStyleCnt="3"/>
      <dgm:spPr/>
      <dgm:t>
        <a:bodyPr/>
        <a:lstStyle/>
        <a:p>
          <a:endParaRPr lang="ru-RU"/>
        </a:p>
      </dgm:t>
    </dgm:pt>
    <dgm:pt modelId="{B9D28FD7-5AE6-4AED-8FA0-32444B970D6C}" type="pres">
      <dgm:prSet presAssocID="{37DBE569-3DD4-437F-B160-2E94C913682E}" presName="hierChild4" presStyleCnt="0"/>
      <dgm:spPr/>
    </dgm:pt>
    <dgm:pt modelId="{ACF7113A-3AA8-4094-9328-BFE77211E6CD}" type="pres">
      <dgm:prSet presAssocID="{37DBE569-3DD4-437F-B160-2E94C913682E}" presName="hierChild5" presStyleCnt="0"/>
      <dgm:spPr/>
    </dgm:pt>
    <dgm:pt modelId="{973C162A-E1DA-4B06-8293-4C888A39EE5D}" type="pres">
      <dgm:prSet presAssocID="{44165A19-9196-441A-9122-A09E8F78DEF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9CCFA6C-6AD4-4144-B5B6-2B99AD8B0314}" type="pres">
      <dgm:prSet presAssocID="{59CB1332-DA71-402F-8671-79388169514F}" presName="hierRoot2" presStyleCnt="0">
        <dgm:presLayoutVars>
          <dgm:hierBranch val="init"/>
        </dgm:presLayoutVars>
      </dgm:prSet>
      <dgm:spPr/>
    </dgm:pt>
    <dgm:pt modelId="{60615F4D-93FE-4262-A3C7-4E803D0A5408}" type="pres">
      <dgm:prSet presAssocID="{59CB1332-DA71-402F-8671-79388169514F}" presName="rootComposite" presStyleCnt="0"/>
      <dgm:spPr/>
    </dgm:pt>
    <dgm:pt modelId="{1E7DAA27-EE7C-4FB8-971B-6FAB1072DFED}" type="pres">
      <dgm:prSet presAssocID="{59CB1332-DA71-402F-8671-7938816951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D9BB6E-1EEF-4775-BCD1-C9E1141F2027}" type="pres">
      <dgm:prSet presAssocID="{59CB1332-DA71-402F-8671-79388169514F}" presName="rootConnector" presStyleLbl="node2" presStyleIdx="1" presStyleCnt="3"/>
      <dgm:spPr/>
      <dgm:t>
        <a:bodyPr/>
        <a:lstStyle/>
        <a:p>
          <a:endParaRPr lang="ru-RU"/>
        </a:p>
      </dgm:t>
    </dgm:pt>
    <dgm:pt modelId="{05857D44-3376-476C-A513-002F49D1097E}" type="pres">
      <dgm:prSet presAssocID="{59CB1332-DA71-402F-8671-79388169514F}" presName="hierChild4" presStyleCnt="0"/>
      <dgm:spPr/>
    </dgm:pt>
    <dgm:pt modelId="{54970634-24ED-4CE8-8F3C-50333043DEDF}" type="pres">
      <dgm:prSet presAssocID="{59CB1332-DA71-402F-8671-79388169514F}" presName="hierChild5" presStyleCnt="0"/>
      <dgm:spPr/>
    </dgm:pt>
    <dgm:pt modelId="{E7212C64-B39A-461D-8EC9-53EEC0C9E7FD}" type="pres">
      <dgm:prSet presAssocID="{CD15A7A7-E853-4B42-96A5-B7C6E7F0DDB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FC630F3-AA1C-407F-B6E6-1E332B247386}" type="pres">
      <dgm:prSet presAssocID="{A910D8A4-A9B1-429D-9F20-B6BB389E443E}" presName="hierRoot2" presStyleCnt="0">
        <dgm:presLayoutVars>
          <dgm:hierBranch val="init"/>
        </dgm:presLayoutVars>
      </dgm:prSet>
      <dgm:spPr/>
    </dgm:pt>
    <dgm:pt modelId="{E16500AF-DE71-429E-8DAA-2FA842268FFA}" type="pres">
      <dgm:prSet presAssocID="{A910D8A4-A9B1-429D-9F20-B6BB389E443E}" presName="rootComposite" presStyleCnt="0"/>
      <dgm:spPr/>
    </dgm:pt>
    <dgm:pt modelId="{C15F5A59-287B-4A21-8425-B1137F4477B4}" type="pres">
      <dgm:prSet presAssocID="{A910D8A4-A9B1-429D-9F20-B6BB389E443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EF779F-35EC-44CA-BC30-E23A70733267}" type="pres">
      <dgm:prSet presAssocID="{A910D8A4-A9B1-429D-9F20-B6BB389E443E}" presName="rootConnector" presStyleLbl="node2" presStyleIdx="2" presStyleCnt="3"/>
      <dgm:spPr/>
      <dgm:t>
        <a:bodyPr/>
        <a:lstStyle/>
        <a:p>
          <a:endParaRPr lang="ru-RU"/>
        </a:p>
      </dgm:t>
    </dgm:pt>
    <dgm:pt modelId="{2FD539A3-6C15-4AF6-A198-660F5D478FD1}" type="pres">
      <dgm:prSet presAssocID="{A910D8A4-A9B1-429D-9F20-B6BB389E443E}" presName="hierChild4" presStyleCnt="0"/>
      <dgm:spPr/>
    </dgm:pt>
    <dgm:pt modelId="{4B4CDE64-AC8A-4A3C-9179-A964D6987676}" type="pres">
      <dgm:prSet presAssocID="{A910D8A4-A9B1-429D-9F20-B6BB389E443E}" presName="hierChild5" presStyleCnt="0"/>
      <dgm:spPr/>
    </dgm:pt>
    <dgm:pt modelId="{74D5908C-4188-4AB5-930B-5C46DA397685}" type="pres">
      <dgm:prSet presAssocID="{2E8CC0B1-067D-49D8-A142-5934F01571B5}" presName="hierChild3" presStyleCnt="0"/>
      <dgm:spPr/>
    </dgm:pt>
  </dgm:ptLst>
  <dgm:cxnLst>
    <dgm:cxn modelId="{D284DCC0-8C6D-4ECB-82FF-3AB876A603EC}" srcId="{2E8CC0B1-067D-49D8-A142-5934F01571B5}" destId="{A910D8A4-A9B1-429D-9F20-B6BB389E443E}" srcOrd="2" destOrd="0" parTransId="{CD15A7A7-E853-4B42-96A5-B7C6E7F0DDBA}" sibTransId="{9A95901A-F33D-47FB-B303-9B595E8B1D5D}"/>
    <dgm:cxn modelId="{23CC0D92-5BCD-404A-950F-C3D15EEF0C91}" type="presOf" srcId="{A910D8A4-A9B1-429D-9F20-B6BB389E443E}" destId="{E4EF779F-35EC-44CA-BC30-E23A70733267}" srcOrd="1" destOrd="0" presId="urn:microsoft.com/office/officeart/2005/8/layout/orgChart1"/>
    <dgm:cxn modelId="{AB6C5D71-D7DB-43CC-8B47-0FF650E5E304}" type="presOf" srcId="{44165A19-9196-441A-9122-A09E8F78DEF7}" destId="{973C162A-E1DA-4B06-8293-4C888A39EE5D}" srcOrd="0" destOrd="0" presId="urn:microsoft.com/office/officeart/2005/8/layout/orgChart1"/>
    <dgm:cxn modelId="{F7E6F32F-FDF2-4595-AA67-9710B79A0CE4}" srcId="{2E8CC0B1-067D-49D8-A142-5934F01571B5}" destId="{37DBE569-3DD4-437F-B160-2E94C913682E}" srcOrd="0" destOrd="0" parTransId="{D8D83601-4415-440F-9C71-431FFACD7E31}" sibTransId="{813B8586-D504-4F33-88CF-6E614D0A15E7}"/>
    <dgm:cxn modelId="{0AC5F334-2326-4F9C-A17D-06DE7679F69F}" srcId="{2E8CC0B1-067D-49D8-A142-5934F01571B5}" destId="{59CB1332-DA71-402F-8671-79388169514F}" srcOrd="1" destOrd="0" parTransId="{44165A19-9196-441A-9122-A09E8F78DEF7}" sibTransId="{DDE4D47F-230B-4C49-825B-E4504E04326D}"/>
    <dgm:cxn modelId="{03018C97-0EDC-423F-83EC-609AB58A5F01}" type="presOf" srcId="{2E8CC0B1-067D-49D8-A142-5934F01571B5}" destId="{702772B3-0C79-4624-86BF-4C6CB5969AA4}" srcOrd="1" destOrd="0" presId="urn:microsoft.com/office/officeart/2005/8/layout/orgChart1"/>
    <dgm:cxn modelId="{05C0AE3D-314A-43DC-9F0F-E2091E01C8D0}" type="presOf" srcId="{CD15A7A7-E853-4B42-96A5-B7C6E7F0DDBA}" destId="{E7212C64-B39A-461D-8EC9-53EEC0C9E7FD}" srcOrd="0" destOrd="0" presId="urn:microsoft.com/office/officeart/2005/8/layout/orgChart1"/>
    <dgm:cxn modelId="{1214A549-2B5A-4FF3-9B17-D8FDAA66958B}" type="presOf" srcId="{6DAA2C04-9475-4210-A4C1-A30ECCF99B34}" destId="{097FD7EC-CACB-4F9A-83DE-4F7E92A55C59}" srcOrd="0" destOrd="0" presId="urn:microsoft.com/office/officeart/2005/8/layout/orgChart1"/>
    <dgm:cxn modelId="{981B1F1E-3DAB-4547-AD86-E8606876E2F7}" type="presOf" srcId="{37DBE569-3DD4-437F-B160-2E94C913682E}" destId="{A960711B-2BCE-47B9-A390-DC15DD5D3E92}" srcOrd="0" destOrd="0" presId="urn:microsoft.com/office/officeart/2005/8/layout/orgChart1"/>
    <dgm:cxn modelId="{691E9A0F-12BF-46C3-BC43-D9EE7D24C7E8}" srcId="{6DAA2C04-9475-4210-A4C1-A30ECCF99B34}" destId="{2E8CC0B1-067D-49D8-A142-5934F01571B5}" srcOrd="0" destOrd="0" parTransId="{DD383B28-45AD-46B3-B199-660E50BA5129}" sibTransId="{B90C9C6C-3FD3-41A0-8CB5-8872D99C2F9F}"/>
    <dgm:cxn modelId="{382E62B1-7171-40C6-948B-624ECDC55C05}" type="presOf" srcId="{D8D83601-4415-440F-9C71-431FFACD7E31}" destId="{D357ECFF-727C-4D74-AEFC-CC395DF074B9}" srcOrd="0" destOrd="0" presId="urn:microsoft.com/office/officeart/2005/8/layout/orgChart1"/>
    <dgm:cxn modelId="{107A900E-D1F8-49CF-B44A-2125D9A50B46}" type="presOf" srcId="{A910D8A4-A9B1-429D-9F20-B6BB389E443E}" destId="{C15F5A59-287B-4A21-8425-B1137F4477B4}" srcOrd="0" destOrd="0" presId="urn:microsoft.com/office/officeart/2005/8/layout/orgChart1"/>
    <dgm:cxn modelId="{0C565B4F-D455-4531-BF07-2D27FD564C3B}" type="presOf" srcId="{37DBE569-3DD4-437F-B160-2E94C913682E}" destId="{11AF0CFD-6D23-425D-8FB6-8FE64818676F}" srcOrd="1" destOrd="0" presId="urn:microsoft.com/office/officeart/2005/8/layout/orgChart1"/>
    <dgm:cxn modelId="{66FBC1D2-3F38-4652-8DF9-03A549F6DCBD}" type="presOf" srcId="{59CB1332-DA71-402F-8671-79388169514F}" destId="{1E7DAA27-EE7C-4FB8-971B-6FAB1072DFED}" srcOrd="0" destOrd="0" presId="urn:microsoft.com/office/officeart/2005/8/layout/orgChart1"/>
    <dgm:cxn modelId="{B7ABB904-4371-4EA7-AB7A-9EC32F7080FB}" type="presOf" srcId="{59CB1332-DA71-402F-8671-79388169514F}" destId="{E5D9BB6E-1EEF-4775-BCD1-C9E1141F2027}" srcOrd="1" destOrd="0" presId="urn:microsoft.com/office/officeart/2005/8/layout/orgChart1"/>
    <dgm:cxn modelId="{48A5C1E4-951F-4D39-9077-CB4D7C25C646}" type="presOf" srcId="{2E8CC0B1-067D-49D8-A142-5934F01571B5}" destId="{8275EE2C-5B2D-42B0-8EE5-9215E7C48AAA}" srcOrd="0" destOrd="0" presId="urn:microsoft.com/office/officeart/2005/8/layout/orgChart1"/>
    <dgm:cxn modelId="{AA31AA22-1735-4811-8390-C47EEB0C6EEE}" type="presParOf" srcId="{097FD7EC-CACB-4F9A-83DE-4F7E92A55C59}" destId="{688CF345-F0B5-4375-9A26-F4A7CDE79DEF}" srcOrd="0" destOrd="0" presId="urn:microsoft.com/office/officeart/2005/8/layout/orgChart1"/>
    <dgm:cxn modelId="{98C6DC0B-C187-4C62-B430-67676A1C6108}" type="presParOf" srcId="{688CF345-F0B5-4375-9A26-F4A7CDE79DEF}" destId="{34721043-F722-40A9-949B-57D1E9471FF8}" srcOrd="0" destOrd="0" presId="urn:microsoft.com/office/officeart/2005/8/layout/orgChart1"/>
    <dgm:cxn modelId="{C78AA05D-9E2A-48F6-9528-7BA55DB7F5AE}" type="presParOf" srcId="{34721043-F722-40A9-949B-57D1E9471FF8}" destId="{8275EE2C-5B2D-42B0-8EE5-9215E7C48AAA}" srcOrd="0" destOrd="0" presId="urn:microsoft.com/office/officeart/2005/8/layout/orgChart1"/>
    <dgm:cxn modelId="{11936748-039F-4A00-9B77-59E38CCA47FB}" type="presParOf" srcId="{34721043-F722-40A9-949B-57D1E9471FF8}" destId="{702772B3-0C79-4624-86BF-4C6CB5969AA4}" srcOrd="1" destOrd="0" presId="urn:microsoft.com/office/officeart/2005/8/layout/orgChart1"/>
    <dgm:cxn modelId="{98DBD06F-F33E-451F-B307-6DDA6A5DC9C2}" type="presParOf" srcId="{688CF345-F0B5-4375-9A26-F4A7CDE79DEF}" destId="{110B2D6D-3796-4627-9369-53DEBF09F344}" srcOrd="1" destOrd="0" presId="urn:microsoft.com/office/officeart/2005/8/layout/orgChart1"/>
    <dgm:cxn modelId="{E750FE12-6D9B-4803-A701-9B9F1EDDFE41}" type="presParOf" srcId="{110B2D6D-3796-4627-9369-53DEBF09F344}" destId="{D357ECFF-727C-4D74-AEFC-CC395DF074B9}" srcOrd="0" destOrd="0" presId="urn:microsoft.com/office/officeart/2005/8/layout/orgChart1"/>
    <dgm:cxn modelId="{C80DB577-CF39-4A9D-9B53-BC01E472953D}" type="presParOf" srcId="{110B2D6D-3796-4627-9369-53DEBF09F344}" destId="{5B0741AB-BF26-4756-8B4C-18FFA26D7AC5}" srcOrd="1" destOrd="0" presId="urn:microsoft.com/office/officeart/2005/8/layout/orgChart1"/>
    <dgm:cxn modelId="{6EED810D-F0E0-40E1-815F-BA4DBB4A82A4}" type="presParOf" srcId="{5B0741AB-BF26-4756-8B4C-18FFA26D7AC5}" destId="{98E1A6A6-FEF1-4909-ABFA-7D315ED9F91A}" srcOrd="0" destOrd="0" presId="urn:microsoft.com/office/officeart/2005/8/layout/orgChart1"/>
    <dgm:cxn modelId="{15193201-A5D2-442E-9A73-3BB04C486EBC}" type="presParOf" srcId="{98E1A6A6-FEF1-4909-ABFA-7D315ED9F91A}" destId="{A960711B-2BCE-47B9-A390-DC15DD5D3E92}" srcOrd="0" destOrd="0" presId="urn:microsoft.com/office/officeart/2005/8/layout/orgChart1"/>
    <dgm:cxn modelId="{F6647714-99F6-44D0-BA06-207F119C22A6}" type="presParOf" srcId="{98E1A6A6-FEF1-4909-ABFA-7D315ED9F91A}" destId="{11AF0CFD-6D23-425D-8FB6-8FE64818676F}" srcOrd="1" destOrd="0" presId="urn:microsoft.com/office/officeart/2005/8/layout/orgChart1"/>
    <dgm:cxn modelId="{71B3A157-5BAB-4BAC-B942-8184E1F43CE1}" type="presParOf" srcId="{5B0741AB-BF26-4756-8B4C-18FFA26D7AC5}" destId="{B9D28FD7-5AE6-4AED-8FA0-32444B970D6C}" srcOrd="1" destOrd="0" presId="urn:microsoft.com/office/officeart/2005/8/layout/orgChart1"/>
    <dgm:cxn modelId="{E533587B-2AE5-4005-9FFE-43D8B38CA263}" type="presParOf" srcId="{5B0741AB-BF26-4756-8B4C-18FFA26D7AC5}" destId="{ACF7113A-3AA8-4094-9328-BFE77211E6CD}" srcOrd="2" destOrd="0" presId="urn:microsoft.com/office/officeart/2005/8/layout/orgChart1"/>
    <dgm:cxn modelId="{08961E2D-A973-4032-B33A-E8028586FFCA}" type="presParOf" srcId="{110B2D6D-3796-4627-9369-53DEBF09F344}" destId="{973C162A-E1DA-4B06-8293-4C888A39EE5D}" srcOrd="2" destOrd="0" presId="urn:microsoft.com/office/officeart/2005/8/layout/orgChart1"/>
    <dgm:cxn modelId="{42AE375C-C8DF-4B37-ADCE-301DBDA8B99F}" type="presParOf" srcId="{110B2D6D-3796-4627-9369-53DEBF09F344}" destId="{79CCFA6C-6AD4-4144-B5B6-2B99AD8B0314}" srcOrd="3" destOrd="0" presId="urn:microsoft.com/office/officeart/2005/8/layout/orgChart1"/>
    <dgm:cxn modelId="{C9C78E4C-2690-48C8-86F5-8C29B3E54914}" type="presParOf" srcId="{79CCFA6C-6AD4-4144-B5B6-2B99AD8B0314}" destId="{60615F4D-93FE-4262-A3C7-4E803D0A5408}" srcOrd="0" destOrd="0" presId="urn:microsoft.com/office/officeart/2005/8/layout/orgChart1"/>
    <dgm:cxn modelId="{C258C470-0180-4055-BC15-470356E5E4DB}" type="presParOf" srcId="{60615F4D-93FE-4262-A3C7-4E803D0A5408}" destId="{1E7DAA27-EE7C-4FB8-971B-6FAB1072DFED}" srcOrd="0" destOrd="0" presId="urn:microsoft.com/office/officeart/2005/8/layout/orgChart1"/>
    <dgm:cxn modelId="{5212EFBB-3B9E-4A66-A340-3A6BA4AB8719}" type="presParOf" srcId="{60615F4D-93FE-4262-A3C7-4E803D0A5408}" destId="{E5D9BB6E-1EEF-4775-BCD1-C9E1141F2027}" srcOrd="1" destOrd="0" presId="urn:microsoft.com/office/officeart/2005/8/layout/orgChart1"/>
    <dgm:cxn modelId="{24CFB883-269F-4A95-B930-6CAB2E7C38AD}" type="presParOf" srcId="{79CCFA6C-6AD4-4144-B5B6-2B99AD8B0314}" destId="{05857D44-3376-476C-A513-002F49D1097E}" srcOrd="1" destOrd="0" presId="urn:microsoft.com/office/officeart/2005/8/layout/orgChart1"/>
    <dgm:cxn modelId="{F94F5F8D-5218-45EC-B5E1-4D6291E3C43A}" type="presParOf" srcId="{79CCFA6C-6AD4-4144-B5B6-2B99AD8B0314}" destId="{54970634-24ED-4CE8-8F3C-50333043DEDF}" srcOrd="2" destOrd="0" presId="urn:microsoft.com/office/officeart/2005/8/layout/orgChart1"/>
    <dgm:cxn modelId="{990115D9-B70D-4198-99B1-68762D00A504}" type="presParOf" srcId="{110B2D6D-3796-4627-9369-53DEBF09F344}" destId="{E7212C64-B39A-461D-8EC9-53EEC0C9E7FD}" srcOrd="4" destOrd="0" presId="urn:microsoft.com/office/officeart/2005/8/layout/orgChart1"/>
    <dgm:cxn modelId="{72404AF9-AFCA-48AB-88B5-536403B149B4}" type="presParOf" srcId="{110B2D6D-3796-4627-9369-53DEBF09F344}" destId="{9FC630F3-AA1C-407F-B6E6-1E332B247386}" srcOrd="5" destOrd="0" presId="urn:microsoft.com/office/officeart/2005/8/layout/orgChart1"/>
    <dgm:cxn modelId="{3B48B156-54DE-4C05-A3EB-0A2261D3A896}" type="presParOf" srcId="{9FC630F3-AA1C-407F-B6E6-1E332B247386}" destId="{E16500AF-DE71-429E-8DAA-2FA842268FFA}" srcOrd="0" destOrd="0" presId="urn:microsoft.com/office/officeart/2005/8/layout/orgChart1"/>
    <dgm:cxn modelId="{57A07649-C54F-4047-8F2D-BD1D1E9FF541}" type="presParOf" srcId="{E16500AF-DE71-429E-8DAA-2FA842268FFA}" destId="{C15F5A59-287B-4A21-8425-B1137F4477B4}" srcOrd="0" destOrd="0" presId="urn:microsoft.com/office/officeart/2005/8/layout/orgChart1"/>
    <dgm:cxn modelId="{66A871EF-85B5-4F9C-BF24-418EEFA619E4}" type="presParOf" srcId="{E16500AF-DE71-429E-8DAA-2FA842268FFA}" destId="{E4EF779F-35EC-44CA-BC30-E23A70733267}" srcOrd="1" destOrd="0" presId="urn:microsoft.com/office/officeart/2005/8/layout/orgChart1"/>
    <dgm:cxn modelId="{B76E3FBF-6403-4284-ADCA-98DFE683F5A7}" type="presParOf" srcId="{9FC630F3-AA1C-407F-B6E6-1E332B247386}" destId="{2FD539A3-6C15-4AF6-A198-660F5D478FD1}" srcOrd="1" destOrd="0" presId="urn:microsoft.com/office/officeart/2005/8/layout/orgChart1"/>
    <dgm:cxn modelId="{CB3E261C-7A84-46AC-A643-E1BB5887FE8D}" type="presParOf" srcId="{9FC630F3-AA1C-407F-B6E6-1E332B247386}" destId="{4B4CDE64-AC8A-4A3C-9179-A964D6987676}" srcOrd="2" destOrd="0" presId="urn:microsoft.com/office/officeart/2005/8/layout/orgChart1"/>
    <dgm:cxn modelId="{C4555AAE-26A0-4F62-96CD-AFBB7BF193F6}" type="presParOf" srcId="{688CF345-F0B5-4375-9A26-F4A7CDE79DEF}" destId="{74D5908C-4188-4AB5-930B-5C46DA3976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CED048-492B-4570-813C-C3005ED74B2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8252DDA-3742-420E-845C-2A0260FA8622}">
      <dgm:prSet phldrT="[Текст]"/>
      <dgm:spPr/>
      <dgm:t>
        <a:bodyPr/>
        <a:lstStyle/>
        <a:p>
          <a:r>
            <a:rPr lang="ru-RU" dirty="0" smtClean="0"/>
            <a:t>Процессы обучения </a:t>
          </a:r>
          <a:endParaRPr lang="ru-RU" dirty="0"/>
        </a:p>
      </dgm:t>
    </dgm:pt>
    <dgm:pt modelId="{90DFD8A5-0A34-4DF8-BA22-FCE087565338}" type="parTrans" cxnId="{4283312C-AF57-419D-AAE6-45FE9FAFA552}">
      <dgm:prSet/>
      <dgm:spPr/>
      <dgm:t>
        <a:bodyPr/>
        <a:lstStyle/>
        <a:p>
          <a:endParaRPr lang="ru-RU"/>
        </a:p>
      </dgm:t>
    </dgm:pt>
    <dgm:pt modelId="{440121A3-BC98-4956-8CF8-750AB7EB9AEB}" type="sibTrans" cxnId="{4283312C-AF57-419D-AAE6-45FE9FAFA552}">
      <dgm:prSet/>
      <dgm:spPr/>
      <dgm:t>
        <a:bodyPr/>
        <a:lstStyle/>
        <a:p>
          <a:endParaRPr lang="ru-RU"/>
        </a:p>
      </dgm:t>
    </dgm:pt>
    <dgm:pt modelId="{75922546-774D-4330-BAF1-06FA00428882}">
      <dgm:prSet phldrT="[Текст]"/>
      <dgm:spPr/>
      <dgm:t>
        <a:bodyPr/>
        <a:lstStyle/>
        <a:p>
          <a:r>
            <a:rPr lang="ru-RU" dirty="0" smtClean="0"/>
            <a:t>Процессы зачисления </a:t>
          </a:r>
          <a:endParaRPr lang="ru-RU" dirty="0"/>
        </a:p>
      </dgm:t>
    </dgm:pt>
    <dgm:pt modelId="{40DB2211-4771-4AB2-878C-A59D983BF6BE}" type="parTrans" cxnId="{9446F1AA-EB6B-44B4-9578-31C5ADF9E3EC}">
      <dgm:prSet/>
      <dgm:spPr/>
      <dgm:t>
        <a:bodyPr/>
        <a:lstStyle/>
        <a:p>
          <a:endParaRPr lang="ru-RU"/>
        </a:p>
      </dgm:t>
    </dgm:pt>
    <dgm:pt modelId="{24B2D534-ADAD-46A3-8FAB-52353923851C}" type="sibTrans" cxnId="{9446F1AA-EB6B-44B4-9578-31C5ADF9E3EC}">
      <dgm:prSet/>
      <dgm:spPr/>
      <dgm:t>
        <a:bodyPr/>
        <a:lstStyle/>
        <a:p>
          <a:endParaRPr lang="ru-RU"/>
        </a:p>
      </dgm:t>
    </dgm:pt>
    <dgm:pt modelId="{13484651-2E58-4A98-9CD8-8C4C06CF95CA}" type="pres">
      <dgm:prSet presAssocID="{6DCED048-492B-4570-813C-C3005ED74B24}" presName="compositeShape" presStyleCnt="0">
        <dgm:presLayoutVars>
          <dgm:chMax val="7"/>
          <dgm:dir/>
          <dgm:resizeHandles val="exact"/>
        </dgm:presLayoutVars>
      </dgm:prSet>
      <dgm:spPr/>
    </dgm:pt>
    <dgm:pt modelId="{A4BEB856-BE24-417F-A11E-38AD3B7EF2D2}" type="pres">
      <dgm:prSet presAssocID="{6DCED048-492B-4570-813C-C3005ED74B24}" presName="wedge1" presStyleLbl="node1" presStyleIdx="0" presStyleCnt="2"/>
      <dgm:spPr/>
      <dgm:t>
        <a:bodyPr/>
        <a:lstStyle/>
        <a:p>
          <a:endParaRPr lang="ru-RU"/>
        </a:p>
      </dgm:t>
    </dgm:pt>
    <dgm:pt modelId="{DBBEA219-639F-4A8B-8100-6F9A5DA5F8EA}" type="pres">
      <dgm:prSet presAssocID="{6DCED048-492B-4570-813C-C3005ED74B24}" presName="dummy1a" presStyleCnt="0"/>
      <dgm:spPr/>
    </dgm:pt>
    <dgm:pt modelId="{7EDF8564-4B2E-4891-BE08-68EA9EE2A46C}" type="pres">
      <dgm:prSet presAssocID="{6DCED048-492B-4570-813C-C3005ED74B24}" presName="dummy1b" presStyleCnt="0"/>
      <dgm:spPr/>
    </dgm:pt>
    <dgm:pt modelId="{D1BC2331-F464-4C00-A702-AB5339DD6081}" type="pres">
      <dgm:prSet presAssocID="{6DCED048-492B-4570-813C-C3005ED74B24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1737A-6695-40FB-8314-DE09A1E6D4D0}" type="pres">
      <dgm:prSet presAssocID="{6DCED048-492B-4570-813C-C3005ED74B24}" presName="wedge2" presStyleLbl="node1" presStyleIdx="1" presStyleCnt="2"/>
      <dgm:spPr/>
      <dgm:t>
        <a:bodyPr/>
        <a:lstStyle/>
        <a:p>
          <a:endParaRPr lang="ru-RU"/>
        </a:p>
      </dgm:t>
    </dgm:pt>
    <dgm:pt modelId="{A8D9EA4D-9C1B-444F-95B6-66BD3CA07F8F}" type="pres">
      <dgm:prSet presAssocID="{6DCED048-492B-4570-813C-C3005ED74B24}" presName="dummy2a" presStyleCnt="0"/>
      <dgm:spPr/>
    </dgm:pt>
    <dgm:pt modelId="{0C170BDD-5CA3-49F3-8AC6-99ABB94BFF4B}" type="pres">
      <dgm:prSet presAssocID="{6DCED048-492B-4570-813C-C3005ED74B24}" presName="dummy2b" presStyleCnt="0"/>
      <dgm:spPr/>
    </dgm:pt>
    <dgm:pt modelId="{334E8BAE-798C-4C6C-A806-13EFA825B890}" type="pres">
      <dgm:prSet presAssocID="{6DCED048-492B-4570-813C-C3005ED74B24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4BD70-6088-42F0-AB20-9D460DF96245}" type="pres">
      <dgm:prSet presAssocID="{440121A3-BC98-4956-8CF8-750AB7EB9AEB}" presName="arrowWedge1" presStyleLbl="fgSibTrans2D1" presStyleIdx="0" presStyleCnt="2"/>
      <dgm:spPr/>
    </dgm:pt>
    <dgm:pt modelId="{CD5B61B9-C7F6-49E0-8B36-350BE00E0E4A}" type="pres">
      <dgm:prSet presAssocID="{24B2D534-ADAD-46A3-8FAB-52353923851C}" presName="arrowWedge2" presStyleLbl="fgSibTrans2D1" presStyleIdx="1" presStyleCnt="2"/>
      <dgm:spPr/>
    </dgm:pt>
  </dgm:ptLst>
  <dgm:cxnLst>
    <dgm:cxn modelId="{A9F6CD34-E31A-4DED-831E-D4962584D883}" type="presOf" srcId="{6DCED048-492B-4570-813C-C3005ED74B24}" destId="{13484651-2E58-4A98-9CD8-8C4C06CF95CA}" srcOrd="0" destOrd="0" presId="urn:microsoft.com/office/officeart/2005/8/layout/cycle8"/>
    <dgm:cxn modelId="{3F24B123-CE62-4890-A2FB-4AE8E1F24324}" type="presOf" srcId="{75922546-774D-4330-BAF1-06FA00428882}" destId="{334E8BAE-798C-4C6C-A806-13EFA825B890}" srcOrd="1" destOrd="0" presId="urn:microsoft.com/office/officeart/2005/8/layout/cycle8"/>
    <dgm:cxn modelId="{5473491F-D0DE-45FE-9339-7781FC0DC655}" type="presOf" srcId="{A8252DDA-3742-420E-845C-2A0260FA8622}" destId="{D1BC2331-F464-4C00-A702-AB5339DD6081}" srcOrd="1" destOrd="0" presId="urn:microsoft.com/office/officeart/2005/8/layout/cycle8"/>
    <dgm:cxn modelId="{CB7EA388-F23C-42B8-A1FA-C3E492E714A8}" type="presOf" srcId="{75922546-774D-4330-BAF1-06FA00428882}" destId="{5311737A-6695-40FB-8314-DE09A1E6D4D0}" srcOrd="0" destOrd="0" presId="urn:microsoft.com/office/officeart/2005/8/layout/cycle8"/>
    <dgm:cxn modelId="{4283312C-AF57-419D-AAE6-45FE9FAFA552}" srcId="{6DCED048-492B-4570-813C-C3005ED74B24}" destId="{A8252DDA-3742-420E-845C-2A0260FA8622}" srcOrd="0" destOrd="0" parTransId="{90DFD8A5-0A34-4DF8-BA22-FCE087565338}" sibTransId="{440121A3-BC98-4956-8CF8-750AB7EB9AEB}"/>
    <dgm:cxn modelId="{9446F1AA-EB6B-44B4-9578-31C5ADF9E3EC}" srcId="{6DCED048-492B-4570-813C-C3005ED74B24}" destId="{75922546-774D-4330-BAF1-06FA00428882}" srcOrd="1" destOrd="0" parTransId="{40DB2211-4771-4AB2-878C-A59D983BF6BE}" sibTransId="{24B2D534-ADAD-46A3-8FAB-52353923851C}"/>
    <dgm:cxn modelId="{AAD98AF8-DD3C-44F8-828F-6B0C0098495D}" type="presOf" srcId="{A8252DDA-3742-420E-845C-2A0260FA8622}" destId="{A4BEB856-BE24-417F-A11E-38AD3B7EF2D2}" srcOrd="0" destOrd="0" presId="urn:microsoft.com/office/officeart/2005/8/layout/cycle8"/>
    <dgm:cxn modelId="{CDD62943-AD58-4B82-8D08-1D0B66D29E9C}" type="presParOf" srcId="{13484651-2E58-4A98-9CD8-8C4C06CF95CA}" destId="{A4BEB856-BE24-417F-A11E-38AD3B7EF2D2}" srcOrd="0" destOrd="0" presId="urn:microsoft.com/office/officeart/2005/8/layout/cycle8"/>
    <dgm:cxn modelId="{1D6FA010-9692-4929-B207-EB09CF315500}" type="presParOf" srcId="{13484651-2E58-4A98-9CD8-8C4C06CF95CA}" destId="{DBBEA219-639F-4A8B-8100-6F9A5DA5F8EA}" srcOrd="1" destOrd="0" presId="urn:microsoft.com/office/officeart/2005/8/layout/cycle8"/>
    <dgm:cxn modelId="{0096BDFF-14C0-48F5-9B00-3E3A133CD9AD}" type="presParOf" srcId="{13484651-2E58-4A98-9CD8-8C4C06CF95CA}" destId="{7EDF8564-4B2E-4891-BE08-68EA9EE2A46C}" srcOrd="2" destOrd="0" presId="urn:microsoft.com/office/officeart/2005/8/layout/cycle8"/>
    <dgm:cxn modelId="{247E4EA2-14DD-4A96-AF41-6972EC06CFF2}" type="presParOf" srcId="{13484651-2E58-4A98-9CD8-8C4C06CF95CA}" destId="{D1BC2331-F464-4C00-A702-AB5339DD6081}" srcOrd="3" destOrd="0" presId="urn:microsoft.com/office/officeart/2005/8/layout/cycle8"/>
    <dgm:cxn modelId="{04846B12-42D4-4D09-B9D7-ED565206087B}" type="presParOf" srcId="{13484651-2E58-4A98-9CD8-8C4C06CF95CA}" destId="{5311737A-6695-40FB-8314-DE09A1E6D4D0}" srcOrd="4" destOrd="0" presId="urn:microsoft.com/office/officeart/2005/8/layout/cycle8"/>
    <dgm:cxn modelId="{F5E97835-E56A-4678-93D1-5E0873FE26E1}" type="presParOf" srcId="{13484651-2E58-4A98-9CD8-8C4C06CF95CA}" destId="{A8D9EA4D-9C1B-444F-95B6-66BD3CA07F8F}" srcOrd="5" destOrd="0" presId="urn:microsoft.com/office/officeart/2005/8/layout/cycle8"/>
    <dgm:cxn modelId="{51E546E7-0ECD-415B-9DEB-611D8427DCD9}" type="presParOf" srcId="{13484651-2E58-4A98-9CD8-8C4C06CF95CA}" destId="{0C170BDD-5CA3-49F3-8AC6-99ABB94BFF4B}" srcOrd="6" destOrd="0" presId="urn:microsoft.com/office/officeart/2005/8/layout/cycle8"/>
    <dgm:cxn modelId="{9F936C03-F5C1-4FCF-BC29-ECEC4B6E878A}" type="presParOf" srcId="{13484651-2E58-4A98-9CD8-8C4C06CF95CA}" destId="{334E8BAE-798C-4C6C-A806-13EFA825B890}" srcOrd="7" destOrd="0" presId="urn:microsoft.com/office/officeart/2005/8/layout/cycle8"/>
    <dgm:cxn modelId="{08A5D31F-ACB3-473A-BA67-BAFA77384B53}" type="presParOf" srcId="{13484651-2E58-4A98-9CD8-8C4C06CF95CA}" destId="{0484BD70-6088-42F0-AB20-9D460DF96245}" srcOrd="8" destOrd="0" presId="urn:microsoft.com/office/officeart/2005/8/layout/cycle8"/>
    <dgm:cxn modelId="{3A4E7834-2A0E-471C-B99E-62367FA92E02}" type="presParOf" srcId="{13484651-2E58-4A98-9CD8-8C4C06CF95CA}" destId="{CD5B61B9-C7F6-49E0-8B36-350BE00E0E4A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253434-7D63-46BC-B6F0-BF48D806F7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47B2544-77E1-4A75-B556-0167B71275E9}">
      <dgm:prSet phldrT="[Текст]"/>
      <dgm:spPr/>
      <dgm:t>
        <a:bodyPr/>
        <a:lstStyle/>
        <a:p>
          <a:r>
            <a:rPr lang="ru-RU" dirty="0" smtClean="0"/>
            <a:t>Заявка на изменение показателей групп в «Е-услуги. Образование»</a:t>
          </a:r>
          <a:endParaRPr lang="ru-RU" dirty="0"/>
        </a:p>
      </dgm:t>
    </dgm:pt>
    <dgm:pt modelId="{ABB4F855-7BF1-459C-8BB7-C03A4EFB5B83}" type="parTrans" cxnId="{05EA3560-6A37-44BC-B3FA-3BFCC34020F9}">
      <dgm:prSet/>
      <dgm:spPr/>
      <dgm:t>
        <a:bodyPr/>
        <a:lstStyle/>
        <a:p>
          <a:endParaRPr lang="ru-RU"/>
        </a:p>
      </dgm:t>
    </dgm:pt>
    <dgm:pt modelId="{7346AEFF-4C1F-43F5-A292-047727C0CCB7}" type="sibTrans" cxnId="{05EA3560-6A37-44BC-B3FA-3BFCC34020F9}">
      <dgm:prSet/>
      <dgm:spPr/>
      <dgm:t>
        <a:bodyPr/>
        <a:lstStyle/>
        <a:p>
          <a:endParaRPr lang="ru-RU"/>
        </a:p>
      </dgm:t>
    </dgm:pt>
    <dgm:pt modelId="{A95CA2EA-CEBA-4EC3-994A-3E804FDAF549}">
      <dgm:prSet phldrT="[Текст]"/>
      <dgm:spPr/>
      <dgm:t>
        <a:bodyPr/>
        <a:lstStyle/>
        <a:p>
          <a:r>
            <a:rPr lang="ru-RU" dirty="0" smtClean="0"/>
            <a:t>Сверка данных в СГО по отчету «Наполняемость групп»</a:t>
          </a:r>
          <a:endParaRPr lang="ru-RU" dirty="0"/>
        </a:p>
      </dgm:t>
    </dgm:pt>
    <dgm:pt modelId="{D6D03D38-98A3-40F8-A626-8B13E823C65F}" type="parTrans" cxnId="{7E516CE9-15CE-4038-9EC9-AC0BF70E2349}">
      <dgm:prSet/>
      <dgm:spPr/>
      <dgm:t>
        <a:bodyPr/>
        <a:lstStyle/>
        <a:p>
          <a:endParaRPr lang="ru-RU"/>
        </a:p>
      </dgm:t>
    </dgm:pt>
    <dgm:pt modelId="{4702A923-E428-4E0A-B4D1-5A5C07B05733}" type="sibTrans" cxnId="{7E516CE9-15CE-4038-9EC9-AC0BF70E2349}">
      <dgm:prSet/>
      <dgm:spPr/>
      <dgm:t>
        <a:bodyPr/>
        <a:lstStyle/>
        <a:p>
          <a:endParaRPr lang="ru-RU"/>
        </a:p>
      </dgm:t>
    </dgm:pt>
    <dgm:pt modelId="{6FA2BB40-58CE-48FF-9544-A83FA90F8E77}">
      <dgm:prSet phldrT="[Текст]"/>
      <dgm:spPr/>
      <dgm:t>
        <a:bodyPr/>
        <a:lstStyle/>
        <a:p>
          <a:r>
            <a:rPr lang="ru-RU" dirty="0" smtClean="0"/>
            <a:t>Сверка данных СГО по отчету «Обучение. Группы» по максимальной наполняемости </a:t>
          </a:r>
          <a:endParaRPr lang="ru-RU" dirty="0"/>
        </a:p>
      </dgm:t>
    </dgm:pt>
    <dgm:pt modelId="{A9D02BA5-C7EF-4C83-86D3-6301B374CF67}" type="parTrans" cxnId="{628E2B2C-DAE1-49A2-ABD0-72B73BE7C765}">
      <dgm:prSet/>
      <dgm:spPr/>
      <dgm:t>
        <a:bodyPr/>
        <a:lstStyle/>
        <a:p>
          <a:endParaRPr lang="ru-RU"/>
        </a:p>
      </dgm:t>
    </dgm:pt>
    <dgm:pt modelId="{7EDCC831-2B37-4D02-ABB4-143D1D0AFB9A}" type="sibTrans" cxnId="{628E2B2C-DAE1-49A2-ABD0-72B73BE7C765}">
      <dgm:prSet/>
      <dgm:spPr/>
      <dgm:t>
        <a:bodyPr/>
        <a:lstStyle/>
        <a:p>
          <a:endParaRPr lang="ru-RU"/>
        </a:p>
      </dgm:t>
    </dgm:pt>
    <dgm:pt modelId="{E6482B82-648E-4701-A208-AAAA3C40956F}">
      <dgm:prSet/>
      <dgm:spPr/>
      <dgm:t>
        <a:bodyPr/>
        <a:lstStyle/>
        <a:p>
          <a:r>
            <a:rPr lang="ru-RU" dirty="0" smtClean="0"/>
            <a:t>Утверждение заявки в «Е-услуги. Образование»</a:t>
          </a:r>
          <a:endParaRPr lang="ru-RU" dirty="0"/>
        </a:p>
      </dgm:t>
    </dgm:pt>
    <dgm:pt modelId="{34E568F6-2623-4B01-98DD-A584A7397EE6}" type="parTrans" cxnId="{2D66B868-C8E0-41EA-81B8-3351FB0E2808}">
      <dgm:prSet/>
      <dgm:spPr/>
      <dgm:t>
        <a:bodyPr/>
        <a:lstStyle/>
        <a:p>
          <a:endParaRPr lang="ru-RU"/>
        </a:p>
      </dgm:t>
    </dgm:pt>
    <dgm:pt modelId="{45C56C46-2881-4109-89E8-FC9A557203B2}" type="sibTrans" cxnId="{2D66B868-C8E0-41EA-81B8-3351FB0E2808}">
      <dgm:prSet/>
      <dgm:spPr/>
      <dgm:t>
        <a:bodyPr/>
        <a:lstStyle/>
        <a:p>
          <a:endParaRPr lang="ru-RU"/>
        </a:p>
      </dgm:t>
    </dgm:pt>
    <dgm:pt modelId="{C0F80361-ED8A-4FA7-8D55-7024C5DCE3F7}" type="pres">
      <dgm:prSet presAssocID="{04253434-7D63-46BC-B6F0-BF48D806F70E}" presName="Name0" presStyleCnt="0">
        <dgm:presLayoutVars>
          <dgm:dir/>
          <dgm:resizeHandles val="exact"/>
        </dgm:presLayoutVars>
      </dgm:prSet>
      <dgm:spPr/>
    </dgm:pt>
    <dgm:pt modelId="{8D364557-BEB9-4424-A588-F1AFEB502520}" type="pres">
      <dgm:prSet presAssocID="{C47B2544-77E1-4A75-B556-0167B71275E9}" presName="node" presStyleLbl="node1" presStyleIdx="0" presStyleCnt="4" custScaleY="162368" custLinFactY="-2250" custLinFactNeighborX="-5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3D049-1D0D-44DE-8D82-DF06A09C1E48}" type="pres">
      <dgm:prSet presAssocID="{7346AEFF-4C1F-43F5-A292-047727C0CCB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18A713C-2C80-4E9A-B899-3BE9A9DDAEFA}" type="pres">
      <dgm:prSet presAssocID="{7346AEFF-4C1F-43F5-A292-047727C0CCB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A817164-84A5-46E2-82FC-BD6E56B0DC4C}" type="pres">
      <dgm:prSet presAssocID="{A95CA2EA-CEBA-4EC3-994A-3E804FDAF549}" presName="node" presStyleLbl="node1" presStyleIdx="1" presStyleCnt="4" custScaleY="175228" custLinFactNeighborX="-29431" custLinFactNeighborY="-21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307D6-01E6-461A-B105-697F6CC768FB}" type="pres">
      <dgm:prSet presAssocID="{4702A923-E428-4E0A-B4D1-5A5C07B0573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A2E74B8-D7FB-4825-A768-63DA6B86A80F}" type="pres">
      <dgm:prSet presAssocID="{4702A923-E428-4E0A-B4D1-5A5C07B0573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C25D8F4-3DC8-43C3-B918-1714945694B7}" type="pres">
      <dgm:prSet presAssocID="{6FA2BB40-58CE-48FF-9544-A83FA90F8E77}" presName="node" presStyleLbl="node1" presStyleIdx="2" presStyleCnt="4" custScaleY="176888" custLinFactNeighborX="-50000" custLinFactNeighborY="38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CCE4C-6CFF-4B12-A701-56C1CC82C0EC}" type="pres">
      <dgm:prSet presAssocID="{7EDCC831-2B37-4D02-ABB4-143D1D0AFB9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78F1F84-21D0-4B8E-BC20-291093178E1A}" type="pres">
      <dgm:prSet presAssocID="{7EDCC831-2B37-4D02-ABB4-143D1D0AFB9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8BF3C5D-84BA-4343-B79C-2D3F33240279}" type="pres">
      <dgm:prSet presAssocID="{E6482B82-648E-4701-A208-AAAA3C40956F}" presName="node" presStyleLbl="node1" presStyleIdx="3" presStyleCnt="4" custScaleY="155438" custLinFactNeighborX="-12392" custLinFactNeighborY="98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E2B2C-DAE1-49A2-ABD0-72B73BE7C765}" srcId="{04253434-7D63-46BC-B6F0-BF48D806F70E}" destId="{6FA2BB40-58CE-48FF-9544-A83FA90F8E77}" srcOrd="2" destOrd="0" parTransId="{A9D02BA5-C7EF-4C83-86D3-6301B374CF67}" sibTransId="{7EDCC831-2B37-4D02-ABB4-143D1D0AFB9A}"/>
    <dgm:cxn modelId="{0E09AEFF-9CD3-4B33-923B-9F9B75261529}" type="presOf" srcId="{7346AEFF-4C1F-43F5-A292-047727C0CCB7}" destId="{F2B3D049-1D0D-44DE-8D82-DF06A09C1E48}" srcOrd="0" destOrd="0" presId="urn:microsoft.com/office/officeart/2005/8/layout/process1"/>
    <dgm:cxn modelId="{96F86A7C-5F4F-407A-A388-67B24F4E9197}" type="presOf" srcId="{7EDCC831-2B37-4D02-ABB4-143D1D0AFB9A}" destId="{21FCCE4C-6CFF-4B12-A701-56C1CC82C0EC}" srcOrd="0" destOrd="0" presId="urn:microsoft.com/office/officeart/2005/8/layout/process1"/>
    <dgm:cxn modelId="{D1BA9CD7-37BF-4C03-AAE3-478EBEF3A9E5}" type="presOf" srcId="{A95CA2EA-CEBA-4EC3-994A-3E804FDAF549}" destId="{4A817164-84A5-46E2-82FC-BD6E56B0DC4C}" srcOrd="0" destOrd="0" presId="urn:microsoft.com/office/officeart/2005/8/layout/process1"/>
    <dgm:cxn modelId="{F68E85A9-72D2-413D-AFCB-0AF3FD7892ED}" type="presOf" srcId="{4702A923-E428-4E0A-B4D1-5A5C07B05733}" destId="{0A2E74B8-D7FB-4825-A768-63DA6B86A80F}" srcOrd="1" destOrd="0" presId="urn:microsoft.com/office/officeart/2005/8/layout/process1"/>
    <dgm:cxn modelId="{0037ABDE-0442-4B36-A960-1C80F5AA380D}" type="presOf" srcId="{7EDCC831-2B37-4D02-ABB4-143D1D0AFB9A}" destId="{C78F1F84-21D0-4B8E-BC20-291093178E1A}" srcOrd="1" destOrd="0" presId="urn:microsoft.com/office/officeart/2005/8/layout/process1"/>
    <dgm:cxn modelId="{A78C4AD1-05B3-4338-8901-A170622CBCAE}" type="presOf" srcId="{E6482B82-648E-4701-A208-AAAA3C40956F}" destId="{58BF3C5D-84BA-4343-B79C-2D3F33240279}" srcOrd="0" destOrd="0" presId="urn:microsoft.com/office/officeart/2005/8/layout/process1"/>
    <dgm:cxn modelId="{7E516CE9-15CE-4038-9EC9-AC0BF70E2349}" srcId="{04253434-7D63-46BC-B6F0-BF48D806F70E}" destId="{A95CA2EA-CEBA-4EC3-994A-3E804FDAF549}" srcOrd="1" destOrd="0" parTransId="{D6D03D38-98A3-40F8-A626-8B13E823C65F}" sibTransId="{4702A923-E428-4E0A-B4D1-5A5C07B05733}"/>
    <dgm:cxn modelId="{9D37F024-1F32-45B2-84C5-5D9FAA7070B4}" type="presOf" srcId="{04253434-7D63-46BC-B6F0-BF48D806F70E}" destId="{C0F80361-ED8A-4FA7-8D55-7024C5DCE3F7}" srcOrd="0" destOrd="0" presId="urn:microsoft.com/office/officeart/2005/8/layout/process1"/>
    <dgm:cxn modelId="{05EA3560-6A37-44BC-B3FA-3BFCC34020F9}" srcId="{04253434-7D63-46BC-B6F0-BF48D806F70E}" destId="{C47B2544-77E1-4A75-B556-0167B71275E9}" srcOrd="0" destOrd="0" parTransId="{ABB4F855-7BF1-459C-8BB7-C03A4EFB5B83}" sibTransId="{7346AEFF-4C1F-43F5-A292-047727C0CCB7}"/>
    <dgm:cxn modelId="{AE36ADAD-60F7-4329-827C-540C9080CA85}" type="presOf" srcId="{7346AEFF-4C1F-43F5-A292-047727C0CCB7}" destId="{D18A713C-2C80-4E9A-B899-3BE9A9DDAEFA}" srcOrd="1" destOrd="0" presId="urn:microsoft.com/office/officeart/2005/8/layout/process1"/>
    <dgm:cxn modelId="{5FF2B184-A827-4C75-BE17-64CA0FE8FEC8}" type="presOf" srcId="{4702A923-E428-4E0A-B4D1-5A5C07B05733}" destId="{1C2307D6-01E6-461A-B105-697F6CC768FB}" srcOrd="0" destOrd="0" presId="urn:microsoft.com/office/officeart/2005/8/layout/process1"/>
    <dgm:cxn modelId="{730F79F0-CECF-48FD-964F-A29F819C8E8B}" type="presOf" srcId="{C47B2544-77E1-4A75-B556-0167B71275E9}" destId="{8D364557-BEB9-4424-A588-F1AFEB502520}" srcOrd="0" destOrd="0" presId="urn:microsoft.com/office/officeart/2005/8/layout/process1"/>
    <dgm:cxn modelId="{0826172A-CABB-4B37-980E-7191602CD967}" type="presOf" srcId="{6FA2BB40-58CE-48FF-9544-A83FA90F8E77}" destId="{CC25D8F4-3DC8-43C3-B918-1714945694B7}" srcOrd="0" destOrd="0" presId="urn:microsoft.com/office/officeart/2005/8/layout/process1"/>
    <dgm:cxn modelId="{2D66B868-C8E0-41EA-81B8-3351FB0E2808}" srcId="{04253434-7D63-46BC-B6F0-BF48D806F70E}" destId="{E6482B82-648E-4701-A208-AAAA3C40956F}" srcOrd="3" destOrd="0" parTransId="{34E568F6-2623-4B01-98DD-A584A7397EE6}" sibTransId="{45C56C46-2881-4109-89E8-FC9A557203B2}"/>
    <dgm:cxn modelId="{BE5A644A-B73D-40A7-ACA1-5193A9BEF6A4}" type="presParOf" srcId="{C0F80361-ED8A-4FA7-8D55-7024C5DCE3F7}" destId="{8D364557-BEB9-4424-A588-F1AFEB502520}" srcOrd="0" destOrd="0" presId="urn:microsoft.com/office/officeart/2005/8/layout/process1"/>
    <dgm:cxn modelId="{EC61EBFD-26A8-4217-A76D-6386D43AD200}" type="presParOf" srcId="{C0F80361-ED8A-4FA7-8D55-7024C5DCE3F7}" destId="{F2B3D049-1D0D-44DE-8D82-DF06A09C1E48}" srcOrd="1" destOrd="0" presId="urn:microsoft.com/office/officeart/2005/8/layout/process1"/>
    <dgm:cxn modelId="{ECADAA70-32E3-4C46-83CB-DDA55DF94BF7}" type="presParOf" srcId="{F2B3D049-1D0D-44DE-8D82-DF06A09C1E48}" destId="{D18A713C-2C80-4E9A-B899-3BE9A9DDAEFA}" srcOrd="0" destOrd="0" presId="urn:microsoft.com/office/officeart/2005/8/layout/process1"/>
    <dgm:cxn modelId="{79AFF85B-C01D-441F-B3A1-70BBDE114BA0}" type="presParOf" srcId="{C0F80361-ED8A-4FA7-8D55-7024C5DCE3F7}" destId="{4A817164-84A5-46E2-82FC-BD6E56B0DC4C}" srcOrd="2" destOrd="0" presId="urn:microsoft.com/office/officeart/2005/8/layout/process1"/>
    <dgm:cxn modelId="{BF57FA3D-BCC3-44AF-9763-16A33D2D5D6B}" type="presParOf" srcId="{C0F80361-ED8A-4FA7-8D55-7024C5DCE3F7}" destId="{1C2307D6-01E6-461A-B105-697F6CC768FB}" srcOrd="3" destOrd="0" presId="urn:microsoft.com/office/officeart/2005/8/layout/process1"/>
    <dgm:cxn modelId="{6D1C5ABB-DE31-451A-8EE3-A1ED52EF304B}" type="presParOf" srcId="{1C2307D6-01E6-461A-B105-697F6CC768FB}" destId="{0A2E74B8-D7FB-4825-A768-63DA6B86A80F}" srcOrd="0" destOrd="0" presId="urn:microsoft.com/office/officeart/2005/8/layout/process1"/>
    <dgm:cxn modelId="{E4670347-8C9E-4A70-B68D-0D7360386B25}" type="presParOf" srcId="{C0F80361-ED8A-4FA7-8D55-7024C5DCE3F7}" destId="{CC25D8F4-3DC8-43C3-B918-1714945694B7}" srcOrd="4" destOrd="0" presId="urn:microsoft.com/office/officeart/2005/8/layout/process1"/>
    <dgm:cxn modelId="{DAFDEC0C-C26E-4F91-ABF9-CAD0CDB84DA5}" type="presParOf" srcId="{C0F80361-ED8A-4FA7-8D55-7024C5DCE3F7}" destId="{21FCCE4C-6CFF-4B12-A701-56C1CC82C0EC}" srcOrd="5" destOrd="0" presId="urn:microsoft.com/office/officeart/2005/8/layout/process1"/>
    <dgm:cxn modelId="{AE8E3FF9-7673-41E8-828C-F8DE1A610123}" type="presParOf" srcId="{21FCCE4C-6CFF-4B12-A701-56C1CC82C0EC}" destId="{C78F1F84-21D0-4B8E-BC20-291093178E1A}" srcOrd="0" destOrd="0" presId="urn:microsoft.com/office/officeart/2005/8/layout/process1"/>
    <dgm:cxn modelId="{CC6A71D9-91DF-4804-B96B-45E4ACC7E981}" type="presParOf" srcId="{C0F80361-ED8A-4FA7-8D55-7024C5DCE3F7}" destId="{58BF3C5D-84BA-4343-B79C-2D3F3324027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B4A349-1228-4FCB-B184-DAE50DB8E96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E8D52-9BF5-4F14-910F-F593BC98DFA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Федеральные проекты</a:t>
          </a:r>
          <a:endParaRPr lang="ru-RU" dirty="0">
            <a:solidFill>
              <a:schemeClr val="tx1"/>
            </a:solidFill>
          </a:endParaRPr>
        </a:p>
      </dgm:t>
    </dgm:pt>
    <dgm:pt modelId="{6CFC512B-2971-4D96-B864-6F87CCD84D27}" type="parTrans" cxnId="{92FB6C07-783A-4C1C-B118-FCFD843D4F71}">
      <dgm:prSet/>
      <dgm:spPr/>
      <dgm:t>
        <a:bodyPr/>
        <a:lstStyle/>
        <a:p>
          <a:endParaRPr lang="ru-RU"/>
        </a:p>
      </dgm:t>
    </dgm:pt>
    <dgm:pt modelId="{9BF963BF-1E5C-4748-8EEC-7F6397A374AB}" type="sibTrans" cxnId="{92FB6C07-783A-4C1C-B118-FCFD843D4F71}">
      <dgm:prSet/>
      <dgm:spPr/>
      <dgm:t>
        <a:bodyPr/>
        <a:lstStyle/>
        <a:p>
          <a:endParaRPr lang="ru-RU"/>
        </a:p>
      </dgm:t>
    </dgm:pt>
    <dgm:pt modelId="{53DE3567-03DB-4FFE-AA42-5A47131408B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Успех каждого ребенка </a:t>
          </a:r>
          <a:endParaRPr lang="ru-RU" sz="2000" b="1" dirty="0">
            <a:solidFill>
              <a:srgbClr val="FF0000"/>
            </a:solidFill>
          </a:endParaRPr>
        </a:p>
      </dgm:t>
    </dgm:pt>
    <dgm:pt modelId="{7F91C918-B611-48E1-92C4-86DEDDCC1311}" type="parTrans" cxnId="{9AEB9002-8769-4F15-8B40-B0CDE72552D1}">
      <dgm:prSet/>
      <dgm:spPr/>
      <dgm:t>
        <a:bodyPr/>
        <a:lstStyle/>
        <a:p>
          <a:endParaRPr lang="ru-RU"/>
        </a:p>
      </dgm:t>
    </dgm:pt>
    <dgm:pt modelId="{0D1F0432-666A-4AA9-804F-938D5E42BA24}" type="sibTrans" cxnId="{9AEB9002-8769-4F15-8B40-B0CDE72552D1}">
      <dgm:prSet/>
      <dgm:spPr/>
      <dgm:t>
        <a:bodyPr/>
        <a:lstStyle/>
        <a:p>
          <a:endParaRPr lang="ru-RU"/>
        </a:p>
      </dgm:t>
    </dgm:pt>
    <dgm:pt modelId="{9D4D0261-ECBC-4B7D-A832-51EB95F665A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Цифровая образовательная сре</a:t>
          </a:r>
          <a:r>
            <a:rPr lang="ru-RU" dirty="0" smtClean="0">
              <a:solidFill>
                <a:schemeClr val="tx1"/>
              </a:solidFill>
            </a:rPr>
            <a:t>да</a:t>
          </a:r>
          <a:endParaRPr lang="ru-RU" dirty="0">
            <a:solidFill>
              <a:schemeClr val="tx1"/>
            </a:solidFill>
          </a:endParaRPr>
        </a:p>
      </dgm:t>
    </dgm:pt>
    <dgm:pt modelId="{A468AD78-0BA6-4D67-8437-FF4B1019091C}" type="parTrans" cxnId="{F6DB1472-BBF6-473D-BF0D-2A274658BECD}">
      <dgm:prSet/>
      <dgm:spPr/>
      <dgm:t>
        <a:bodyPr/>
        <a:lstStyle/>
        <a:p>
          <a:endParaRPr lang="ru-RU"/>
        </a:p>
      </dgm:t>
    </dgm:pt>
    <dgm:pt modelId="{5566569B-45AE-403E-87FB-C5971B96D71C}" type="sibTrans" cxnId="{F6DB1472-BBF6-473D-BF0D-2A274658BECD}">
      <dgm:prSet/>
      <dgm:spPr/>
      <dgm:t>
        <a:bodyPr/>
        <a:lstStyle/>
        <a:p>
          <a:endParaRPr lang="ru-RU"/>
        </a:p>
      </dgm:t>
    </dgm:pt>
    <dgm:pt modelId="{FE82670A-05E1-4698-9B6F-0E4A090FA61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Экспорт образования</a:t>
          </a:r>
          <a:endParaRPr lang="ru-RU" sz="1600" b="1" dirty="0">
            <a:solidFill>
              <a:schemeClr val="tx1"/>
            </a:solidFill>
          </a:endParaRPr>
        </a:p>
      </dgm:t>
    </dgm:pt>
    <dgm:pt modelId="{882A8FD3-B483-4061-8D05-1EE3DC96E250}" type="parTrans" cxnId="{66DE7FB1-B70B-46C8-BDF9-3E00CA195DA5}">
      <dgm:prSet/>
      <dgm:spPr/>
      <dgm:t>
        <a:bodyPr/>
        <a:lstStyle/>
        <a:p>
          <a:endParaRPr lang="ru-RU"/>
        </a:p>
      </dgm:t>
    </dgm:pt>
    <dgm:pt modelId="{A9008525-BA48-478B-9A53-7E7C2689BD78}" type="sibTrans" cxnId="{66DE7FB1-B70B-46C8-BDF9-3E00CA195DA5}">
      <dgm:prSet/>
      <dgm:spPr/>
      <dgm:t>
        <a:bodyPr/>
        <a:lstStyle/>
        <a:p>
          <a:endParaRPr lang="ru-RU"/>
        </a:p>
      </dgm:t>
    </dgm:pt>
    <dgm:pt modelId="{83D1DACC-1059-4832-A85A-82E4854F803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Социальные лифты для каждого</a:t>
          </a:r>
          <a:endParaRPr lang="ru-RU" sz="1600" b="1" dirty="0">
            <a:solidFill>
              <a:schemeClr val="tx1"/>
            </a:solidFill>
          </a:endParaRPr>
        </a:p>
      </dgm:t>
    </dgm:pt>
    <dgm:pt modelId="{AF94D4D9-2BF7-4452-B687-D31A7A406A66}" type="parTrans" cxnId="{EAA08638-FA4E-471B-AA9B-C1D0C692944D}">
      <dgm:prSet/>
      <dgm:spPr/>
      <dgm:t>
        <a:bodyPr/>
        <a:lstStyle/>
        <a:p>
          <a:endParaRPr lang="ru-RU"/>
        </a:p>
      </dgm:t>
    </dgm:pt>
    <dgm:pt modelId="{540CA743-343F-40DA-8432-06F89B6C18B5}" type="sibTrans" cxnId="{EAA08638-FA4E-471B-AA9B-C1D0C692944D}">
      <dgm:prSet/>
      <dgm:spPr/>
      <dgm:t>
        <a:bodyPr/>
        <a:lstStyle/>
        <a:p>
          <a:endParaRPr lang="ru-RU"/>
        </a:p>
      </dgm:t>
    </dgm:pt>
    <dgm:pt modelId="{0C181888-08A0-48A3-A992-C10B4944CAD9}">
      <dgm:prSet custT="1"/>
      <dgm:spPr/>
      <dgm:t>
        <a:bodyPr/>
        <a:lstStyle/>
        <a:p>
          <a:endParaRPr lang="ru-RU" sz="1400" dirty="0" smtClean="0"/>
        </a:p>
        <a:p>
          <a:r>
            <a:rPr lang="ru-RU" sz="1600" b="1" dirty="0" smtClean="0">
              <a:solidFill>
                <a:schemeClr val="tx1"/>
              </a:solidFill>
            </a:rPr>
            <a:t>Поддержка семей, имеющих детей</a:t>
          </a:r>
        </a:p>
        <a:p>
          <a:endParaRPr lang="ru-RU" sz="1300" dirty="0"/>
        </a:p>
      </dgm:t>
    </dgm:pt>
    <dgm:pt modelId="{8833C960-3539-4DCC-901E-655260A68D78}" type="parTrans" cxnId="{C2FEEA5B-CB89-484B-9DBF-6978AD2A43FB}">
      <dgm:prSet/>
      <dgm:spPr/>
      <dgm:t>
        <a:bodyPr/>
        <a:lstStyle/>
        <a:p>
          <a:endParaRPr lang="ru-RU"/>
        </a:p>
      </dgm:t>
    </dgm:pt>
    <dgm:pt modelId="{C6D95CEC-62BC-41DB-A65D-4597AD23AC99}" type="sibTrans" cxnId="{C2FEEA5B-CB89-484B-9DBF-6978AD2A43FB}">
      <dgm:prSet/>
      <dgm:spPr/>
      <dgm:t>
        <a:bodyPr/>
        <a:lstStyle/>
        <a:p>
          <a:endParaRPr lang="ru-RU"/>
        </a:p>
      </dgm:t>
    </dgm:pt>
    <dgm:pt modelId="{09BF9F86-5775-41E9-9B3E-33393F9D2CF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Социальная активность </a:t>
          </a:r>
          <a:endParaRPr lang="ru-RU" b="1" dirty="0">
            <a:solidFill>
              <a:schemeClr val="tx1"/>
            </a:solidFill>
          </a:endParaRPr>
        </a:p>
      </dgm:t>
    </dgm:pt>
    <dgm:pt modelId="{89CFF2F0-3E62-40C4-AD53-F45A92301A66}" type="parTrans" cxnId="{9AFB615C-6DA4-4A4F-A8C6-36FB85C41E5F}">
      <dgm:prSet/>
      <dgm:spPr/>
      <dgm:t>
        <a:bodyPr/>
        <a:lstStyle/>
        <a:p>
          <a:endParaRPr lang="ru-RU"/>
        </a:p>
      </dgm:t>
    </dgm:pt>
    <dgm:pt modelId="{ACB60224-E66F-476D-8EE0-71A656C03A2E}" type="sibTrans" cxnId="{9AFB615C-6DA4-4A4F-A8C6-36FB85C41E5F}">
      <dgm:prSet/>
      <dgm:spPr/>
      <dgm:t>
        <a:bodyPr/>
        <a:lstStyle/>
        <a:p>
          <a:endParaRPr lang="ru-RU"/>
        </a:p>
      </dgm:t>
    </dgm:pt>
    <dgm:pt modelId="{8FEE817D-42CD-43C5-972D-9AF65EEB3FB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Новые возможности для каждого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5A6E30F5-1ABF-42A9-BCB0-EB64EE2C1970}" type="parTrans" cxnId="{2A33E41E-23FE-4F17-B517-E3B0D4DDE6DC}">
      <dgm:prSet/>
      <dgm:spPr/>
      <dgm:t>
        <a:bodyPr/>
        <a:lstStyle/>
        <a:p>
          <a:endParaRPr lang="ru-RU"/>
        </a:p>
      </dgm:t>
    </dgm:pt>
    <dgm:pt modelId="{71C92941-BB53-4C23-9475-2419FAD79001}" type="sibTrans" cxnId="{2A33E41E-23FE-4F17-B517-E3B0D4DDE6DC}">
      <dgm:prSet/>
      <dgm:spPr/>
      <dgm:t>
        <a:bodyPr/>
        <a:lstStyle/>
        <a:p>
          <a:endParaRPr lang="ru-RU"/>
        </a:p>
      </dgm:t>
    </dgm:pt>
    <dgm:pt modelId="{38EA08B9-944E-404D-B55E-8A080B8E4BBD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Современная школа </a:t>
          </a:r>
          <a:endParaRPr lang="ru-RU" sz="1600" b="1" dirty="0">
            <a:solidFill>
              <a:schemeClr val="tx1"/>
            </a:solidFill>
          </a:endParaRPr>
        </a:p>
      </dgm:t>
    </dgm:pt>
    <dgm:pt modelId="{63F89913-D5ED-4CAA-8186-7B5D21206186}" type="parTrans" cxnId="{177A6EE7-9E8D-49CB-ABC9-2B7F48A67995}">
      <dgm:prSet/>
      <dgm:spPr/>
      <dgm:t>
        <a:bodyPr/>
        <a:lstStyle/>
        <a:p>
          <a:endParaRPr lang="ru-RU"/>
        </a:p>
      </dgm:t>
    </dgm:pt>
    <dgm:pt modelId="{CE355BA5-4E09-4790-B570-BA1476E72A2F}" type="sibTrans" cxnId="{177A6EE7-9E8D-49CB-ABC9-2B7F48A67995}">
      <dgm:prSet/>
      <dgm:spPr/>
      <dgm:t>
        <a:bodyPr/>
        <a:lstStyle/>
        <a:p>
          <a:endParaRPr lang="ru-RU"/>
        </a:p>
      </dgm:t>
    </dgm:pt>
    <dgm:pt modelId="{12A1F48A-6F2A-4914-9A73-7990E56299DE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Учитель будущего </a:t>
          </a:r>
          <a:endParaRPr lang="ru-RU" sz="1800" b="1" dirty="0">
            <a:solidFill>
              <a:schemeClr val="tx1"/>
            </a:solidFill>
          </a:endParaRPr>
        </a:p>
      </dgm:t>
    </dgm:pt>
    <dgm:pt modelId="{5735FE15-0639-410A-AB80-1DB10379D87B}" type="parTrans" cxnId="{CC5D172C-0036-4546-9E2F-3212E54D5471}">
      <dgm:prSet/>
      <dgm:spPr/>
      <dgm:t>
        <a:bodyPr/>
        <a:lstStyle/>
        <a:p>
          <a:endParaRPr lang="ru-RU"/>
        </a:p>
      </dgm:t>
    </dgm:pt>
    <dgm:pt modelId="{42A25EC5-AD3E-4E65-A042-55764142468C}" type="sibTrans" cxnId="{CC5D172C-0036-4546-9E2F-3212E54D5471}">
      <dgm:prSet/>
      <dgm:spPr/>
      <dgm:t>
        <a:bodyPr/>
        <a:lstStyle/>
        <a:p>
          <a:endParaRPr lang="ru-RU"/>
        </a:p>
      </dgm:t>
    </dgm:pt>
    <dgm:pt modelId="{7BF10E2B-7422-479B-B6CA-F6FA138BCAB3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Молодые профессионалы</a:t>
          </a:r>
          <a:endParaRPr lang="ru-RU" sz="1600" b="1" dirty="0">
            <a:solidFill>
              <a:schemeClr val="tx1"/>
            </a:solidFill>
          </a:endParaRPr>
        </a:p>
      </dgm:t>
    </dgm:pt>
    <dgm:pt modelId="{CBEBB611-C447-4B63-8108-3A4AD709556E}" type="parTrans" cxnId="{BC633E24-9B80-48CF-AE29-EE26DF83DAE2}">
      <dgm:prSet/>
      <dgm:spPr/>
      <dgm:t>
        <a:bodyPr/>
        <a:lstStyle/>
        <a:p>
          <a:endParaRPr lang="ru-RU"/>
        </a:p>
      </dgm:t>
    </dgm:pt>
    <dgm:pt modelId="{CA8796EF-89E3-4B14-ACF7-C94467EB9182}" type="sibTrans" cxnId="{BC633E24-9B80-48CF-AE29-EE26DF83DAE2}">
      <dgm:prSet/>
      <dgm:spPr/>
      <dgm:t>
        <a:bodyPr/>
        <a:lstStyle/>
        <a:p>
          <a:endParaRPr lang="ru-RU"/>
        </a:p>
      </dgm:t>
    </dgm:pt>
    <dgm:pt modelId="{BEF4F078-5C9E-4E9C-AB69-1C4556A82FAE}" type="pres">
      <dgm:prSet presAssocID="{2EB4A349-1228-4FCB-B184-DAE50DB8E9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BD5E52-D572-49BA-B291-359CDFC9A60D}" type="pres">
      <dgm:prSet presAssocID="{D5AE8D52-9BF5-4F14-910F-F593BC98DFA9}" presName="centerShape" presStyleLbl="node0" presStyleIdx="0" presStyleCnt="1" custScaleX="354241" custScaleY="170374" custLinFactNeighborX="-3122" custLinFactNeighborY="-1703"/>
      <dgm:spPr/>
      <dgm:t>
        <a:bodyPr/>
        <a:lstStyle/>
        <a:p>
          <a:endParaRPr lang="ru-RU"/>
        </a:p>
      </dgm:t>
    </dgm:pt>
    <dgm:pt modelId="{860DE1E3-0A56-4D31-A90E-C6A04F50ACF4}" type="pres">
      <dgm:prSet presAssocID="{53DE3567-03DB-4FFE-AA42-5A47131408B4}" presName="node" presStyleLbl="node1" presStyleIdx="0" presStyleCnt="10" custScaleX="276711" custScaleY="127405" custRadScaleRad="115118" custRadScaleInc="311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7C263-84ED-40C3-AB9B-9B1808C1C538}" type="pres">
      <dgm:prSet presAssocID="{53DE3567-03DB-4FFE-AA42-5A47131408B4}" presName="dummy" presStyleCnt="0"/>
      <dgm:spPr/>
    </dgm:pt>
    <dgm:pt modelId="{3C59BB83-1CE9-4AA3-9BFF-DD0AC34DD949}" type="pres">
      <dgm:prSet presAssocID="{0D1F0432-666A-4AA9-804F-938D5E42BA24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8802E14B-D7B6-45CA-B006-2C70ADD3D5E4}" type="pres">
      <dgm:prSet presAssocID="{9D4D0261-ECBC-4B7D-A832-51EB95F665A1}" presName="node" presStyleLbl="node1" presStyleIdx="1" presStyleCnt="10" custScaleX="231996" custRadScaleRad="203731" custRadScaleInc="277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16561-D9BC-476E-A632-F4B67C43D01C}" type="pres">
      <dgm:prSet presAssocID="{9D4D0261-ECBC-4B7D-A832-51EB95F665A1}" presName="dummy" presStyleCnt="0"/>
      <dgm:spPr/>
    </dgm:pt>
    <dgm:pt modelId="{B81829E7-A5EF-4197-91CC-9056670D24B7}" type="pres">
      <dgm:prSet presAssocID="{5566569B-45AE-403E-87FB-C5971B96D71C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7E68B565-A160-45B5-949D-84FBBAE636D6}" type="pres">
      <dgm:prSet presAssocID="{FE82670A-05E1-4698-9B6F-0E4A090FA615}" presName="node" presStyleLbl="node1" presStyleIdx="2" presStyleCnt="10" custScaleX="290567" custRadScaleRad="174621" custRadScaleInc="12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B9535-9CD1-4E06-AC07-6D2BF83E6C7F}" type="pres">
      <dgm:prSet presAssocID="{FE82670A-05E1-4698-9B6F-0E4A090FA615}" presName="dummy" presStyleCnt="0"/>
      <dgm:spPr/>
    </dgm:pt>
    <dgm:pt modelId="{2C5013A0-092D-47DC-8151-6A7871F57FC5}" type="pres">
      <dgm:prSet presAssocID="{A9008525-BA48-478B-9A53-7E7C2689BD78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F300A2D4-E2E7-4CE1-94C0-A1D17438C4C5}" type="pres">
      <dgm:prSet presAssocID="{83D1DACC-1059-4832-A85A-82E4854F8034}" presName="node" presStyleLbl="node1" presStyleIdx="3" presStyleCnt="10" custScaleX="260363" custRadScaleRad="243330" custRadScaleInc="-6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6B281-72A2-44EF-BB78-7112ECE40781}" type="pres">
      <dgm:prSet presAssocID="{83D1DACC-1059-4832-A85A-82E4854F8034}" presName="dummy" presStyleCnt="0"/>
      <dgm:spPr/>
    </dgm:pt>
    <dgm:pt modelId="{FEDA62E0-3401-42C9-AC03-158F6641BFBA}" type="pres">
      <dgm:prSet presAssocID="{540CA743-343F-40DA-8432-06F89B6C18B5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87F4EFDD-9ACB-4204-9ECB-1E2A081942F5}" type="pres">
      <dgm:prSet presAssocID="{0C181888-08A0-48A3-A992-C10B4944CAD9}" presName="node" presStyleLbl="node1" presStyleIdx="4" presStyleCnt="10" custScaleX="308948" custRadScaleRad="110573" custRadScaleInc="-54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ACF04-63A6-484D-A63B-9400EE9EB01D}" type="pres">
      <dgm:prSet presAssocID="{0C181888-08A0-48A3-A992-C10B4944CAD9}" presName="dummy" presStyleCnt="0"/>
      <dgm:spPr/>
    </dgm:pt>
    <dgm:pt modelId="{91716164-50B9-44A9-B09C-BD522AFAF139}" type="pres">
      <dgm:prSet presAssocID="{C6D95CEC-62BC-41DB-A65D-4597AD23AC99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C9653E5B-6E36-4FF9-B960-F9C61832D43D}" type="pres">
      <dgm:prSet presAssocID="{09BF9F86-5775-41E9-9B3E-33393F9D2CFD}" presName="node" presStyleLbl="node1" presStyleIdx="5" presStyleCnt="10" custScaleX="283860" custScaleY="116800" custRadScaleRad="122293" custRadScaleInc="358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2C464-64D9-4E76-9FDE-2A6D42A7B61C}" type="pres">
      <dgm:prSet presAssocID="{09BF9F86-5775-41E9-9B3E-33393F9D2CFD}" presName="dummy" presStyleCnt="0"/>
      <dgm:spPr/>
    </dgm:pt>
    <dgm:pt modelId="{AC25F2C7-232D-4B05-8655-4AD3644316CA}" type="pres">
      <dgm:prSet presAssocID="{ACB60224-E66F-476D-8EE0-71A656C03A2E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7AE153EA-880B-49DF-A780-C70768224C16}" type="pres">
      <dgm:prSet presAssocID="{8FEE817D-42CD-43C5-972D-9AF65EEB3FB3}" presName="node" presStyleLbl="node1" presStyleIdx="6" presStyleCnt="10" custScaleX="249614" custRadScaleRad="246919" custRadScaleInc="306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EEEF2-006C-46AB-B0C8-E3EFBA956F4E}" type="pres">
      <dgm:prSet presAssocID="{8FEE817D-42CD-43C5-972D-9AF65EEB3FB3}" presName="dummy" presStyleCnt="0"/>
      <dgm:spPr/>
    </dgm:pt>
    <dgm:pt modelId="{93183E0B-683B-48CA-90BE-6DCF134C5DA9}" type="pres">
      <dgm:prSet presAssocID="{71C92941-BB53-4C23-9475-2419FAD79001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8C6EF6B7-3CA8-47DB-BB5D-DA6B7E429233}" type="pres">
      <dgm:prSet presAssocID="{12A1F48A-6F2A-4914-9A73-7990E56299DE}" presName="node" presStyleLbl="node1" presStyleIdx="7" presStyleCnt="10" custScaleX="264458" custRadScaleRad="180642" custRadScaleInc="153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162AE-F256-4949-B97F-E18E3D55C44E}" type="pres">
      <dgm:prSet presAssocID="{12A1F48A-6F2A-4914-9A73-7990E56299DE}" presName="dummy" presStyleCnt="0"/>
      <dgm:spPr/>
    </dgm:pt>
    <dgm:pt modelId="{14A63A5C-AF20-46BA-A8AA-A1137D6E12A0}" type="pres">
      <dgm:prSet presAssocID="{42A25EC5-AD3E-4E65-A042-55764142468C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DAB10376-B377-4EFA-9C72-F45E8208E3D7}" type="pres">
      <dgm:prSet presAssocID="{7BF10E2B-7422-479B-B6CA-F6FA138BCAB3}" presName="node" presStyleLbl="node1" presStyleIdx="8" presStyleCnt="10" custScaleX="268385" custRadScaleRad="226416" custRadScaleInc="-1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5A965-6D8F-42A9-8F94-BDEF13FE9C50}" type="pres">
      <dgm:prSet presAssocID="{7BF10E2B-7422-479B-B6CA-F6FA138BCAB3}" presName="dummy" presStyleCnt="0"/>
      <dgm:spPr/>
    </dgm:pt>
    <dgm:pt modelId="{96FE5DCC-AC83-4644-B3E9-3AE15A69B598}" type="pres">
      <dgm:prSet presAssocID="{CA8796EF-89E3-4B14-ACF7-C94467EB9182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554BEDA5-C348-4B82-B569-A2FD1D4EEF7B}" type="pres">
      <dgm:prSet presAssocID="{38EA08B9-944E-404D-B55E-8A080B8E4BBD}" presName="node" presStyleLbl="node1" presStyleIdx="9" presStyleCnt="10" custScaleX="309975" custScaleY="120247" custRadScaleRad="119351" custRadScaleInc="-2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DC1FF-966E-4A1C-B4C5-B6E972CF103F}" type="pres">
      <dgm:prSet presAssocID="{38EA08B9-944E-404D-B55E-8A080B8E4BBD}" presName="dummy" presStyleCnt="0"/>
      <dgm:spPr/>
    </dgm:pt>
    <dgm:pt modelId="{59D304F3-1021-45A8-864B-E6565CE21047}" type="pres">
      <dgm:prSet presAssocID="{CE355BA5-4E09-4790-B570-BA1476E72A2F}" presName="sibTrans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4C1506D8-6EF5-4C09-91BE-93287551772E}" type="presOf" srcId="{CA8796EF-89E3-4B14-ACF7-C94467EB9182}" destId="{96FE5DCC-AC83-4644-B3E9-3AE15A69B598}" srcOrd="0" destOrd="0" presId="urn:microsoft.com/office/officeart/2005/8/layout/radial6"/>
    <dgm:cxn modelId="{66DE7FB1-B70B-46C8-BDF9-3E00CA195DA5}" srcId="{D5AE8D52-9BF5-4F14-910F-F593BC98DFA9}" destId="{FE82670A-05E1-4698-9B6F-0E4A090FA615}" srcOrd="2" destOrd="0" parTransId="{882A8FD3-B483-4061-8D05-1EE3DC96E250}" sibTransId="{A9008525-BA48-478B-9A53-7E7C2689BD78}"/>
    <dgm:cxn modelId="{9AFB615C-6DA4-4A4F-A8C6-36FB85C41E5F}" srcId="{D5AE8D52-9BF5-4F14-910F-F593BC98DFA9}" destId="{09BF9F86-5775-41E9-9B3E-33393F9D2CFD}" srcOrd="5" destOrd="0" parTransId="{89CFF2F0-3E62-40C4-AD53-F45A92301A66}" sibTransId="{ACB60224-E66F-476D-8EE0-71A656C03A2E}"/>
    <dgm:cxn modelId="{A1993D9A-2A7A-4FF4-9DDB-9D8C6AE84631}" type="presOf" srcId="{8FEE817D-42CD-43C5-972D-9AF65EEB3FB3}" destId="{7AE153EA-880B-49DF-A780-C70768224C16}" srcOrd="0" destOrd="0" presId="urn:microsoft.com/office/officeart/2005/8/layout/radial6"/>
    <dgm:cxn modelId="{D441D50C-1870-4362-9E3C-45A2515FF987}" type="presOf" srcId="{0C181888-08A0-48A3-A992-C10B4944CAD9}" destId="{87F4EFDD-9ACB-4204-9ECB-1E2A081942F5}" srcOrd="0" destOrd="0" presId="urn:microsoft.com/office/officeart/2005/8/layout/radial6"/>
    <dgm:cxn modelId="{54626181-2010-4E01-BA3E-39FB8E69F05E}" type="presOf" srcId="{D5AE8D52-9BF5-4F14-910F-F593BC98DFA9}" destId="{02BD5E52-D572-49BA-B291-359CDFC9A60D}" srcOrd="0" destOrd="0" presId="urn:microsoft.com/office/officeart/2005/8/layout/radial6"/>
    <dgm:cxn modelId="{B10CDC8A-BFFE-43ED-9BD1-174854E8858F}" type="presOf" srcId="{CE355BA5-4E09-4790-B570-BA1476E72A2F}" destId="{59D304F3-1021-45A8-864B-E6565CE21047}" srcOrd="0" destOrd="0" presId="urn:microsoft.com/office/officeart/2005/8/layout/radial6"/>
    <dgm:cxn modelId="{55D4894A-4C72-42F8-8E8C-11ED5F84AF03}" type="presOf" srcId="{9D4D0261-ECBC-4B7D-A832-51EB95F665A1}" destId="{8802E14B-D7B6-45CA-B006-2C70ADD3D5E4}" srcOrd="0" destOrd="0" presId="urn:microsoft.com/office/officeart/2005/8/layout/radial6"/>
    <dgm:cxn modelId="{C76F5CF2-7625-454E-AA72-20DFA3F95105}" type="presOf" srcId="{12A1F48A-6F2A-4914-9A73-7990E56299DE}" destId="{8C6EF6B7-3CA8-47DB-BB5D-DA6B7E429233}" srcOrd="0" destOrd="0" presId="urn:microsoft.com/office/officeart/2005/8/layout/radial6"/>
    <dgm:cxn modelId="{F6DB1472-BBF6-473D-BF0D-2A274658BECD}" srcId="{D5AE8D52-9BF5-4F14-910F-F593BC98DFA9}" destId="{9D4D0261-ECBC-4B7D-A832-51EB95F665A1}" srcOrd="1" destOrd="0" parTransId="{A468AD78-0BA6-4D67-8437-FF4B1019091C}" sibTransId="{5566569B-45AE-403E-87FB-C5971B96D71C}"/>
    <dgm:cxn modelId="{6F18A0B5-A9E0-4188-9AF3-77B0DF918B1A}" type="presOf" srcId="{2EB4A349-1228-4FCB-B184-DAE50DB8E961}" destId="{BEF4F078-5C9E-4E9C-AB69-1C4556A82FAE}" srcOrd="0" destOrd="0" presId="urn:microsoft.com/office/officeart/2005/8/layout/radial6"/>
    <dgm:cxn modelId="{DD897AAD-C92B-42B1-A2DB-1E09C62B8004}" type="presOf" srcId="{71C92941-BB53-4C23-9475-2419FAD79001}" destId="{93183E0B-683B-48CA-90BE-6DCF134C5DA9}" srcOrd="0" destOrd="0" presId="urn:microsoft.com/office/officeart/2005/8/layout/radial6"/>
    <dgm:cxn modelId="{9AEB9002-8769-4F15-8B40-B0CDE72552D1}" srcId="{D5AE8D52-9BF5-4F14-910F-F593BC98DFA9}" destId="{53DE3567-03DB-4FFE-AA42-5A47131408B4}" srcOrd="0" destOrd="0" parTransId="{7F91C918-B611-48E1-92C4-86DEDDCC1311}" sibTransId="{0D1F0432-666A-4AA9-804F-938D5E42BA24}"/>
    <dgm:cxn modelId="{2A33E41E-23FE-4F17-B517-E3B0D4DDE6DC}" srcId="{D5AE8D52-9BF5-4F14-910F-F593BC98DFA9}" destId="{8FEE817D-42CD-43C5-972D-9AF65EEB3FB3}" srcOrd="6" destOrd="0" parTransId="{5A6E30F5-1ABF-42A9-BCB0-EB64EE2C1970}" sibTransId="{71C92941-BB53-4C23-9475-2419FAD79001}"/>
    <dgm:cxn modelId="{B962955E-CFBF-49E8-A4C8-8A61DC70261B}" type="presOf" srcId="{540CA743-343F-40DA-8432-06F89B6C18B5}" destId="{FEDA62E0-3401-42C9-AC03-158F6641BFBA}" srcOrd="0" destOrd="0" presId="urn:microsoft.com/office/officeart/2005/8/layout/radial6"/>
    <dgm:cxn modelId="{D03A065B-6DA3-41EE-94D4-84205F8783E2}" type="presOf" srcId="{83D1DACC-1059-4832-A85A-82E4854F8034}" destId="{F300A2D4-E2E7-4CE1-94C0-A1D17438C4C5}" srcOrd="0" destOrd="0" presId="urn:microsoft.com/office/officeart/2005/8/layout/radial6"/>
    <dgm:cxn modelId="{177A6EE7-9E8D-49CB-ABC9-2B7F48A67995}" srcId="{D5AE8D52-9BF5-4F14-910F-F593BC98DFA9}" destId="{38EA08B9-944E-404D-B55E-8A080B8E4BBD}" srcOrd="9" destOrd="0" parTransId="{63F89913-D5ED-4CAA-8186-7B5D21206186}" sibTransId="{CE355BA5-4E09-4790-B570-BA1476E72A2F}"/>
    <dgm:cxn modelId="{CC5D172C-0036-4546-9E2F-3212E54D5471}" srcId="{D5AE8D52-9BF5-4F14-910F-F593BC98DFA9}" destId="{12A1F48A-6F2A-4914-9A73-7990E56299DE}" srcOrd="7" destOrd="0" parTransId="{5735FE15-0639-410A-AB80-1DB10379D87B}" sibTransId="{42A25EC5-AD3E-4E65-A042-55764142468C}"/>
    <dgm:cxn modelId="{BC633E24-9B80-48CF-AE29-EE26DF83DAE2}" srcId="{D5AE8D52-9BF5-4F14-910F-F593BC98DFA9}" destId="{7BF10E2B-7422-479B-B6CA-F6FA138BCAB3}" srcOrd="8" destOrd="0" parTransId="{CBEBB611-C447-4B63-8108-3A4AD709556E}" sibTransId="{CA8796EF-89E3-4B14-ACF7-C94467EB9182}"/>
    <dgm:cxn modelId="{B85DBCA3-880C-454B-BC23-1EAE927AE1E6}" type="presOf" srcId="{42A25EC5-AD3E-4E65-A042-55764142468C}" destId="{14A63A5C-AF20-46BA-A8AA-A1137D6E12A0}" srcOrd="0" destOrd="0" presId="urn:microsoft.com/office/officeart/2005/8/layout/radial6"/>
    <dgm:cxn modelId="{30AAA6B4-8B68-41A5-B098-2AB44CD89321}" type="presOf" srcId="{FE82670A-05E1-4698-9B6F-0E4A090FA615}" destId="{7E68B565-A160-45B5-949D-84FBBAE636D6}" srcOrd="0" destOrd="0" presId="urn:microsoft.com/office/officeart/2005/8/layout/radial6"/>
    <dgm:cxn modelId="{A49CE228-7FA5-4ED5-A696-C14F6BE38587}" type="presOf" srcId="{7BF10E2B-7422-479B-B6CA-F6FA138BCAB3}" destId="{DAB10376-B377-4EFA-9C72-F45E8208E3D7}" srcOrd="0" destOrd="0" presId="urn:microsoft.com/office/officeart/2005/8/layout/radial6"/>
    <dgm:cxn modelId="{6C08A32E-6267-4CCF-95BB-0F3BCDD06BBF}" type="presOf" srcId="{53DE3567-03DB-4FFE-AA42-5A47131408B4}" destId="{860DE1E3-0A56-4D31-A90E-C6A04F50ACF4}" srcOrd="0" destOrd="0" presId="urn:microsoft.com/office/officeart/2005/8/layout/radial6"/>
    <dgm:cxn modelId="{5C269C97-B617-44B9-A3F6-A891304E3D6B}" type="presOf" srcId="{C6D95CEC-62BC-41DB-A65D-4597AD23AC99}" destId="{91716164-50B9-44A9-B09C-BD522AFAF139}" srcOrd="0" destOrd="0" presId="urn:microsoft.com/office/officeart/2005/8/layout/radial6"/>
    <dgm:cxn modelId="{FF3C2801-B76C-4F99-8E0D-6A4FBC59C9B3}" type="presOf" srcId="{09BF9F86-5775-41E9-9B3E-33393F9D2CFD}" destId="{C9653E5B-6E36-4FF9-B960-F9C61832D43D}" srcOrd="0" destOrd="0" presId="urn:microsoft.com/office/officeart/2005/8/layout/radial6"/>
    <dgm:cxn modelId="{148F2D11-22EB-40D4-856B-3CB16CD3D3D5}" type="presOf" srcId="{38EA08B9-944E-404D-B55E-8A080B8E4BBD}" destId="{554BEDA5-C348-4B82-B569-A2FD1D4EEF7B}" srcOrd="0" destOrd="0" presId="urn:microsoft.com/office/officeart/2005/8/layout/radial6"/>
    <dgm:cxn modelId="{92FB6C07-783A-4C1C-B118-FCFD843D4F71}" srcId="{2EB4A349-1228-4FCB-B184-DAE50DB8E961}" destId="{D5AE8D52-9BF5-4F14-910F-F593BC98DFA9}" srcOrd="0" destOrd="0" parTransId="{6CFC512B-2971-4D96-B864-6F87CCD84D27}" sibTransId="{9BF963BF-1E5C-4748-8EEC-7F6397A374AB}"/>
    <dgm:cxn modelId="{EAA08638-FA4E-471B-AA9B-C1D0C692944D}" srcId="{D5AE8D52-9BF5-4F14-910F-F593BC98DFA9}" destId="{83D1DACC-1059-4832-A85A-82E4854F8034}" srcOrd="3" destOrd="0" parTransId="{AF94D4D9-2BF7-4452-B687-D31A7A406A66}" sibTransId="{540CA743-343F-40DA-8432-06F89B6C18B5}"/>
    <dgm:cxn modelId="{D4F642FC-955A-433A-9DD4-B1A7C7699168}" type="presOf" srcId="{0D1F0432-666A-4AA9-804F-938D5E42BA24}" destId="{3C59BB83-1CE9-4AA3-9BFF-DD0AC34DD949}" srcOrd="0" destOrd="0" presId="urn:microsoft.com/office/officeart/2005/8/layout/radial6"/>
    <dgm:cxn modelId="{C2FEEA5B-CB89-484B-9DBF-6978AD2A43FB}" srcId="{D5AE8D52-9BF5-4F14-910F-F593BC98DFA9}" destId="{0C181888-08A0-48A3-A992-C10B4944CAD9}" srcOrd="4" destOrd="0" parTransId="{8833C960-3539-4DCC-901E-655260A68D78}" sibTransId="{C6D95CEC-62BC-41DB-A65D-4597AD23AC99}"/>
    <dgm:cxn modelId="{D9073AFC-D4BA-4211-80CA-37D137F2E6DB}" type="presOf" srcId="{ACB60224-E66F-476D-8EE0-71A656C03A2E}" destId="{AC25F2C7-232D-4B05-8655-4AD3644316CA}" srcOrd="0" destOrd="0" presId="urn:microsoft.com/office/officeart/2005/8/layout/radial6"/>
    <dgm:cxn modelId="{FB0490A0-1A58-47C3-8268-6DDC8C6F3239}" type="presOf" srcId="{5566569B-45AE-403E-87FB-C5971B96D71C}" destId="{B81829E7-A5EF-4197-91CC-9056670D24B7}" srcOrd="0" destOrd="0" presId="urn:microsoft.com/office/officeart/2005/8/layout/radial6"/>
    <dgm:cxn modelId="{E68B7182-E63F-4F0F-A91F-3C67A79BC3ED}" type="presOf" srcId="{A9008525-BA48-478B-9A53-7E7C2689BD78}" destId="{2C5013A0-092D-47DC-8151-6A7871F57FC5}" srcOrd="0" destOrd="0" presId="urn:microsoft.com/office/officeart/2005/8/layout/radial6"/>
    <dgm:cxn modelId="{BB764415-37F3-4BCA-A100-75E9C7F701F2}" type="presParOf" srcId="{BEF4F078-5C9E-4E9C-AB69-1C4556A82FAE}" destId="{02BD5E52-D572-49BA-B291-359CDFC9A60D}" srcOrd="0" destOrd="0" presId="urn:microsoft.com/office/officeart/2005/8/layout/radial6"/>
    <dgm:cxn modelId="{74E48BCC-9672-4917-A482-607A597F8840}" type="presParOf" srcId="{BEF4F078-5C9E-4E9C-AB69-1C4556A82FAE}" destId="{860DE1E3-0A56-4D31-A90E-C6A04F50ACF4}" srcOrd="1" destOrd="0" presId="urn:microsoft.com/office/officeart/2005/8/layout/radial6"/>
    <dgm:cxn modelId="{80384E9A-F38E-41D0-8009-AAB60534D712}" type="presParOf" srcId="{BEF4F078-5C9E-4E9C-AB69-1C4556A82FAE}" destId="{5BB7C263-84ED-40C3-AB9B-9B1808C1C538}" srcOrd="2" destOrd="0" presId="urn:microsoft.com/office/officeart/2005/8/layout/radial6"/>
    <dgm:cxn modelId="{7D95DC37-EC20-47B8-BCFA-AE6670EFD2A3}" type="presParOf" srcId="{BEF4F078-5C9E-4E9C-AB69-1C4556A82FAE}" destId="{3C59BB83-1CE9-4AA3-9BFF-DD0AC34DD949}" srcOrd="3" destOrd="0" presId="urn:microsoft.com/office/officeart/2005/8/layout/radial6"/>
    <dgm:cxn modelId="{030D46C5-5CB6-4E21-BDC6-F8297C89DBFC}" type="presParOf" srcId="{BEF4F078-5C9E-4E9C-AB69-1C4556A82FAE}" destId="{8802E14B-D7B6-45CA-B006-2C70ADD3D5E4}" srcOrd="4" destOrd="0" presId="urn:microsoft.com/office/officeart/2005/8/layout/radial6"/>
    <dgm:cxn modelId="{23FED733-5E92-4D22-A532-A2F1E0495E6B}" type="presParOf" srcId="{BEF4F078-5C9E-4E9C-AB69-1C4556A82FAE}" destId="{FF316561-D9BC-476E-A632-F4B67C43D01C}" srcOrd="5" destOrd="0" presId="urn:microsoft.com/office/officeart/2005/8/layout/radial6"/>
    <dgm:cxn modelId="{A2C21070-9350-49BD-B030-A50AD4837B53}" type="presParOf" srcId="{BEF4F078-5C9E-4E9C-AB69-1C4556A82FAE}" destId="{B81829E7-A5EF-4197-91CC-9056670D24B7}" srcOrd="6" destOrd="0" presId="urn:microsoft.com/office/officeart/2005/8/layout/radial6"/>
    <dgm:cxn modelId="{7C615EF4-F776-4D76-937E-1B76E2B80717}" type="presParOf" srcId="{BEF4F078-5C9E-4E9C-AB69-1C4556A82FAE}" destId="{7E68B565-A160-45B5-949D-84FBBAE636D6}" srcOrd="7" destOrd="0" presId="urn:microsoft.com/office/officeart/2005/8/layout/radial6"/>
    <dgm:cxn modelId="{925B45DE-C1D5-40F7-A69B-0435F82E8CA1}" type="presParOf" srcId="{BEF4F078-5C9E-4E9C-AB69-1C4556A82FAE}" destId="{424B9535-9CD1-4E06-AC07-6D2BF83E6C7F}" srcOrd="8" destOrd="0" presId="urn:microsoft.com/office/officeart/2005/8/layout/radial6"/>
    <dgm:cxn modelId="{87A01547-6D8C-47BE-A8BD-D68735D38D1A}" type="presParOf" srcId="{BEF4F078-5C9E-4E9C-AB69-1C4556A82FAE}" destId="{2C5013A0-092D-47DC-8151-6A7871F57FC5}" srcOrd="9" destOrd="0" presId="urn:microsoft.com/office/officeart/2005/8/layout/radial6"/>
    <dgm:cxn modelId="{DF7237F0-4B39-4A4C-97FD-AAAE33A8BE2D}" type="presParOf" srcId="{BEF4F078-5C9E-4E9C-AB69-1C4556A82FAE}" destId="{F300A2D4-E2E7-4CE1-94C0-A1D17438C4C5}" srcOrd="10" destOrd="0" presId="urn:microsoft.com/office/officeart/2005/8/layout/radial6"/>
    <dgm:cxn modelId="{3E523192-C7FA-4E9B-9778-5B9DBBDBAEF7}" type="presParOf" srcId="{BEF4F078-5C9E-4E9C-AB69-1C4556A82FAE}" destId="{A516B281-72A2-44EF-BB78-7112ECE40781}" srcOrd="11" destOrd="0" presId="urn:microsoft.com/office/officeart/2005/8/layout/radial6"/>
    <dgm:cxn modelId="{6EF5D145-9F91-4E11-9E48-5B504932A8A4}" type="presParOf" srcId="{BEF4F078-5C9E-4E9C-AB69-1C4556A82FAE}" destId="{FEDA62E0-3401-42C9-AC03-158F6641BFBA}" srcOrd="12" destOrd="0" presId="urn:microsoft.com/office/officeart/2005/8/layout/radial6"/>
    <dgm:cxn modelId="{9917C9E5-E497-4C62-BA33-9C8E819E73F9}" type="presParOf" srcId="{BEF4F078-5C9E-4E9C-AB69-1C4556A82FAE}" destId="{87F4EFDD-9ACB-4204-9ECB-1E2A081942F5}" srcOrd="13" destOrd="0" presId="urn:microsoft.com/office/officeart/2005/8/layout/radial6"/>
    <dgm:cxn modelId="{117D0352-72EA-4ECB-9F2F-CA8791C5FD01}" type="presParOf" srcId="{BEF4F078-5C9E-4E9C-AB69-1C4556A82FAE}" destId="{4B7ACF04-63A6-484D-A63B-9400EE9EB01D}" srcOrd="14" destOrd="0" presId="urn:microsoft.com/office/officeart/2005/8/layout/radial6"/>
    <dgm:cxn modelId="{2D6135FC-94ED-4306-8999-3583C3206650}" type="presParOf" srcId="{BEF4F078-5C9E-4E9C-AB69-1C4556A82FAE}" destId="{91716164-50B9-44A9-B09C-BD522AFAF139}" srcOrd="15" destOrd="0" presId="urn:microsoft.com/office/officeart/2005/8/layout/radial6"/>
    <dgm:cxn modelId="{AC814801-9E44-47C2-B8E9-1D8636CC155E}" type="presParOf" srcId="{BEF4F078-5C9E-4E9C-AB69-1C4556A82FAE}" destId="{C9653E5B-6E36-4FF9-B960-F9C61832D43D}" srcOrd="16" destOrd="0" presId="urn:microsoft.com/office/officeart/2005/8/layout/radial6"/>
    <dgm:cxn modelId="{B2243856-27E5-419D-B3CD-A110192472A2}" type="presParOf" srcId="{BEF4F078-5C9E-4E9C-AB69-1C4556A82FAE}" destId="{1862C464-64D9-4E76-9FDE-2A6D42A7B61C}" srcOrd="17" destOrd="0" presId="urn:microsoft.com/office/officeart/2005/8/layout/radial6"/>
    <dgm:cxn modelId="{96CC49D2-3612-49C5-92FE-573E8742C39B}" type="presParOf" srcId="{BEF4F078-5C9E-4E9C-AB69-1C4556A82FAE}" destId="{AC25F2C7-232D-4B05-8655-4AD3644316CA}" srcOrd="18" destOrd="0" presId="urn:microsoft.com/office/officeart/2005/8/layout/radial6"/>
    <dgm:cxn modelId="{A83D1885-2D23-4A0A-B1B8-A71A0B6F84C9}" type="presParOf" srcId="{BEF4F078-5C9E-4E9C-AB69-1C4556A82FAE}" destId="{7AE153EA-880B-49DF-A780-C70768224C16}" srcOrd="19" destOrd="0" presId="urn:microsoft.com/office/officeart/2005/8/layout/radial6"/>
    <dgm:cxn modelId="{4A06A87C-D8A7-4442-98E9-35FE843705A8}" type="presParOf" srcId="{BEF4F078-5C9E-4E9C-AB69-1C4556A82FAE}" destId="{513EEEF2-006C-46AB-B0C8-E3EFBA956F4E}" srcOrd="20" destOrd="0" presId="urn:microsoft.com/office/officeart/2005/8/layout/radial6"/>
    <dgm:cxn modelId="{2EF0C614-528C-4D09-9EC7-AF4D96985D0C}" type="presParOf" srcId="{BEF4F078-5C9E-4E9C-AB69-1C4556A82FAE}" destId="{93183E0B-683B-48CA-90BE-6DCF134C5DA9}" srcOrd="21" destOrd="0" presId="urn:microsoft.com/office/officeart/2005/8/layout/radial6"/>
    <dgm:cxn modelId="{81E4AD80-9018-4396-AC1F-AC2304C8869D}" type="presParOf" srcId="{BEF4F078-5C9E-4E9C-AB69-1C4556A82FAE}" destId="{8C6EF6B7-3CA8-47DB-BB5D-DA6B7E429233}" srcOrd="22" destOrd="0" presId="urn:microsoft.com/office/officeart/2005/8/layout/radial6"/>
    <dgm:cxn modelId="{02931A06-90C3-4DBB-B807-C61AB4A68AFD}" type="presParOf" srcId="{BEF4F078-5C9E-4E9C-AB69-1C4556A82FAE}" destId="{F80162AE-F256-4949-B97F-E18E3D55C44E}" srcOrd="23" destOrd="0" presId="urn:microsoft.com/office/officeart/2005/8/layout/radial6"/>
    <dgm:cxn modelId="{7EFDCC47-197D-4564-A8E2-A1192A35AF5E}" type="presParOf" srcId="{BEF4F078-5C9E-4E9C-AB69-1C4556A82FAE}" destId="{14A63A5C-AF20-46BA-A8AA-A1137D6E12A0}" srcOrd="24" destOrd="0" presId="urn:microsoft.com/office/officeart/2005/8/layout/radial6"/>
    <dgm:cxn modelId="{9970DA83-C508-427C-9314-506818B3E7E3}" type="presParOf" srcId="{BEF4F078-5C9E-4E9C-AB69-1C4556A82FAE}" destId="{DAB10376-B377-4EFA-9C72-F45E8208E3D7}" srcOrd="25" destOrd="0" presId="urn:microsoft.com/office/officeart/2005/8/layout/radial6"/>
    <dgm:cxn modelId="{083AA60F-D57B-4762-A1C5-06FAF5A64577}" type="presParOf" srcId="{BEF4F078-5C9E-4E9C-AB69-1C4556A82FAE}" destId="{A8B5A965-6D8F-42A9-8F94-BDEF13FE9C50}" srcOrd="26" destOrd="0" presId="urn:microsoft.com/office/officeart/2005/8/layout/radial6"/>
    <dgm:cxn modelId="{496CCCDA-18A1-4B07-BB84-1F9E203420B6}" type="presParOf" srcId="{BEF4F078-5C9E-4E9C-AB69-1C4556A82FAE}" destId="{96FE5DCC-AC83-4644-B3E9-3AE15A69B598}" srcOrd="27" destOrd="0" presId="urn:microsoft.com/office/officeart/2005/8/layout/radial6"/>
    <dgm:cxn modelId="{ACC68699-3AFB-44ED-A5B0-AB77FA827F19}" type="presParOf" srcId="{BEF4F078-5C9E-4E9C-AB69-1C4556A82FAE}" destId="{554BEDA5-C348-4B82-B569-A2FD1D4EEF7B}" srcOrd="28" destOrd="0" presId="urn:microsoft.com/office/officeart/2005/8/layout/radial6"/>
    <dgm:cxn modelId="{E098B1D6-DDD3-4361-A2D9-9556A46B5606}" type="presParOf" srcId="{BEF4F078-5C9E-4E9C-AB69-1C4556A82FAE}" destId="{FEBDC1FF-966E-4A1C-B4C5-B6E972CF103F}" srcOrd="29" destOrd="0" presId="urn:microsoft.com/office/officeart/2005/8/layout/radial6"/>
    <dgm:cxn modelId="{DDFB35FC-1332-44C4-93BE-53FF16A96EB5}" type="presParOf" srcId="{BEF4F078-5C9E-4E9C-AB69-1C4556A82FAE}" destId="{59D304F3-1021-45A8-864B-E6565CE21047}" srcOrd="30" destOrd="0" presId="urn:microsoft.com/office/officeart/2005/8/layout/radial6"/>
  </dgm:cxnLst>
  <dgm:bg>
    <a:solidFill>
      <a:srgbClr val="3C5EEE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25521-2FCE-47BD-8FF1-D450566D11C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FC30-09C2-4E61-B423-1D970FB41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0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D2E5-EE26-4D4E-9A2E-03B92CE24E84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943F-B308-4072-99BD-0C52867D70A4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2552-3315-4AC8-BF0F-7DAD1E8BE18C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ED77-C3E2-4A8F-9FB9-B641F132B875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5DA3-75CF-45A6-BE3E-134577CD9FF3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B404D-CC14-441E-8BEA-CB60276EDB4D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F14A-5E06-404E-B7E7-6486B9327900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B45D-41B4-4C42-B7FC-EC9F18EFE126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ED8B-6004-4AD4-990C-541338A680F8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6FE5F-BF40-4738-AAE2-514AF0EBAC73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608C-B46A-4837-9822-7F8A0EF6B4AA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60098A-2CDF-47D7-82D8-AC68C148BD2A}" type="datetime1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1" y="274638"/>
            <a:ext cx="11190514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</a:rPr>
              <a:t>Организация работы с АИС «Е-Услуги. Образование» и АИС «Сетевой город. Образование» по управлению качеством образования системы образования Тихорецкого района</a:t>
            </a:r>
            <a:endParaRPr lang="ru-RU" sz="2400" dirty="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26" y="1816100"/>
            <a:ext cx="10393680" cy="2910477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372" y="1914933"/>
            <a:ext cx="839255" cy="71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746937" y="4500084"/>
            <a:ext cx="4378263" cy="172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Косова Марина Александровна, начальник отдела развития образования управления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администрации муниципального образования Тихорецкий район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864037" y="6223000"/>
            <a:ext cx="4378263" cy="266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февраля 2019 года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26" y="4908549"/>
            <a:ext cx="457200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210" y="117884"/>
            <a:ext cx="10972800" cy="75732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Годовая циклограмма организации работы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959843"/>
              </p:ext>
            </p:extLst>
          </p:nvPr>
        </p:nvGraphicFramePr>
        <p:xfrm>
          <a:off x="156750" y="875212"/>
          <a:ext cx="11691260" cy="596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936">
                  <a:extLst>
                    <a:ext uri="{9D8B030D-6E8A-4147-A177-3AD203B41FA5}">
                      <a16:colId xmlns:a16="http://schemas.microsoft.com/office/drawing/2014/main" xmlns="" val="2373939517"/>
                    </a:ext>
                  </a:extLst>
                </a:gridCol>
                <a:gridCol w="2599508">
                  <a:extLst>
                    <a:ext uri="{9D8B030D-6E8A-4147-A177-3AD203B41FA5}">
                      <a16:colId xmlns:a16="http://schemas.microsoft.com/office/drawing/2014/main" xmlns="" val="3702236733"/>
                    </a:ext>
                  </a:extLst>
                </a:gridCol>
                <a:gridCol w="1182186">
                  <a:extLst>
                    <a:ext uri="{9D8B030D-6E8A-4147-A177-3AD203B41FA5}">
                      <a16:colId xmlns:a16="http://schemas.microsoft.com/office/drawing/2014/main" xmlns="" val="27021082"/>
                    </a:ext>
                  </a:extLst>
                </a:gridCol>
                <a:gridCol w="2922815">
                  <a:extLst>
                    <a:ext uri="{9D8B030D-6E8A-4147-A177-3AD203B41FA5}">
                      <a16:colId xmlns:a16="http://schemas.microsoft.com/office/drawing/2014/main" xmlns="" val="2506410363"/>
                    </a:ext>
                  </a:extLst>
                </a:gridCol>
                <a:gridCol w="349434">
                  <a:extLst>
                    <a:ext uri="{9D8B030D-6E8A-4147-A177-3AD203B41FA5}">
                      <a16:colId xmlns:a16="http://schemas.microsoft.com/office/drawing/2014/main" xmlns="" val="127641564"/>
                    </a:ext>
                  </a:extLst>
                </a:gridCol>
                <a:gridCol w="2573381">
                  <a:extLst>
                    <a:ext uri="{9D8B030D-6E8A-4147-A177-3AD203B41FA5}">
                      <a16:colId xmlns:a16="http://schemas.microsoft.com/office/drawing/2014/main" xmlns="" val="899476028"/>
                    </a:ext>
                  </a:extLst>
                </a:gridCol>
              </a:tblGrid>
              <a:tr h="882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2575" indent="-6350" algn="ctr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Дошкольные учреждения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282575" indent="-6350" algn="ctr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Общеобразовательные учреждения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2575" indent="-6350" algn="ctr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2575" indent="-6350" algn="ctr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2575" indent="-6350" algn="ctr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Учреждения дополнительного образования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1900756"/>
                  </a:ext>
                </a:extLst>
              </a:tr>
              <a:tr h="1177013"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Ежемесячно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 выгрузкой 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Информику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сверка всех данных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Контроль движения учащихся 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число каждого месяца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– выполнение ст.66 Федерального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закона № 273-ФЗ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9253540"/>
                  </a:ext>
                </a:extLst>
              </a:tr>
              <a:tr h="1471266"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Ежеквартально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Заполнение СГО по итогам каждой четверти и полугодия  - отчет по ведению электронных журналов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Проверка пересечения учащихся, охвата дополнительным образованием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9465610"/>
                  </a:ext>
                </a:extLst>
              </a:tr>
              <a:tr h="609634"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летний период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нового учебного года</a:t>
                      </a: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Выгрузка результатов ЕГЭ и ОГЭ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5038418"/>
                  </a:ext>
                </a:extLst>
              </a:tr>
              <a:tr h="438335"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Август-сентябрь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нового учебного года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213098"/>
                  </a:ext>
                </a:extLst>
              </a:tr>
              <a:tr h="622081"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 января и 1 сентября </a:t>
                      </a: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Сверка данных заполнения АИС «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Е-услуги. Образование»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СГО с данными по тарификации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538751"/>
                  </a:ext>
                </a:extLst>
              </a:tr>
              <a:tr h="705501"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Статистика 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Январь – 85-К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 – ОО-1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Январь – 1-ДО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3276253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9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54" y="0"/>
            <a:ext cx="10972800" cy="7312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Административный регламент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5943" y="899082"/>
            <a:ext cx="4180114" cy="570015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5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29" y="0"/>
            <a:ext cx="10972800" cy="9013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Формирование нового учебного года в ДОУ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546509"/>
              </p:ext>
            </p:extLst>
          </p:nvPr>
        </p:nvGraphicFramePr>
        <p:xfrm>
          <a:off x="418008" y="914398"/>
          <a:ext cx="11608530" cy="575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0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8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08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08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08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608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608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84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857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Профиль</a:t>
                      </a:r>
                    </a:p>
                  </a:txBody>
                  <a:tcPr marL="857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Возрастной диапазон</a:t>
                      </a:r>
                    </a:p>
                  </a:txBody>
                  <a:tcPr marL="857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Кол-во воспитанников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Помещение</a:t>
                      </a: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Кол-во воспитанников  с 1 сентября 2018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Кол-во воспитанников из очереди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Наименование группы</a:t>
                      </a:r>
                    </a:p>
                  </a:txBody>
                  <a:tcPr marL="857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Профиль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Название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Максимальная наполняемость</a:t>
                      </a: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2017-2018 учебный год</a:t>
                      </a:r>
                      <a:endParaRPr lang="ru-RU" sz="1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 smtClean="0">
                          <a:solidFill>
                            <a:srgbClr val="111111"/>
                          </a:solidFill>
                          <a:latin typeface="Arial"/>
                        </a:rPr>
                        <a:t>в </a:t>
                      </a:r>
                      <a:r>
                        <a:rPr lang="ru-RU" sz="1000" b="1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СГО до </a:t>
                      </a:r>
                      <a:r>
                        <a:rPr lang="ru-RU" sz="1000" b="1" i="0" u="none" strike="noStrike" baseline="0" dirty="0" smtClean="0">
                          <a:solidFill>
                            <a:srgbClr val="111111"/>
                          </a:solidFill>
                          <a:latin typeface="Arial"/>
                        </a:rPr>
                        <a:t> перевода из группы в группу </a:t>
                      </a:r>
                      <a:endParaRPr lang="ru-RU" sz="1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857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2018-2019 учебный год</a:t>
                      </a:r>
                      <a:endParaRPr lang="ru-RU" sz="1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№ 1 </a:t>
                      </a:r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вторая </a:t>
                      </a:r>
                      <a:r>
                        <a:rPr lang="ru-RU" sz="1000" b="0" i="0" u="none" strike="noStrike" dirty="0" err="1">
                          <a:solidFill>
                            <a:srgbClr val="111111"/>
                          </a:solidFill>
                          <a:latin typeface="Arial"/>
                        </a:rPr>
                        <a:t>ран.возраста</a:t>
                      </a:r>
                      <a:endParaRPr lang="ru-RU" sz="1000" b="0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Общеобразовательный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2 года - 3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№ 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№ 1 вторая  раннего возраста от 2 до 3 лет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общеразвивающей направленности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78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№ 2 </a:t>
                      </a:r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вторая </a:t>
                      </a:r>
                      <a:r>
                        <a:rPr lang="ru-RU" sz="1000" b="0" i="0" u="none" strike="noStrike" dirty="0" err="1">
                          <a:solidFill>
                            <a:srgbClr val="111111"/>
                          </a:solidFill>
                          <a:latin typeface="Arial"/>
                        </a:rPr>
                        <a:t>ран.возраста</a:t>
                      </a:r>
                      <a:endParaRPr lang="ru-RU" sz="1000" b="0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Общеобразовательный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2 года - 3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№ 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Адаптационная ГКП вторая раннего возраста от 2 до 3 лет 5 часов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err="1">
                          <a:solidFill>
                            <a:srgbClr val="111111"/>
                          </a:solidFill>
                          <a:latin typeface="Arial"/>
                        </a:rPr>
                        <a:t>общеразвивающей</a:t>
                      </a:r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 направленности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8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ГКП с ОВЗ смеш. ранняя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Компенсирующий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2 года - 5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3 </a:t>
                      </a:r>
                      <a:r>
                        <a:rPr lang="ru-RU" sz="12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(перераспределение внутри ДОУ)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№ 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ГКП с ОВЗ смешанная  ранняя от 2 до 3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компенсирующей направленности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№ 1 </a:t>
                      </a:r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вторая младшая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Общеобразовательный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3 года - 4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№ 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22/43</a:t>
                      </a:r>
                      <a:endParaRPr lang="ru-RU" sz="2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№ 3 вторая раннего возраста от 2 до 3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общеразвивающей направленности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9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№ 2 </a:t>
                      </a:r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вторая младшая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Общеобразовательный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3 года - 4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№ 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26/45</a:t>
                      </a:r>
                      <a:endParaRPr lang="ru-RU" sz="2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№ 2 вторая младшая от 3 до 4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общеразвивающей направленности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9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№ 3 </a:t>
                      </a:r>
                      <a:r>
                        <a:rPr lang="ru-RU" sz="10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вторая младшая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Общеобразовательный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3 года - 4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111111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111111"/>
                          </a:solidFill>
                          <a:latin typeface="Arial"/>
                        </a:rPr>
                        <a:t>№ 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111111"/>
                          </a:solidFill>
                          <a:latin typeface="Arial"/>
                        </a:rPr>
                        <a:t>26/49</a:t>
                      </a:r>
                      <a:endParaRPr lang="ru-RU" sz="2000" b="1" i="0" u="none" strike="noStrike" dirty="0">
                        <a:solidFill>
                          <a:srgbClr val="11111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разновозрастная от 5 до 7 лет</a:t>
                      </a: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общеразвивающей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направленности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3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66" y="111034"/>
            <a:ext cx="10972800" cy="85043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Сверка данных «Е-услуги» и СГО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947991"/>
              </p:ext>
            </p:extLst>
          </p:nvPr>
        </p:nvGraphicFramePr>
        <p:xfrm>
          <a:off x="274320" y="1254034"/>
          <a:ext cx="11704320" cy="505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3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24" y="0"/>
            <a:ext cx="1138517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Сверка данных «</a:t>
            </a:r>
            <a:r>
              <a:rPr lang="ru-RU" sz="2800" dirty="0" err="1" smtClean="0">
                <a:solidFill>
                  <a:schemeClr val="tx1"/>
                </a:solidFill>
              </a:rPr>
              <a:t>Е-услуги.Образование</a:t>
            </a:r>
            <a:r>
              <a:rPr lang="ru-RU" sz="2800" dirty="0" smtClean="0">
                <a:solidFill>
                  <a:schemeClr val="tx1"/>
                </a:solidFill>
              </a:rPr>
              <a:t>» и СГО в при получении заявки на изменение контингента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12033" y="1652452"/>
            <a:ext cx="3500845" cy="502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19" y="2037806"/>
            <a:ext cx="5656216" cy="397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>
            <a:off x="6320118" y="3845859"/>
            <a:ext cx="1734670" cy="1588"/>
          </a:xfrm>
          <a:prstGeom prst="straightConnector1">
            <a:avLst/>
          </a:prstGeom>
          <a:ln w="76200" cap="sq"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672046" y="1449976"/>
            <a:ext cx="3344091" cy="50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«Е-услуги. Образование»</a:t>
            </a:r>
            <a:endParaRPr lang="ru-RU" dirty="0"/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98972" y="1110342"/>
            <a:ext cx="3474719" cy="47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«Сетевой город. Образование»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6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92" y="83857"/>
            <a:ext cx="1082033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Организация приемной кампании в 1 классы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093843"/>
            <a:ext cx="11782697" cy="556821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Федеральный закон от </a:t>
            </a:r>
            <a:r>
              <a:rPr lang="ru-RU" dirty="0"/>
              <a:t>29 декабря 2012 года № 273-ФЗ «Об образовании в Российской </a:t>
            </a:r>
            <a:r>
              <a:rPr lang="ru-RU" dirty="0" smtClean="0"/>
              <a:t>Федерации»;</a:t>
            </a:r>
          </a:p>
          <a:p>
            <a:pPr algn="just"/>
            <a:r>
              <a:rPr lang="ru-RU" dirty="0" smtClean="0"/>
              <a:t>порядок </a:t>
            </a:r>
            <a:r>
              <a:rPr lang="ru-RU" dirty="0"/>
              <a:t>приема граждан на обучение по образовательным программам начального общего, основного общего и среднего общего образования, </a:t>
            </a:r>
            <a:r>
              <a:rPr lang="ru-RU" dirty="0" smtClean="0"/>
              <a:t>утвержденный </a:t>
            </a:r>
            <a:r>
              <a:rPr lang="ru-RU" dirty="0"/>
              <a:t>приказом </a:t>
            </a:r>
            <a:r>
              <a:rPr lang="ru-RU" dirty="0" err="1"/>
              <a:t>Минобрнауки</a:t>
            </a:r>
            <a:r>
              <a:rPr lang="ru-RU" dirty="0"/>
              <a:t> России от 22 января 2014 года </a:t>
            </a:r>
            <a:r>
              <a:rPr lang="ru-RU" dirty="0" smtClean="0"/>
              <a:t> № 32;</a:t>
            </a:r>
          </a:p>
          <a:p>
            <a:pPr algn="just"/>
            <a:r>
              <a:rPr lang="ru-RU" dirty="0" smtClean="0"/>
              <a:t>письмо </a:t>
            </a:r>
            <a:r>
              <a:rPr lang="ru-RU" dirty="0"/>
              <a:t>Департамента государственной политики в сфере общего образования </a:t>
            </a:r>
            <a:r>
              <a:rPr lang="ru-RU" dirty="0" err="1"/>
              <a:t>Минобрнауки</a:t>
            </a:r>
            <a:r>
              <a:rPr lang="ru-RU" dirty="0"/>
              <a:t> России от 13 декабря 2016 года № </a:t>
            </a:r>
            <a:r>
              <a:rPr lang="ru-RU" dirty="0" smtClean="0"/>
              <a:t>08-2715;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остановление администрации МО Тихорецкий район от 17 января       2019 года № 16 «О закреплении муниципальных общеобразовательных учреждений за конкретными территориями муниципального образования Тихорецкий район»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0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66" y="80169"/>
            <a:ext cx="1082033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Оперативные данные по комплектованию             1-х классов в ОО на 11.02.2019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623538"/>
              </p:ext>
            </p:extLst>
          </p:nvPr>
        </p:nvGraphicFramePr>
        <p:xfrm>
          <a:off x="355982" y="1223169"/>
          <a:ext cx="11632501" cy="5532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327">
                  <a:extLst>
                    <a:ext uri="{9D8B030D-6E8A-4147-A177-3AD203B41FA5}">
                      <a16:colId xmlns:a16="http://schemas.microsoft.com/office/drawing/2014/main" xmlns="" val="1892009037"/>
                    </a:ext>
                  </a:extLst>
                </a:gridCol>
                <a:gridCol w="709481">
                  <a:extLst>
                    <a:ext uri="{9D8B030D-6E8A-4147-A177-3AD203B41FA5}">
                      <a16:colId xmlns:a16="http://schemas.microsoft.com/office/drawing/2014/main" xmlns="" val="4155158227"/>
                    </a:ext>
                  </a:extLst>
                </a:gridCol>
                <a:gridCol w="709481">
                  <a:extLst>
                    <a:ext uri="{9D8B030D-6E8A-4147-A177-3AD203B41FA5}">
                      <a16:colId xmlns:a16="http://schemas.microsoft.com/office/drawing/2014/main" xmlns="" val="3412168449"/>
                    </a:ext>
                  </a:extLst>
                </a:gridCol>
                <a:gridCol w="709481">
                  <a:extLst>
                    <a:ext uri="{9D8B030D-6E8A-4147-A177-3AD203B41FA5}">
                      <a16:colId xmlns:a16="http://schemas.microsoft.com/office/drawing/2014/main" xmlns="" val="2003753189"/>
                    </a:ext>
                  </a:extLst>
                </a:gridCol>
                <a:gridCol w="709481">
                  <a:extLst>
                    <a:ext uri="{9D8B030D-6E8A-4147-A177-3AD203B41FA5}">
                      <a16:colId xmlns:a16="http://schemas.microsoft.com/office/drawing/2014/main" xmlns="" val="4211965560"/>
                    </a:ext>
                  </a:extLst>
                </a:gridCol>
                <a:gridCol w="1163250">
                  <a:extLst>
                    <a:ext uri="{9D8B030D-6E8A-4147-A177-3AD203B41FA5}">
                      <a16:colId xmlns:a16="http://schemas.microsoft.com/office/drawing/2014/main" xmlns="" val="3046191780"/>
                    </a:ext>
                  </a:extLst>
                </a:gridCol>
                <a:gridCol w="1163250">
                  <a:extLst>
                    <a:ext uri="{9D8B030D-6E8A-4147-A177-3AD203B41FA5}">
                      <a16:colId xmlns:a16="http://schemas.microsoft.com/office/drawing/2014/main" xmlns="" val="412391953"/>
                    </a:ext>
                  </a:extLst>
                </a:gridCol>
                <a:gridCol w="1163250">
                  <a:extLst>
                    <a:ext uri="{9D8B030D-6E8A-4147-A177-3AD203B41FA5}">
                      <a16:colId xmlns:a16="http://schemas.microsoft.com/office/drawing/2014/main" xmlns="" val="2804032988"/>
                    </a:ext>
                  </a:extLst>
                </a:gridCol>
                <a:gridCol w="1163250">
                  <a:extLst>
                    <a:ext uri="{9D8B030D-6E8A-4147-A177-3AD203B41FA5}">
                      <a16:colId xmlns:a16="http://schemas.microsoft.com/office/drawing/2014/main" xmlns="" val="2076243494"/>
                    </a:ext>
                  </a:extLst>
                </a:gridCol>
                <a:gridCol w="1163250">
                  <a:extLst>
                    <a:ext uri="{9D8B030D-6E8A-4147-A177-3AD203B41FA5}">
                      <a16:colId xmlns:a16="http://schemas.microsoft.com/office/drawing/2014/main" xmlns="" val="1563065153"/>
                    </a:ext>
                  </a:extLst>
                </a:gridCol>
              </a:tblGrid>
              <a:tr h="7766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образовательной организации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осталось мест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 старше 8 лет (через комиссию)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Дети младше 6 лет 6 месяцев на 1 сентября 2018 (через комиссию)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018375047"/>
                  </a:ext>
                </a:extLst>
              </a:tr>
              <a:tr h="428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 1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г.Тихорецка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21540219"/>
                  </a:ext>
                </a:extLst>
              </a:tr>
              <a:tr h="428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 2 г.Тихорецка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20777117"/>
                  </a:ext>
                </a:extLst>
              </a:tr>
              <a:tr h="428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 3 г.Тихорецка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32509518"/>
                  </a:ext>
                </a:extLst>
              </a:tr>
              <a:tr h="428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 4 г.Тихорецка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00380611"/>
                  </a:ext>
                </a:extLst>
              </a:tr>
              <a:tr h="5851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Гимназия № 6 г.Тихорецка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Иванова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В.В.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на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01.09.2019 - 8 лет 22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дня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02740245"/>
                  </a:ext>
                </a:extLst>
              </a:tr>
              <a:tr h="428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 7 г.Тихорецка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25839548"/>
                  </a:ext>
                </a:extLst>
              </a:tr>
              <a:tr h="428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гимназия № 8 г.Тихорецка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0235148"/>
                  </a:ext>
                </a:extLst>
              </a:tr>
              <a:tr h="5851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 34 г.Тихорецка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Петров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А.С.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01.09.2019 - 6 лет 4 месяца 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дней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33500773"/>
                  </a:ext>
                </a:extLst>
              </a:tr>
              <a:tr h="428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 1 пос.Братского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36415148"/>
                  </a:ext>
                </a:extLst>
              </a:tr>
              <a:tr h="5851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МБОУ СОШ № 3 ст.Фастовецкой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Семенова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И.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-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01.09.2019 -8 лет 4 м.7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дней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809742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76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7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66" y="10482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Контроль заполнения системы по данным тарификации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09" y="1417638"/>
            <a:ext cx="11508377" cy="53641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5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57"/>
            <a:ext cx="10972800" cy="10656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Контроль заполнения данных по итогам четверти и полугодий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наличие учащихся-дублей;</a:t>
            </a:r>
          </a:p>
          <a:p>
            <a:r>
              <a:rPr lang="ru-RU" dirty="0"/>
              <a:t>процент учащихся, у которых введён хотя бы один родитель; </a:t>
            </a:r>
          </a:p>
          <a:p>
            <a:r>
              <a:rPr lang="ru-RU" dirty="0"/>
              <a:t>процент выставленных итоговых оценок за периоды; </a:t>
            </a:r>
          </a:p>
          <a:p>
            <a:r>
              <a:rPr lang="ru-RU" dirty="0"/>
              <a:t>процент заполненных тем уроков за проведенный период; </a:t>
            </a:r>
          </a:p>
          <a:p>
            <a:r>
              <a:rPr lang="ru-RU" dirty="0"/>
              <a:t>процент заполненного домашнего задания;</a:t>
            </a:r>
          </a:p>
          <a:p>
            <a:r>
              <a:rPr lang="ru-RU" dirty="0"/>
              <a:t>движение учащихся за отчетный </a:t>
            </a:r>
            <a:r>
              <a:rPr lang="ru-RU" dirty="0" smtClean="0"/>
              <a:t>период;</a:t>
            </a:r>
          </a:p>
          <a:p>
            <a:r>
              <a:rPr lang="ru-RU" dirty="0"/>
              <a:t>к</a:t>
            </a:r>
            <a:r>
              <a:rPr lang="ru-RU" dirty="0" smtClean="0"/>
              <a:t>оличество </a:t>
            </a:r>
            <a:r>
              <a:rPr lang="ru-RU" dirty="0"/>
              <a:t>внешних обращений к </a:t>
            </a:r>
            <a:r>
              <a:rPr lang="ru-RU" dirty="0" smtClean="0"/>
              <a:t>системе родителей, учащихся, педагогов </a:t>
            </a:r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7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86" y="846138"/>
            <a:ext cx="11286308" cy="593566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76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1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Управление образованием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dirty="0" smtClean="0"/>
              <a:t>- это процесс, регулирующий достижение целей образовательной политики, постановку задач управления, планирование деятельности по реализации данных задач, организацию согласованной деятельности субъектов и контроль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9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66" y="52158"/>
            <a:ext cx="10972800" cy="801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Обращения к системе участников образовательного процесса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04020"/>
              </p:ext>
            </p:extLst>
          </p:nvPr>
        </p:nvGraphicFramePr>
        <p:xfrm>
          <a:off x="609600" y="1115315"/>
          <a:ext cx="10972800" cy="560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469">
                  <a:extLst>
                    <a:ext uri="{9D8B030D-6E8A-4147-A177-3AD203B41FA5}">
                      <a16:colId xmlns:a16="http://schemas.microsoft.com/office/drawing/2014/main" xmlns="" val="1493567866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xmlns="" val="1705096569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xmlns="" val="1770217070"/>
                    </a:ext>
                  </a:extLst>
                </a:gridCol>
                <a:gridCol w="2020389">
                  <a:extLst>
                    <a:ext uri="{9D8B030D-6E8A-4147-A177-3AD203B41FA5}">
                      <a16:colId xmlns:a16="http://schemas.microsoft.com/office/drawing/2014/main" xmlns="" val="1072832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обращений в расчете на 1 родителя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обращений в расчете на 1 ученика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входов в систему на 1 учителя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015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13 </a:t>
                      </a:r>
                      <a:r>
                        <a:rPr lang="ru-RU" sz="160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ст.Терновской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17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</a:t>
                      </a:r>
                      <a:r>
                        <a:rPr lang="ru-RU" sz="160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пос.Паркового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070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28 </a:t>
                      </a:r>
                      <a:r>
                        <a:rPr lang="ru-RU" sz="160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ст.Еремизино-Борисовской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27,68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20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33 ст.Архангельской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9365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39 </a:t>
                      </a:r>
                      <a:r>
                        <a:rPr lang="ru-RU" sz="160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ст.Юго</a:t>
                      </a:r>
                      <a:r>
                        <a:rPr lang="ru-RU" sz="16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-Северной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27,64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3548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 г.Тихорецка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32,87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128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6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г.Тихорецка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46,18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248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 г.Тихорецка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527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8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г.Тихорецка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5,68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39,97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880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34 г.Тихорецка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27,02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9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 </a:t>
                      </a:r>
                      <a:r>
                        <a:rPr lang="ru-RU" sz="160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г.Тихорецка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929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г.Тихорецка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35,65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089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 </a:t>
                      </a:r>
                      <a:r>
                        <a:rPr lang="ru-RU" sz="1600" dirty="0" err="1"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г.Тихорецка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24,48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671193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4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185738"/>
            <a:ext cx="10972800" cy="9826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«Образование»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35061"/>
              </p:ext>
            </p:extLst>
          </p:nvPr>
        </p:nvGraphicFramePr>
        <p:xfrm>
          <a:off x="609600" y="1130300"/>
          <a:ext cx="10972800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2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26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Охват обучающихся системой дополнительного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977" y="1163367"/>
            <a:ext cx="9445217" cy="38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570" y="3918857"/>
            <a:ext cx="4798423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7" y="3866606"/>
            <a:ext cx="4376057" cy="299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261257" y="2965268"/>
            <a:ext cx="116259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Детские сады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68297" y="2987040"/>
            <a:ext cx="11059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Школы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2" y="0"/>
            <a:ext cx="10972800" cy="10577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Пересечение между учреждениями дополнительного образования по учащимся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80161"/>
            <a:ext cx="10972800" cy="535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3884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355" y="156754"/>
            <a:ext cx="1126453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Объем учебной нагрузки обучающихся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учреждениях дополнительного образования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9430" y="1306286"/>
            <a:ext cx="8425542" cy="525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1" y="157072"/>
            <a:ext cx="1049818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Ежеквартальная отчетность по национальному проекту «Успех каждого ребенка»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534396"/>
              </p:ext>
            </p:extLst>
          </p:nvPr>
        </p:nvGraphicFramePr>
        <p:xfrm>
          <a:off x="609600" y="1528358"/>
          <a:ext cx="10972800" cy="488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xmlns="" val="530194695"/>
                    </a:ext>
                  </a:extLst>
                </a:gridCol>
                <a:gridCol w="7641771">
                  <a:extLst>
                    <a:ext uri="{9D8B030D-6E8A-4147-A177-3AD203B41FA5}">
                      <a16:colId xmlns:a16="http://schemas.microsoft.com/office/drawing/2014/main" xmlns="" val="22923687"/>
                    </a:ext>
                  </a:extLst>
                </a:gridCol>
                <a:gridCol w="2477589">
                  <a:extLst>
                    <a:ext uri="{9D8B030D-6E8A-4147-A177-3AD203B41FA5}">
                      <a16:colId xmlns:a16="http://schemas.microsoft.com/office/drawing/2014/main" xmlns="" val="3702320879"/>
                    </a:ext>
                  </a:extLst>
                </a:gridCol>
              </a:tblGrid>
              <a:tr h="3227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детей в МО в возрасте от 5 до 18 лет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864149274"/>
                  </a:ext>
                </a:extLst>
              </a:tr>
              <a:tr h="948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детей в МО в возрасте от 5 до 18 лет обучающихся по  дополнительным общеобразовательным программам в ОДО (сфера "Образование") всего, из них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773728216"/>
                  </a:ext>
                </a:extLst>
              </a:tr>
              <a:tr h="4018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646935937"/>
                  </a:ext>
                </a:extLst>
              </a:tr>
              <a:tr h="4018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внебюджет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349313713"/>
                  </a:ext>
                </a:extLst>
              </a:tr>
              <a:tr h="4018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дополнительным общеобразовательным программам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882103047"/>
                  </a:ext>
                </a:extLst>
              </a:tr>
              <a:tr h="4018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физкультурно-спортивной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911375603"/>
                  </a:ext>
                </a:extLst>
              </a:tr>
              <a:tr h="4018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художественной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268827023"/>
                  </a:ext>
                </a:extLst>
              </a:tr>
              <a:tr h="4018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социально-педагогической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834166323"/>
                  </a:ext>
                </a:extLst>
              </a:tr>
              <a:tr h="4018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технической направленности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080889544"/>
                  </a:ext>
                </a:extLst>
              </a:tr>
              <a:tr h="4018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естественнонаучной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202510271"/>
                  </a:ext>
                </a:extLst>
              </a:tr>
              <a:tr h="4018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туристско-краеведческой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592387055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75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Ежеквартальная отчетность по национальному проекту «Успех каждого ребенка»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071375"/>
              </p:ext>
            </p:extLst>
          </p:nvPr>
        </p:nvGraphicFramePr>
        <p:xfrm>
          <a:off x="609600" y="1600200"/>
          <a:ext cx="10972800" cy="4850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80">
                  <a:extLst>
                    <a:ext uri="{9D8B030D-6E8A-4147-A177-3AD203B41FA5}">
                      <a16:colId xmlns:a16="http://schemas.microsoft.com/office/drawing/2014/main" xmlns="" val="1576652704"/>
                    </a:ext>
                  </a:extLst>
                </a:gridCol>
                <a:gridCol w="8125097">
                  <a:extLst>
                    <a:ext uri="{9D8B030D-6E8A-4147-A177-3AD203B41FA5}">
                      <a16:colId xmlns:a16="http://schemas.microsoft.com/office/drawing/2014/main" xmlns="" val="1985295248"/>
                    </a:ext>
                  </a:extLst>
                </a:gridCol>
                <a:gridCol w="1902823">
                  <a:extLst>
                    <a:ext uri="{9D8B030D-6E8A-4147-A177-3AD203B41FA5}">
                      <a16:colId xmlns:a16="http://schemas.microsoft.com/office/drawing/2014/main" xmlns="" val="2819551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детей в МО в возрасте от 5 до 18 лет обучающихся по  дополнительным общеобразовательным программам в школах (без учета ФГОС (внеурочка) всего, из них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66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2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внебюджет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286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дополнительным общеобразовательным программам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892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физкультурно-спортивной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06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художественной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584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социально-педагогической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761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технической направленности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746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естественнонаучной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810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туристско-краеведческой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083257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0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57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Ежеквартальная отчетность по национальному проекту «Успех каждого ребенка»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537280"/>
              </p:ext>
            </p:extLst>
          </p:nvPr>
        </p:nvGraphicFramePr>
        <p:xfrm>
          <a:off x="609600" y="1600200"/>
          <a:ext cx="10972800" cy="481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566">
                  <a:extLst>
                    <a:ext uri="{9D8B030D-6E8A-4147-A177-3AD203B41FA5}">
                      <a16:colId xmlns:a16="http://schemas.microsoft.com/office/drawing/2014/main" xmlns="" val="751446282"/>
                    </a:ext>
                  </a:extLst>
                </a:gridCol>
                <a:gridCol w="8425543">
                  <a:extLst>
                    <a:ext uri="{9D8B030D-6E8A-4147-A177-3AD203B41FA5}">
                      <a16:colId xmlns:a16="http://schemas.microsoft.com/office/drawing/2014/main" xmlns="" val="1087301899"/>
                    </a:ext>
                  </a:extLst>
                </a:gridCol>
                <a:gridCol w="1667691">
                  <a:extLst>
                    <a:ext uri="{9D8B030D-6E8A-4147-A177-3AD203B41FA5}">
                      <a16:colId xmlns:a16="http://schemas.microsoft.com/office/drawing/2014/main" xmlns="" val="10781847"/>
                    </a:ext>
                  </a:extLst>
                </a:gridCol>
              </a:tblGrid>
              <a:tr h="11887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детей в дошкольных организациях в возрасте от 5 до 7 лет, обучающихся по  дополнительным общеобразовательным программам, всего, из них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1351736"/>
                  </a:ext>
                </a:extLst>
              </a:tr>
              <a:tr h="403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2377312"/>
                  </a:ext>
                </a:extLst>
              </a:tr>
              <a:tr h="403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внебюджет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1153903"/>
                  </a:ext>
                </a:extLst>
              </a:tr>
              <a:tr h="403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дополнительным общеобразовательным программам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8207819"/>
                  </a:ext>
                </a:extLst>
              </a:tr>
              <a:tr h="403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физкультурно-спортивной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4048569"/>
                  </a:ext>
                </a:extLst>
              </a:tr>
              <a:tr h="403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художественной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2027829"/>
                  </a:ext>
                </a:extLst>
              </a:tr>
              <a:tr h="403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4.3.3.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социально-педагогической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1614567"/>
                  </a:ext>
                </a:extLst>
              </a:tr>
              <a:tr h="403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4.3.4.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технической направленности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0628511"/>
                  </a:ext>
                </a:extLst>
              </a:tr>
              <a:tr h="403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4.3.5.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естественнонаучной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6831622"/>
                  </a:ext>
                </a:extLst>
              </a:tr>
              <a:tr h="403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4.3.6.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туристско-краеведческой направленности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827733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66" y="83857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Ежеквартальная отчетность по национальному проекту «Успех каждого ребенка»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018074"/>
              </p:ext>
            </p:extLst>
          </p:nvPr>
        </p:nvGraphicFramePr>
        <p:xfrm>
          <a:off x="381033" y="1529254"/>
          <a:ext cx="11652069" cy="505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72">
                  <a:extLst>
                    <a:ext uri="{9D8B030D-6E8A-4147-A177-3AD203B41FA5}">
                      <a16:colId xmlns:a16="http://schemas.microsoft.com/office/drawing/2014/main" xmlns="" val="2487886560"/>
                    </a:ext>
                  </a:extLst>
                </a:gridCol>
                <a:gridCol w="8922189">
                  <a:extLst>
                    <a:ext uri="{9D8B030D-6E8A-4147-A177-3AD203B41FA5}">
                      <a16:colId xmlns:a16="http://schemas.microsoft.com/office/drawing/2014/main" xmlns="" val="2455354510"/>
                    </a:ext>
                  </a:extLst>
                </a:gridCol>
                <a:gridCol w="1726508">
                  <a:extLst>
                    <a:ext uri="{9D8B030D-6E8A-4147-A177-3AD203B41FA5}">
                      <a16:colId xmlns:a16="http://schemas.microsoft.com/office/drawing/2014/main" xmlns="" val="4115663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детей в МО в возрасте от 5 до 18 лет обучающихся по  дополнительным общеобразовательным программам в ОДО, посещающих два и более объединений ( всего)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704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детей в МО в возрасте от 5 до 18 лет обучающихся по  дополнительным общеобразовательным программам в ОДО (сфера "Культура")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84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детей в МО в возрасте от 5 до 18 лет обучающихся по  дополнительным общеобразовательным программам в организациях физкультурно-спортивной направленности (сфера "Спорт")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312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Инициированы и реализованы проекты аналогичные проекту создания детского технопарка "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", направленные на расширение возможностей для построения индивидуальных образовательных траекторий обучающихся по  дополнительным общеобразовательным программам технической и естественнонаучной направленностей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7122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8.1.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реализованных проектов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372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 обучаемых в них детей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392716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74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05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" y="1052514"/>
            <a:ext cx="10842171" cy="553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746500" y="47626"/>
            <a:ext cx="4667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00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Стартовое меню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Полномочия органов местного самоуправления в сфере образования 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sz="4600" i="1" dirty="0"/>
              <a:t>ст.9 Федерального закона от 29.12.2012 № 273-ФЗ</a:t>
            </a:r>
            <a:endParaRPr lang="ru-RU" sz="4600" dirty="0"/>
          </a:p>
          <a:p>
            <a:pPr algn="just"/>
            <a:r>
              <a:rPr lang="ru-RU" dirty="0" smtClean="0"/>
              <a:t>организация </a:t>
            </a:r>
            <a:r>
              <a:rPr lang="ru-RU" dirty="0"/>
              <a:t>предоставления общедоступного и бесплатного дошкольного, начального общего, основного общего, среднего общего образования по основным общеобразовательным программам в муниципальных образовательных организациях (за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 </a:t>
            </a:r>
            <a:r>
              <a:rPr lang="ru-RU" dirty="0" smtClean="0"/>
              <a:t>стандартами);</a:t>
            </a:r>
            <a:endParaRPr lang="ru-RU" dirty="0"/>
          </a:p>
          <a:p>
            <a:pPr algn="just"/>
            <a:r>
              <a:rPr lang="ru-RU" dirty="0" smtClean="0"/>
              <a:t>организация </a:t>
            </a:r>
            <a:r>
              <a:rPr lang="ru-RU" dirty="0"/>
              <a:t>предоставления дополнительного образования детей в муниципальных образовательных организациях (за исключением дополнительного образования детей, финансовое обеспечение которого осуществляется органами государственной власти субъекта Российской Федерации);</a:t>
            </a:r>
          </a:p>
          <a:p>
            <a:pPr algn="just"/>
            <a:r>
              <a:rPr lang="ru-RU" dirty="0" smtClean="0"/>
              <a:t>создание </a:t>
            </a:r>
            <a:r>
              <a:rPr lang="ru-RU" dirty="0"/>
              <a:t>условий для осуществления присмотра и ухода за детьми, содержания детей в муниципальных образовательных организациях;</a:t>
            </a:r>
          </a:p>
          <a:p>
            <a:pPr algn="just"/>
            <a:r>
              <a:rPr lang="ru-RU" dirty="0" smtClean="0"/>
              <a:t>учет </a:t>
            </a:r>
            <a:r>
              <a:rPr lang="ru-RU" dirty="0"/>
              <a:t>детей, подлежащих обучению по образовательным программам дошкольного, начального общего, основного общего и среднего общего образования, закрепление муниципальных образовательных организаций за конкретными территориями муниципального района, городского округа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7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1" y="1408114"/>
            <a:ext cx="9147175" cy="54498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0160" y="265114"/>
            <a:ext cx="10199325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образовательных организаций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Красным отмечены организации, имеющие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геолокацию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Е-услугах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9144000" cy="508635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76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учреждении</a:t>
            </a:r>
          </a:p>
        </p:txBody>
      </p:sp>
      <p:pic>
        <p:nvPicPr>
          <p:cNvPr id="819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9144000" cy="485298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наполняемости классов (Е-услуги)</a:t>
            </a: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32" y="3239588"/>
            <a:ext cx="5978368" cy="343553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389" y="1252416"/>
            <a:ext cx="6757851" cy="416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3771" y="1258887"/>
            <a:ext cx="10567852" cy="5285603"/>
          </a:xfrm>
        </p:spPr>
      </p:pic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заявления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5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поиска заявлений</a:t>
            </a:r>
          </a:p>
        </p:txBody>
      </p:sp>
      <p:pic>
        <p:nvPicPr>
          <p:cNvPr id="307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66" y="1484314"/>
            <a:ext cx="10524243" cy="502098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Навигатор дополнительного образования Краснодарского края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07" y="1600200"/>
            <a:ext cx="8799652" cy="500960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76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Спасибо за внимание! 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С наступающим праздником!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92" y="1593375"/>
            <a:ext cx="10371908" cy="4823301"/>
          </a:xfrm>
        </p:spPr>
      </p:pic>
    </p:spTree>
    <p:extLst>
      <p:ext uri="{BB962C8B-B14F-4D97-AF65-F5344CB8AC3E}">
        <p14:creationId xmlns:p14="http://schemas.microsoft.com/office/powerpoint/2010/main" val="15601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Ц</a:t>
            </a:r>
            <a:r>
              <a:rPr lang="ru-RU" dirty="0" smtClean="0">
                <a:solidFill>
                  <a:schemeClr val="tx1"/>
                </a:solidFill>
              </a:rPr>
              <a:t>ели автоматизированной системы управления образованием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600200"/>
            <a:ext cx="12017829" cy="47091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3200" dirty="0" smtClean="0"/>
              <a:t>Информационная поддержка процессов сферы образования для:</a:t>
            </a:r>
          </a:p>
          <a:p>
            <a:pPr algn="just">
              <a:buFontTx/>
              <a:buChar char="-"/>
            </a:pPr>
            <a:r>
              <a:rPr lang="ru-RU" sz="3200" dirty="0"/>
              <a:t>п</a:t>
            </a:r>
            <a:r>
              <a:rPr lang="ru-RU" sz="3200" dirty="0" smtClean="0"/>
              <a:t>овышения качества образования, получения новых образовательных результатов;</a:t>
            </a:r>
          </a:p>
          <a:p>
            <a:pPr algn="just">
              <a:buFontTx/>
              <a:buChar char="-"/>
            </a:pPr>
            <a:r>
              <a:rPr lang="ru-RU" sz="3200" dirty="0"/>
              <a:t>а</a:t>
            </a:r>
            <a:r>
              <a:rPr lang="ru-RU" sz="3200" dirty="0" smtClean="0"/>
              <a:t>втоматизации управления системой образования, принятия обоснованных управленческих решений;</a:t>
            </a:r>
          </a:p>
          <a:p>
            <a:pPr algn="just">
              <a:buFontTx/>
              <a:buChar char="-"/>
            </a:pPr>
            <a:r>
              <a:rPr lang="ru-RU" sz="3200" dirty="0"/>
              <a:t>о</a:t>
            </a:r>
            <a:r>
              <a:rPr lang="ru-RU" sz="3200" dirty="0" smtClean="0"/>
              <a:t>казания государственных и муниципальных услуг в электронном виде;</a:t>
            </a:r>
          </a:p>
          <a:p>
            <a:pPr algn="just">
              <a:buFontTx/>
              <a:buChar char="-"/>
            </a:pPr>
            <a:r>
              <a:rPr lang="ru-RU" sz="3200" dirty="0"/>
              <a:t>в</a:t>
            </a:r>
            <a:r>
              <a:rPr lang="ru-RU" sz="3200" dirty="0" smtClean="0"/>
              <a:t>заимодействия всех участников образовательных отношений</a:t>
            </a:r>
          </a:p>
          <a:p>
            <a:pPr>
              <a:buFontTx/>
              <a:buChar char="-"/>
            </a:pP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16" y="274638"/>
            <a:ext cx="10498183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Цели управления АИС «Е-услуги. Образование» и «Сетевой город. Образование» 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321443"/>
              </p:ext>
            </p:extLst>
          </p:nvPr>
        </p:nvGraphicFramePr>
        <p:xfrm>
          <a:off x="-1" y="1562894"/>
          <a:ext cx="12083143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76"/>
            <a:ext cx="762066" cy="85351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519750" y="2016828"/>
            <a:ext cx="2730136" cy="350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Повышение качества оказания услуг в сфере образования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329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Схема организации работы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004177"/>
              </p:ext>
            </p:extLst>
          </p:nvPr>
        </p:nvGraphicFramePr>
        <p:xfrm>
          <a:off x="248194" y="1254034"/>
          <a:ext cx="11334206" cy="505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4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Формы организации работы с 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Обучающие семинары</a:t>
            </a:r>
          </a:p>
          <a:p>
            <a:r>
              <a:rPr lang="ru-RU" sz="4400" dirty="0" smtClean="0"/>
              <a:t>Совещания </a:t>
            </a:r>
          </a:p>
          <a:p>
            <a:r>
              <a:rPr lang="ru-RU" sz="4400" dirty="0" smtClean="0"/>
              <a:t>Индивидуальные консультации</a:t>
            </a:r>
          </a:p>
          <a:p>
            <a:r>
              <a:rPr lang="ru-RU" sz="4400" dirty="0" smtClean="0"/>
              <a:t>Индивидуальные собеседования </a:t>
            </a:r>
          </a:p>
          <a:p>
            <a:r>
              <a:rPr lang="ru-RU" sz="4400" dirty="0" smtClean="0"/>
              <a:t>Выезд в учреждения </a:t>
            </a:r>
          </a:p>
          <a:p>
            <a:r>
              <a:rPr lang="ru-RU" sz="4400" dirty="0" smtClean="0"/>
              <a:t>Контроль заполнения системы </a:t>
            </a:r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76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7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18" y="0"/>
            <a:ext cx="10972800" cy="90101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Сфера образования в АИС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6753" y="1188720"/>
          <a:ext cx="11834949" cy="547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4137" y="2063931"/>
            <a:ext cx="3108960" cy="3540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АИС «Е-услуги. Образование» :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- зачисление в ДОО</a:t>
            </a:r>
          </a:p>
          <a:p>
            <a:pPr algn="ctr"/>
            <a:r>
              <a:rPr lang="ru-RU" sz="2400" dirty="0" smtClean="0"/>
              <a:t>- зачисление в ОО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08423" y="2050869"/>
            <a:ext cx="3095897" cy="3526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АИС «Сетевой город. Образование»:</a:t>
            </a:r>
          </a:p>
          <a:p>
            <a:pPr algn="ctr"/>
            <a:endParaRPr lang="ru-RU" sz="2400" dirty="0" smtClean="0"/>
          </a:p>
          <a:p>
            <a:pPr algn="ctr">
              <a:buFontTx/>
              <a:buChar char="-"/>
            </a:pPr>
            <a:r>
              <a:rPr lang="ru-RU" sz="2400" dirty="0" smtClean="0"/>
              <a:t> обучение в ДОО;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обучение в ОО;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 обучение в ОДО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66" y="83857"/>
            <a:ext cx="10972800" cy="7696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Годовая циклограмма организации работы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948312"/>
              </p:ext>
            </p:extLst>
          </p:nvPr>
        </p:nvGraphicFramePr>
        <p:xfrm>
          <a:off x="209004" y="937372"/>
          <a:ext cx="11665132" cy="5479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625">
                  <a:extLst>
                    <a:ext uri="{9D8B030D-6E8A-4147-A177-3AD203B41FA5}">
                      <a16:colId xmlns:a16="http://schemas.microsoft.com/office/drawing/2014/main" xmlns="" val="2610752171"/>
                    </a:ext>
                  </a:extLst>
                </a:gridCol>
                <a:gridCol w="5172891">
                  <a:extLst>
                    <a:ext uri="{9D8B030D-6E8A-4147-A177-3AD203B41FA5}">
                      <a16:colId xmlns:a16="http://schemas.microsoft.com/office/drawing/2014/main" xmlns="" val="3389603483"/>
                    </a:ext>
                  </a:extLst>
                </a:gridCol>
                <a:gridCol w="4284616">
                  <a:extLst>
                    <a:ext uri="{9D8B030D-6E8A-4147-A177-3AD203B41FA5}">
                      <a16:colId xmlns:a16="http://schemas.microsoft.com/office/drawing/2014/main" xmlns="" val="1652964597"/>
                    </a:ext>
                  </a:extLst>
                </a:gridCol>
              </a:tblGrid>
              <a:tr h="926598"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2575" indent="-6350" algn="ctr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Дошкольные учреждения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2575" indent="-6350" algn="ctr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Общеобразовательные учреждения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075402"/>
                  </a:ext>
                </a:extLst>
              </a:tr>
              <a:tr h="926598">
                <a:tc rowSpan="2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2575" indent="-6350" algn="ctr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Заявки на утверждение в АИС «Е-услуги» со сверкой с СГО по отчетам «Наполняемость групп», «Наполняемость классов»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480753"/>
                  </a:ext>
                </a:extLst>
              </a:tr>
              <a:tr h="1853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2575" indent="-6350" algn="ctr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СГО - Проверка отчетов «По помещениям» - контроль за максимальной и фактической наполняемостью групп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1 февраля по 5 сентября - приемная кампания в 1 классы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1106552"/>
                  </a:ext>
                </a:extLst>
              </a:tr>
              <a:tr h="846314">
                <a:tc rowSpan="2"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Еженедельно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2575" indent="-6350" algn="ctr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Проверка наличия/отсутствия учащихся-дублей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3394306"/>
                  </a:ext>
                </a:extLst>
              </a:tr>
              <a:tr h="92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2575" indent="-6350" algn="just">
                        <a:lnSpc>
                          <a:spcPct val="111000"/>
                        </a:lnSpc>
                        <a:spcAft>
                          <a:spcPts val="15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 1 февраля по 5 сентября -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контроль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набора в 1 классы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790142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206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38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1278</TotalTime>
  <Words>1714</Words>
  <Application>Microsoft Office PowerPoint</Application>
  <PresentationFormat>Широкоэкранный</PresentationFormat>
  <Paragraphs>487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Book Antiqua</vt:lpstr>
      <vt:lpstr>Calibri</vt:lpstr>
      <vt:lpstr>Georgia</vt:lpstr>
      <vt:lpstr>Lucida Sans</vt:lpstr>
      <vt:lpstr>Times New Roman</vt:lpstr>
      <vt:lpstr>Wingdings</vt:lpstr>
      <vt:lpstr>Wingdings 2</vt:lpstr>
      <vt:lpstr>Wingdings 3</vt:lpstr>
      <vt:lpstr>Апекс</vt:lpstr>
      <vt:lpstr>Организация работы с АИС «Е-Услуги. Образование» и АИС «Сетевой город. Образование» по управлению качеством образования системы образования Тихорецкого района</vt:lpstr>
      <vt:lpstr>Управление образованием</vt:lpstr>
      <vt:lpstr>Полномочия органов местного самоуправления в сфере образования </vt:lpstr>
      <vt:lpstr>Цели автоматизированной системы управления образованием</vt:lpstr>
      <vt:lpstr>Цели управления АИС «Е-услуги. Образование» и «Сетевой город. Образование» </vt:lpstr>
      <vt:lpstr>Схема организации работы </vt:lpstr>
      <vt:lpstr>Формы организации работы с ОО</vt:lpstr>
      <vt:lpstr>Сфера образования в АИС</vt:lpstr>
      <vt:lpstr>Годовая циклограмма организации работы</vt:lpstr>
      <vt:lpstr>Годовая циклограмма организации работы</vt:lpstr>
      <vt:lpstr>Административный регламент</vt:lpstr>
      <vt:lpstr>Формирование нового учебного года в ДОУ</vt:lpstr>
      <vt:lpstr>Сверка данных «Е-услуги» и СГО </vt:lpstr>
      <vt:lpstr>Сверка данных «Е-услуги.Образование» и СГО в при получении заявки на изменение контингента</vt:lpstr>
      <vt:lpstr>Организация приемной кампании в 1 классы</vt:lpstr>
      <vt:lpstr>Оперативные данные по комплектованию             1-х классов в ОО на 11.02.2019</vt:lpstr>
      <vt:lpstr>Контроль заполнения системы по данным тарификации</vt:lpstr>
      <vt:lpstr>Контроль заполнения данных по итогам четверти и полугодий</vt:lpstr>
      <vt:lpstr>Презентация PowerPoint</vt:lpstr>
      <vt:lpstr>Обращения к системе участников образовательного процесса</vt:lpstr>
      <vt:lpstr>Национальный проект «Образование» </vt:lpstr>
      <vt:lpstr>Охват обучающихся системой дополнительного образования</vt:lpstr>
      <vt:lpstr>Пересечение между учреждениями дополнительного образования по учащимся</vt:lpstr>
      <vt:lpstr>Объем учебной нагрузки обучающихся  в учреждениях дополнительного образования</vt:lpstr>
      <vt:lpstr>Ежеквартальная отчетность по национальному проекту «Успех каждого ребенка»</vt:lpstr>
      <vt:lpstr>Ежеквартальная отчетность по национальному проекту «Успех каждого ребенка»</vt:lpstr>
      <vt:lpstr>Ежеквартальная отчетность по национальному проекту «Успех каждого ребенка»</vt:lpstr>
      <vt:lpstr>Ежеквартальная отчетность по национальному проекту «Успех каждого ребенка»</vt:lpstr>
      <vt:lpstr>Презентация PowerPoint</vt:lpstr>
      <vt:lpstr>Поиск образовательных организаций</vt:lpstr>
      <vt:lpstr>Красным отмечены организации, имеющие геолокацию в Е-услугах</vt:lpstr>
      <vt:lpstr>Информация об учреждении</vt:lpstr>
      <vt:lpstr>Информация о наполняемости классов (Е-услуги)</vt:lpstr>
      <vt:lpstr>Регистрация заявления</vt:lpstr>
      <vt:lpstr>Меню поиска заявлений</vt:lpstr>
      <vt:lpstr>Навигатор дополнительного образования Краснодарского края </vt:lpstr>
      <vt:lpstr>Спасибо за внимание!   С наступающим праздником!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работы зональных центров</dc:title>
  <dc:creator>Kosova</dc:creator>
  <cp:lastModifiedBy>Татьяна С. Медведенко</cp:lastModifiedBy>
  <cp:revision>137</cp:revision>
  <dcterms:created xsi:type="dcterms:W3CDTF">2017-08-12T15:22:47Z</dcterms:created>
  <dcterms:modified xsi:type="dcterms:W3CDTF">2019-02-14T12:16:44Z</dcterms:modified>
</cp:coreProperties>
</file>