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7" r:id="rId5"/>
    <p:sldId id="259" r:id="rId6"/>
    <p:sldId id="262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2AAD9-87ED-4633-8514-B293A5A32A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60C86-572D-4AF6-932A-76949D10BDA2}" type="pres">
      <dgm:prSet presAssocID="{B022AAD9-87ED-4633-8514-B293A5A32A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BCD0-5B55-451A-87C0-21E39138A136}" type="presOf" srcId="{B022AAD9-87ED-4633-8514-B293A5A32A44}" destId="{0C560C86-572D-4AF6-932A-76949D10BD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8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3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2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8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2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971F-2625-477E-A80C-EDC1D496BCB1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A159-F4FB-4888-8E88-644478DA8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6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8WdjQrxExQ" TargetMode="External"/><Relationship Id="rId2" Type="http://schemas.openxmlformats.org/officeDocument/2006/relationships/hyperlink" Target="https://www.youtube.com/hashtag/%D0%BE%D0%B1%D1%80%D0%B0%D0%B7%D0%BE%D0%B2%D0%B0%D0%BD%D0%B8%D0%B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VyKTv6hLRA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628" y="2026252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Классный час в 9 классе:</a:t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Князь Александр Невский – великое имя России (к 800-летию со дня рождения Александра Невского) </a:t>
            </a:r>
            <a:endParaRPr lang="ru-RU" sz="4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966" y="4800217"/>
            <a:ext cx="3363310" cy="165576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Учитель биологии Сазонова Марина Викторовна</a:t>
            </a:r>
          </a:p>
          <a:p>
            <a:r>
              <a:rPr lang="ru-RU" sz="2000" i="1" dirty="0" err="1" smtClean="0"/>
              <a:t>Лабинский</a:t>
            </a:r>
            <a:r>
              <a:rPr lang="ru-RU" sz="2000" i="1" dirty="0" smtClean="0"/>
              <a:t> район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594" y="196686"/>
            <a:ext cx="3318068" cy="2212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2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684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5. Где похоронен Александр Невский 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69323"/>
            <a:ext cx="10515600" cy="33076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Храм Рождества Богородицы во Владимире.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7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021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6. Куда перевез останки Александра Невского Петр </a:t>
            </a:r>
            <a:r>
              <a:rPr lang="en-US" sz="3600" b="1" i="1" dirty="0" smtClean="0">
                <a:solidFill>
                  <a:srgbClr val="0070C0"/>
                </a:solidFill>
              </a:rPr>
              <a:t>I</a:t>
            </a:r>
            <a:r>
              <a:rPr lang="ru-RU" sz="3600" b="1" i="1" dirty="0" smtClean="0">
                <a:solidFill>
                  <a:srgbClr val="0070C0"/>
                </a:solidFill>
              </a:rPr>
              <a:t> 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1669"/>
            <a:ext cx="10515600" cy="34652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Александро-Невскую Лавру (Санкт-Петербург).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16" y="3507162"/>
            <a:ext cx="4393653" cy="309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95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Дополнительно: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Всероссийский открытый онлайн-урок "Александр Невский: наследие", посвященный 800-летию великого князя и полководца! Урок проводился в рамках федерального проекта "Успех каждого ребенка", национального проекта </a:t>
            </a:r>
            <a:r>
              <a:rPr lang="ru-RU" dirty="0">
                <a:hlinkClick r:id="rId2"/>
              </a:rPr>
              <a:t>#Образование</a:t>
            </a:r>
            <a:r>
              <a:rPr lang="ru-RU" dirty="0"/>
              <a:t>​ при поддержке Министерства просвещения Российской Федерации . 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youtu.be/S8WdjQrxExQ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02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АЛЕКСАНДР НЕВСКИЙ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6538" y="662152"/>
            <a:ext cx="11161986" cy="55148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/>
              <a:t>	Невский (около 1220 - 14.11.1263), русский государственный деятель, полководец, князь новгородский [1236-51], великий князь владимирский с 1252. Сын князя Ярослава Всеволодовича . Возглавлял русские войска, отстоявшие северо-западные земли Руси от захвата шведскими и немецкими феодалами. После высадки шведских войск при впадении р. Ижоры в р. Неву А. Н. с небольшой дружиной, соединившись с </a:t>
            </a:r>
            <a:r>
              <a:rPr lang="ru-RU" sz="1400" b="1" dirty="0" err="1" smtClean="0"/>
              <a:t>ладожанами</a:t>
            </a:r>
            <a:r>
              <a:rPr lang="ru-RU" sz="1400" b="1" dirty="0" smtClean="0"/>
              <a:t>, 15 июля 1240 внезапно атаковал шведов и полностью разгромил их многочисленное войско, обнаружив в бою исключительное мужество. Невская битва 1240 предотвратила угрозу вражеского нашествия с </a:t>
            </a:r>
            <a:r>
              <a:rPr lang="ru-RU" sz="1400" b="1" dirty="0" err="1" smtClean="0"/>
              <a:t>С</a:t>
            </a:r>
            <a:r>
              <a:rPr lang="ru-RU" sz="1400" b="1" dirty="0" smtClean="0"/>
              <a:t>. За эту битву был прозван 'Невским'. Победа усилила политическое влияние А. Н., но в то же время способствовала обострению его отношений с боярством, в результате столкновений с которым А. Н. был вынужден покинуть Новгород. После вторжения ливонских рыцарей на Русь новгородцы послали к А. Н. представителей, весной 1241 он вернулся и быстро создал войско, изгнавшее захватчиков из русских городов (штурм Копорья и Пскова - пример высокого воинского искусства овладения крепостями). Против А. Н. выступило большое конное войско во главе с магистром ордена, потерпевшее решительное поражение 5 апреля 1242 на льду Чудского озера (см. Ледовое побоище 1242 ) . В истории военного искусства средних веков победа А. Н. на Чудском озере имела большое значение: русское пешее войско окружило и разгромило рыцарскую конницу и отряды пеших кнехтов, задолго до того как в Западной Европе пехота научилась одерживать верх над рыцарями. Победа в этой битве поставила А. Н. в ряд крупнейших военачальников своего времени. Агрессия немецких рыцарей на Русь была остановлена. А. Н. продолжал укреплять северо-западные границы Руси: посылка посольства в Норвегию, результатом которого было первое мирное соглашение между Русью и Норвегией (1251), успешный поход в Финляндию против шведов, предпринявших новую попытку закрыть русским выход к Балтийскому морю (1256). А. Н. показал себя осторожным и дальновидным политиком. Он отверг попытки папской курии вызвать войну Руси с Золотой Ордой , т. к. понимал безуспешность войны с татарами в то время. Умелой политикой А. Н. способствовал предотвращению разорительных нашествий татар на Русь. Несколько раз ездил в Орду, добился освобождения русских от обязанности выступать войском на стороне татарских ханов в их войнах с др. народами. А. Н. прилагал много усилий для укрепления великокняжеской власти в стране в ущерб влиянию бояр, в то же время решительно подавлял антифеодальные выступления (восстание в Новгороде 1259). Умер в Городце, возвращаясь из Золотой Орды. Канонизирован русской церковью (причислен к лику святых). В конце 13 в. было составлено 'Житие Александра Невского', в котором А. Н. показан как идеальный князь-воин, защитник Русской земли от врагов. По приказу Петра I останки А. Н. были перевезены в Петербург. В дореволюционной России 21 мая 1725 был учрежден орден А. Н. 29 июля 1942 в честь А. Н. учрежден советский военный орден Александра Невского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i="1" dirty="0" smtClean="0"/>
              <a:t>Лит.: </a:t>
            </a:r>
            <a:r>
              <a:rPr lang="ru-RU" sz="1400" i="1" dirty="0" err="1" smtClean="0"/>
              <a:t>Пашуто</a:t>
            </a:r>
            <a:r>
              <a:rPr lang="ru-RU" sz="1400" i="1" dirty="0" smtClean="0"/>
              <a:t> В. Т., Героическая борьба русского народа за независимость (XIII в.), М., 1956; </a:t>
            </a:r>
            <a:r>
              <a:rPr lang="ru-RU" sz="1400" i="1" dirty="0" err="1" smtClean="0"/>
              <a:t>Сутт</a:t>
            </a:r>
            <a:r>
              <a:rPr lang="ru-RU" sz="1400" i="1" dirty="0" smtClean="0"/>
              <a:t> Н. И., Александр Невский, Ярославль, 1940.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i="1" dirty="0" smtClean="0"/>
              <a:t>С. О. Шмидт.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i="1" dirty="0" smtClean="0"/>
              <a:t>Большая советская энциклопедия, БСЭ. 2012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0816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r>
              <a:rPr lang="ru-RU" sz="3200" dirty="0" smtClean="0"/>
              <a:t>Информационный </a:t>
            </a:r>
            <a:r>
              <a:rPr lang="ru-RU" sz="3200" dirty="0"/>
              <a:t>блок: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874499"/>
              </p:ext>
            </p:extLst>
          </p:nvPr>
        </p:nvGraphicFramePr>
        <p:xfrm>
          <a:off x="830317" y="1219200"/>
          <a:ext cx="10972800" cy="529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ертикальный свиток 7"/>
          <p:cNvSpPr/>
          <p:nvPr/>
        </p:nvSpPr>
        <p:spPr>
          <a:xfrm>
            <a:off x="454573" y="1324304"/>
            <a:ext cx="11180380" cy="4056993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Список литературы: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Александр Невский (1220 или 1221–1263) // Полководцы и флотоводцы России / сост. В. В. Шевченко. – М. : Вече, 2010. – С. 14– 17 : фото.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Александр Невский // История России: IX–XXI вв. От Рюрика до Путина : учеб. </a:t>
            </a:r>
            <a:r>
              <a:rPr lang="ru-RU" sz="1400" dirty="0" err="1" smtClean="0"/>
              <a:t>пособ</a:t>
            </a:r>
            <a:r>
              <a:rPr lang="ru-RU" sz="1400" dirty="0" smtClean="0"/>
              <a:t>. – М. : </a:t>
            </a:r>
            <a:r>
              <a:rPr lang="ru-RU" sz="1400" dirty="0" err="1" smtClean="0"/>
              <a:t>МарТ</a:t>
            </a:r>
            <a:r>
              <a:rPr lang="ru-RU" sz="1400" dirty="0" smtClean="0"/>
              <a:t> ; Ростов-на-Дону : </a:t>
            </a:r>
            <a:r>
              <a:rPr lang="ru-RU" sz="1400" dirty="0" err="1" smtClean="0"/>
              <a:t>МарТ</a:t>
            </a:r>
            <a:r>
              <a:rPr lang="ru-RU" sz="1400" dirty="0" smtClean="0"/>
              <a:t>, 2003. – С. 64–70.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Александр Невский // Кто есть кто : новейший справочник школьника. – М. : СЛОВО 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2006. – С. 19–21.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 Александр Невский // Православные святые : школьный путеводитель. – СПб. : Балтийская книжная компания, 2010. – С. 42–47 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Александр Невский // Русские полководцы / под. ред. Б. А. </a:t>
            </a:r>
            <a:r>
              <a:rPr lang="ru-RU" sz="1400" dirty="0" err="1" smtClean="0"/>
              <a:t>Алмазова</a:t>
            </a:r>
            <a:r>
              <a:rPr lang="ru-RU" sz="1400" dirty="0" smtClean="0"/>
              <a:t>. – СПб. : ЗОЛОТОЙ ВЕК : ДИАМАНТ, 1999. – С. 18–21. – (Иллюстрированная история Отечества). Александр Невский // Великие сражения. – М. : Мир энциклопедий </a:t>
            </a:r>
            <a:r>
              <a:rPr lang="ru-RU" sz="1400" dirty="0" err="1" smtClean="0"/>
              <a:t>Аванта</a:t>
            </a:r>
            <a:r>
              <a:rPr lang="ru-RU" sz="1400" dirty="0" smtClean="0"/>
              <a:t>+ : </a:t>
            </a:r>
            <a:r>
              <a:rPr lang="ru-RU" sz="1400" dirty="0" err="1" smtClean="0"/>
              <a:t>Астрель</a:t>
            </a:r>
            <a:r>
              <a:rPr lang="ru-RU" sz="1400" dirty="0" smtClean="0"/>
              <a:t>, 2012. – [С. 8.]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Александр Невский и его сыновья // Энциклопедия для детей. Т. 5 ; ч. 1. : История России и ее ближайших соседей / сост. С. Т. </a:t>
            </a:r>
            <a:r>
              <a:rPr lang="ru-RU" sz="1400" dirty="0" err="1" smtClean="0"/>
              <a:t>Исмаилова</a:t>
            </a:r>
            <a:r>
              <a:rPr lang="ru-RU" sz="1400" dirty="0" smtClean="0"/>
              <a:t>. – М. : </a:t>
            </a:r>
            <a:r>
              <a:rPr lang="ru-RU" sz="1400" dirty="0" err="1" smtClean="0"/>
              <a:t>Аванта</a:t>
            </a:r>
            <a:r>
              <a:rPr lang="ru-RU" sz="1400" dirty="0" smtClean="0"/>
              <a:t>+, 1995. – С. 225–233. Алешков, В. И. Александр Невский / В. И. Алешков // Древняя Русь. – М. : РОСМЭН, 2015. – С. 56–57. – (Детская энциклопедия РОСМЭН).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1486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Документальный фильм о Александре Невском: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https://youtu.be/VyKTv6hLRAk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35" y="2934192"/>
            <a:ext cx="6340366" cy="356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89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Викторина: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>
                <a:solidFill>
                  <a:srgbClr val="0070C0"/>
                </a:solidFill>
              </a:rPr>
              <a:t>1. Какой называется памятник? Его местонахождение?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1 - 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2 – 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73" y="1932324"/>
            <a:ext cx="3799238" cy="267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80" y="3711035"/>
            <a:ext cx="4129945" cy="2907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91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1- </a:t>
            </a:r>
            <a:r>
              <a:rPr lang="ru-RU" dirty="0"/>
              <a:t>Памятник Александру Невскому в </a:t>
            </a:r>
            <a:r>
              <a:rPr lang="ru-RU" dirty="0" smtClean="0"/>
              <a:t>Санкт-Петербурге.</a:t>
            </a:r>
          </a:p>
          <a:p>
            <a:r>
              <a:rPr lang="ru-RU" dirty="0" smtClean="0"/>
              <a:t>2 - </a:t>
            </a:r>
            <a:r>
              <a:rPr lang="ru-RU" dirty="0"/>
              <a:t>Памятник дружине Александра Невского в </a:t>
            </a:r>
            <a:r>
              <a:rPr lang="ru-RU" dirty="0" smtClean="0"/>
              <a:t>Пскове.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0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246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2. В честь какой победы Александр получил прозвище Невский? Место и время битвы?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74123"/>
            <a:ext cx="10515600" cy="300283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Ответ: Битва в устье реки Нева 1240 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1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072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3</a:t>
            </a:r>
            <a:r>
              <a:rPr lang="ru-RU" sz="3600" b="1" i="1" dirty="0" smtClean="0">
                <a:solidFill>
                  <a:srgbClr val="0070C0"/>
                </a:solidFill>
              </a:rPr>
              <a:t>. Под каким названием вошло в историю сражение на Чудском озере ?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95751"/>
            <a:ext cx="10515600" cy="33812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Ледовое побоище. 5 апреля 1242 года.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53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81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4. Что стало результатом 2-летнего путешествия Александра в Монголию?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5241"/>
            <a:ext cx="10515600" cy="33917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Княжение в Киеве.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40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1061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Wingdings</vt:lpstr>
      <vt:lpstr>Тема Office</vt:lpstr>
      <vt:lpstr>Классный час в 9 классе: Князь Александр Невский – великое имя России (к 800-летию со дня рождения Александра Невского) </vt:lpstr>
      <vt:lpstr>АЛЕКСАНДР НЕВСКИЙ </vt:lpstr>
      <vt:lpstr>.Информационный блок:</vt:lpstr>
      <vt:lpstr>Документальный фильм о Александре Невском:</vt:lpstr>
      <vt:lpstr> Викторина:  1. Какой называется памятник? Его местонахождение? </vt:lpstr>
      <vt:lpstr>Презентация PowerPoint</vt:lpstr>
      <vt:lpstr>2. В честь какой победы Александр получил прозвище Невский? Место и время битвы?</vt:lpstr>
      <vt:lpstr>3. Под каким названием вошло в историю сражение на Чудском озере ?</vt:lpstr>
      <vt:lpstr>4. Что стало результатом 2-летнего путешествия Александра в Монголию? </vt:lpstr>
      <vt:lpstr>5. Где похоронен Александр Невский ?</vt:lpstr>
      <vt:lpstr>6. Куда перевез останки Александра Невского Петр I ?</vt:lpstr>
      <vt:lpstr>Дополнительно:</vt:lpstr>
    </vt:vector>
  </TitlesOfParts>
  <Company>ГБОУ ИРО Краснодарского края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Князь Александр Невский – великое имя России (к 800-летию со дня рождения Александра Невского)</dc:title>
  <dc:creator>Слушатель</dc:creator>
  <cp:lastModifiedBy>Слушатель</cp:lastModifiedBy>
  <cp:revision>13</cp:revision>
  <dcterms:created xsi:type="dcterms:W3CDTF">2021-03-18T08:21:33Z</dcterms:created>
  <dcterms:modified xsi:type="dcterms:W3CDTF">2021-03-18T10:13:39Z</dcterms:modified>
</cp:coreProperties>
</file>