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9" r:id="rId5"/>
    <p:sldId id="261" r:id="rId6"/>
    <p:sldId id="263" r:id="rId7"/>
    <p:sldId id="276" r:id="rId8"/>
    <p:sldId id="275" r:id="rId9"/>
    <p:sldId id="277" r:id="rId10"/>
    <p:sldId id="295" r:id="rId11"/>
    <p:sldId id="280" r:id="rId12"/>
    <p:sldId id="278" r:id="rId13"/>
    <p:sldId id="286" r:id="rId14"/>
    <p:sldId id="290" r:id="rId15"/>
    <p:sldId id="288" r:id="rId16"/>
    <p:sldId id="273" r:id="rId17"/>
    <p:sldId id="289" r:id="rId18"/>
    <p:sldId id="307" r:id="rId19"/>
    <p:sldId id="308" r:id="rId20"/>
    <p:sldId id="281" r:id="rId21"/>
    <p:sldId id="282" r:id="rId22"/>
    <p:sldId id="283" r:id="rId23"/>
    <p:sldId id="291" r:id="rId24"/>
    <p:sldId id="309" r:id="rId25"/>
    <p:sldId id="311" r:id="rId26"/>
    <p:sldId id="310" r:id="rId27"/>
    <p:sldId id="312" r:id="rId28"/>
    <p:sldId id="25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18F4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650E1-4541-41FD-9F6A-1469AC964AD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F1C68A-F004-44F9-9DD7-867E114907AF}">
      <dgm:prSet phldrT="[Текст]"/>
      <dgm:spPr/>
      <dgm:t>
        <a:bodyPr/>
        <a:lstStyle/>
        <a:p>
          <a:pPr algn="ctr"/>
          <a:r>
            <a:rPr lang="ru-RU" dirty="0" smtClean="0"/>
            <a:t>Авторы проекта</a:t>
          </a:r>
          <a:endParaRPr lang="ru-RU" dirty="0"/>
        </a:p>
      </dgm:t>
    </dgm:pt>
    <dgm:pt modelId="{92A7F026-EDEA-4AE5-9ABF-3BD428F09634}" type="parTrans" cxnId="{3C7323A5-28B6-49DB-A418-137579E98AE6}">
      <dgm:prSet/>
      <dgm:spPr/>
      <dgm:t>
        <a:bodyPr/>
        <a:lstStyle/>
        <a:p>
          <a:endParaRPr lang="ru-RU"/>
        </a:p>
      </dgm:t>
    </dgm:pt>
    <dgm:pt modelId="{30F8AAE5-4A86-401F-946F-56E8C50DD309}" type="sibTrans" cxnId="{3C7323A5-28B6-49DB-A418-137579E98AE6}">
      <dgm:prSet/>
      <dgm:spPr/>
      <dgm:t>
        <a:bodyPr/>
        <a:lstStyle/>
        <a:p>
          <a:endParaRPr lang="ru-RU"/>
        </a:p>
      </dgm:t>
    </dgm:pt>
    <dgm:pt modelId="{65A26B6F-AAC1-423A-8553-8BB62B768750}">
      <dgm:prSet phldrT="[Текст]"/>
      <dgm:spPr/>
      <dgm:t>
        <a:bodyPr/>
        <a:lstStyle/>
        <a:p>
          <a:r>
            <a:rPr lang="ru-RU" dirty="0" err="1" smtClean="0"/>
            <a:t>И.Ф.Долголенко</a:t>
          </a:r>
          <a:r>
            <a:rPr lang="ru-RU" dirty="0" smtClean="0"/>
            <a:t>, директор гимназии</a:t>
          </a:r>
          <a:endParaRPr lang="ru-RU" dirty="0"/>
        </a:p>
      </dgm:t>
    </dgm:pt>
    <dgm:pt modelId="{61F506EA-D64F-462E-AF92-875C40222714}" type="parTrans" cxnId="{553A2D0A-413A-4FFD-A549-633CA755804C}">
      <dgm:prSet/>
      <dgm:spPr/>
      <dgm:t>
        <a:bodyPr/>
        <a:lstStyle/>
        <a:p>
          <a:endParaRPr lang="ru-RU"/>
        </a:p>
      </dgm:t>
    </dgm:pt>
    <dgm:pt modelId="{75E540E0-D6A5-4DC1-AEB8-14CE52847B6F}" type="sibTrans" cxnId="{553A2D0A-413A-4FFD-A549-633CA755804C}">
      <dgm:prSet/>
      <dgm:spPr/>
      <dgm:t>
        <a:bodyPr/>
        <a:lstStyle/>
        <a:p>
          <a:endParaRPr lang="ru-RU"/>
        </a:p>
      </dgm:t>
    </dgm:pt>
    <dgm:pt modelId="{2FA4C3D8-07DF-419D-B9CF-BF59EBD5C5C9}">
      <dgm:prSet phldrT="[Текст]"/>
      <dgm:spPr/>
      <dgm:t>
        <a:bodyPr/>
        <a:lstStyle/>
        <a:p>
          <a:pPr algn="ctr"/>
          <a:r>
            <a:rPr lang="ru-RU" dirty="0" smtClean="0"/>
            <a:t>Научный руководитель</a:t>
          </a:r>
          <a:endParaRPr lang="ru-RU" dirty="0"/>
        </a:p>
      </dgm:t>
    </dgm:pt>
    <dgm:pt modelId="{102F3EF2-0307-47C7-8F9C-BE61971724CE}" type="parTrans" cxnId="{71EAF37C-8DF8-45B6-9576-E7B24D8E773C}">
      <dgm:prSet/>
      <dgm:spPr/>
      <dgm:t>
        <a:bodyPr/>
        <a:lstStyle/>
        <a:p>
          <a:endParaRPr lang="ru-RU"/>
        </a:p>
      </dgm:t>
    </dgm:pt>
    <dgm:pt modelId="{B4AC3CE7-C78B-4D9F-B6E3-032B8151EAB3}" type="sibTrans" cxnId="{71EAF37C-8DF8-45B6-9576-E7B24D8E773C}">
      <dgm:prSet/>
      <dgm:spPr/>
      <dgm:t>
        <a:bodyPr/>
        <a:lstStyle/>
        <a:p>
          <a:endParaRPr lang="ru-RU"/>
        </a:p>
      </dgm:t>
    </dgm:pt>
    <dgm:pt modelId="{FC06DC21-CC2F-4F68-84CC-926CD3D35C23}">
      <dgm:prSet phldrT="[Текст]"/>
      <dgm:spPr/>
      <dgm:t>
        <a:bodyPr/>
        <a:lstStyle/>
        <a:p>
          <a:r>
            <a:rPr lang="ru-RU" dirty="0" err="1" smtClean="0"/>
            <a:t>Робский</a:t>
          </a:r>
          <a:r>
            <a:rPr lang="ru-RU" dirty="0" smtClean="0"/>
            <a:t> Владимир Владимирович, преподаватель кафедры педагогики и психологии </a:t>
          </a:r>
          <a:r>
            <a:rPr lang="ru-RU" dirty="0" err="1" smtClean="0"/>
            <a:t>КубГУ</a:t>
          </a:r>
          <a:endParaRPr lang="ru-RU" dirty="0"/>
        </a:p>
      </dgm:t>
    </dgm:pt>
    <dgm:pt modelId="{801DA25C-2484-4A98-B187-A3DDA5A61F44}" type="parTrans" cxnId="{88F8780D-A831-4B80-ADAC-0B215C504B1C}">
      <dgm:prSet/>
      <dgm:spPr/>
      <dgm:t>
        <a:bodyPr/>
        <a:lstStyle/>
        <a:p>
          <a:endParaRPr lang="ru-RU"/>
        </a:p>
      </dgm:t>
    </dgm:pt>
    <dgm:pt modelId="{9E4ECB83-4987-48C5-927C-2CCCA3E73A34}" type="sibTrans" cxnId="{88F8780D-A831-4B80-ADAC-0B215C504B1C}">
      <dgm:prSet/>
      <dgm:spPr/>
      <dgm:t>
        <a:bodyPr/>
        <a:lstStyle/>
        <a:p>
          <a:endParaRPr lang="ru-RU"/>
        </a:p>
      </dgm:t>
    </dgm:pt>
    <dgm:pt modelId="{75F20321-8991-4719-A33A-0541C2C05C8A}">
      <dgm:prSet phldrT="[Текст]"/>
      <dgm:spPr/>
      <dgm:t>
        <a:bodyPr/>
        <a:lstStyle/>
        <a:p>
          <a:r>
            <a:rPr lang="ru-RU" dirty="0" smtClean="0"/>
            <a:t>Т. И. </a:t>
          </a:r>
          <a:r>
            <a:rPr lang="ru-RU" dirty="0" err="1" smtClean="0"/>
            <a:t>Костяева</a:t>
          </a:r>
          <a:r>
            <a:rPr lang="ru-RU" dirty="0" smtClean="0"/>
            <a:t>, заместитель директора по УМР</a:t>
          </a:r>
          <a:endParaRPr lang="ru-RU" dirty="0"/>
        </a:p>
      </dgm:t>
    </dgm:pt>
    <dgm:pt modelId="{90D4D431-1592-488F-B1B0-2110B109B97D}" type="parTrans" cxnId="{804031EE-7E4F-4AE2-B796-DDA37ADE69D2}">
      <dgm:prSet/>
      <dgm:spPr/>
      <dgm:t>
        <a:bodyPr/>
        <a:lstStyle/>
        <a:p>
          <a:endParaRPr lang="ru-RU"/>
        </a:p>
      </dgm:t>
    </dgm:pt>
    <dgm:pt modelId="{1DCD45C3-ACB8-41A6-9F66-8696723F0FF7}" type="sibTrans" cxnId="{804031EE-7E4F-4AE2-B796-DDA37ADE69D2}">
      <dgm:prSet/>
      <dgm:spPr/>
      <dgm:t>
        <a:bodyPr/>
        <a:lstStyle/>
        <a:p>
          <a:endParaRPr lang="ru-RU"/>
        </a:p>
      </dgm:t>
    </dgm:pt>
    <dgm:pt modelId="{21AFA89D-60C4-471E-9485-BE85072E32E2}" type="pres">
      <dgm:prSet presAssocID="{BC4650E1-4541-41FD-9F6A-1469AC964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FA9F65-C61C-4E6A-B0A6-4AD2D4942A37}" type="pres">
      <dgm:prSet presAssocID="{FBF1C68A-F004-44F9-9DD7-867E114907AF}" presName="parentText" presStyleLbl="node1" presStyleIdx="0" presStyleCnt="2" custScaleX="76389" custScaleY="73743" custLinFactNeighborX="868" custLinFactNeighborY="-27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BDA96-6A10-44CE-B561-770EFF327930}" type="pres">
      <dgm:prSet presAssocID="{FBF1C68A-F004-44F9-9DD7-867E114907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F415F-025C-4E0E-943D-D109BDE851CB}" type="pres">
      <dgm:prSet presAssocID="{2FA4C3D8-07DF-419D-B9CF-BF59EBD5C5C9}" presName="parentText" presStyleLbl="node1" presStyleIdx="1" presStyleCnt="2" custScaleX="78126" custScaleY="78959" custLinFactNeighborX="0" custLinFactNeighborY="-13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F049-2D1F-4533-9F49-ECF0322773AD}" type="pres">
      <dgm:prSet presAssocID="{2FA4C3D8-07DF-419D-B9CF-BF59EBD5C5C9}" presName="childText" presStyleLbl="revTx" presStyleIdx="1" presStyleCnt="2" custScaleY="159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80410-8AB8-4F33-8726-7F6C3AE3D29A}" type="presOf" srcId="{FBF1C68A-F004-44F9-9DD7-867E114907AF}" destId="{ACFA9F65-C61C-4E6A-B0A6-4AD2D4942A37}" srcOrd="0" destOrd="0" presId="urn:microsoft.com/office/officeart/2005/8/layout/vList2"/>
    <dgm:cxn modelId="{AABEE087-0557-405A-A120-BAB858577E92}" type="presOf" srcId="{BC4650E1-4541-41FD-9F6A-1469AC964ADF}" destId="{21AFA89D-60C4-471E-9485-BE85072E32E2}" srcOrd="0" destOrd="0" presId="urn:microsoft.com/office/officeart/2005/8/layout/vList2"/>
    <dgm:cxn modelId="{804031EE-7E4F-4AE2-B796-DDA37ADE69D2}" srcId="{FBF1C68A-F004-44F9-9DD7-867E114907AF}" destId="{75F20321-8991-4719-A33A-0541C2C05C8A}" srcOrd="1" destOrd="0" parTransId="{90D4D431-1592-488F-B1B0-2110B109B97D}" sibTransId="{1DCD45C3-ACB8-41A6-9F66-8696723F0FF7}"/>
    <dgm:cxn modelId="{3C7323A5-28B6-49DB-A418-137579E98AE6}" srcId="{BC4650E1-4541-41FD-9F6A-1469AC964ADF}" destId="{FBF1C68A-F004-44F9-9DD7-867E114907AF}" srcOrd="0" destOrd="0" parTransId="{92A7F026-EDEA-4AE5-9ABF-3BD428F09634}" sibTransId="{30F8AAE5-4A86-401F-946F-56E8C50DD309}"/>
    <dgm:cxn modelId="{70570CBA-EDD9-4ECB-BE9E-4F538843C1DA}" type="presOf" srcId="{65A26B6F-AAC1-423A-8553-8BB62B768750}" destId="{060BDA96-6A10-44CE-B561-770EFF327930}" srcOrd="0" destOrd="0" presId="urn:microsoft.com/office/officeart/2005/8/layout/vList2"/>
    <dgm:cxn modelId="{71EAF37C-8DF8-45B6-9576-E7B24D8E773C}" srcId="{BC4650E1-4541-41FD-9F6A-1469AC964ADF}" destId="{2FA4C3D8-07DF-419D-B9CF-BF59EBD5C5C9}" srcOrd="1" destOrd="0" parTransId="{102F3EF2-0307-47C7-8F9C-BE61971724CE}" sibTransId="{B4AC3CE7-C78B-4D9F-B6E3-032B8151EAB3}"/>
    <dgm:cxn modelId="{BCDA8C31-0F70-4999-B58C-0BA64C333A91}" type="presOf" srcId="{2FA4C3D8-07DF-419D-B9CF-BF59EBD5C5C9}" destId="{730F415F-025C-4E0E-943D-D109BDE851CB}" srcOrd="0" destOrd="0" presId="urn:microsoft.com/office/officeart/2005/8/layout/vList2"/>
    <dgm:cxn modelId="{55E741B9-55FB-4486-B0F9-8452934683E1}" type="presOf" srcId="{FC06DC21-CC2F-4F68-84CC-926CD3D35C23}" destId="{09CBF049-2D1F-4533-9F49-ECF0322773AD}" srcOrd="0" destOrd="0" presId="urn:microsoft.com/office/officeart/2005/8/layout/vList2"/>
    <dgm:cxn modelId="{553A2D0A-413A-4FFD-A549-633CA755804C}" srcId="{FBF1C68A-F004-44F9-9DD7-867E114907AF}" destId="{65A26B6F-AAC1-423A-8553-8BB62B768750}" srcOrd="0" destOrd="0" parTransId="{61F506EA-D64F-462E-AF92-875C40222714}" sibTransId="{75E540E0-D6A5-4DC1-AEB8-14CE52847B6F}"/>
    <dgm:cxn modelId="{88F8780D-A831-4B80-ADAC-0B215C504B1C}" srcId="{2FA4C3D8-07DF-419D-B9CF-BF59EBD5C5C9}" destId="{FC06DC21-CC2F-4F68-84CC-926CD3D35C23}" srcOrd="0" destOrd="0" parTransId="{801DA25C-2484-4A98-B187-A3DDA5A61F44}" sibTransId="{9E4ECB83-4987-48C5-927C-2CCCA3E73A34}"/>
    <dgm:cxn modelId="{584441DC-44BF-4559-AECB-1B7754803B0E}" type="presOf" srcId="{75F20321-8991-4719-A33A-0541C2C05C8A}" destId="{060BDA96-6A10-44CE-B561-770EFF327930}" srcOrd="0" destOrd="1" presId="urn:microsoft.com/office/officeart/2005/8/layout/vList2"/>
    <dgm:cxn modelId="{A234CC4D-39CB-42E7-A371-C2DAF528876D}" type="presParOf" srcId="{21AFA89D-60C4-471E-9485-BE85072E32E2}" destId="{ACFA9F65-C61C-4E6A-B0A6-4AD2D4942A37}" srcOrd="0" destOrd="0" presId="urn:microsoft.com/office/officeart/2005/8/layout/vList2"/>
    <dgm:cxn modelId="{4364B75C-AE30-42A5-A363-FECFB35DCDC4}" type="presParOf" srcId="{21AFA89D-60C4-471E-9485-BE85072E32E2}" destId="{060BDA96-6A10-44CE-B561-770EFF327930}" srcOrd="1" destOrd="0" presId="urn:microsoft.com/office/officeart/2005/8/layout/vList2"/>
    <dgm:cxn modelId="{CC424A25-5028-4371-B254-8FB530C7B7D8}" type="presParOf" srcId="{21AFA89D-60C4-471E-9485-BE85072E32E2}" destId="{730F415F-025C-4E0E-943D-D109BDE851CB}" srcOrd="2" destOrd="0" presId="urn:microsoft.com/office/officeart/2005/8/layout/vList2"/>
    <dgm:cxn modelId="{DAD607B0-6D61-4C8D-AB4A-B797E11A160A}" type="presParOf" srcId="{21AFA89D-60C4-471E-9485-BE85072E32E2}" destId="{09CBF049-2D1F-4533-9F49-ECF0322773A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0AA05-B051-4412-AC36-6C4726633C9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9DF1CE-ABF5-4410-AC5B-C2A1A39BDB92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Нормативно-правовой базы</a:t>
          </a:r>
        </a:p>
        <a:p>
          <a:r>
            <a:rPr lang="ru-RU" dirty="0" smtClean="0"/>
            <a:t>(Устав гимназии</a:t>
          </a:r>
          <a:endParaRPr lang="ru-RU" dirty="0"/>
        </a:p>
      </dgm:t>
    </dgm:pt>
    <dgm:pt modelId="{55532443-BA14-4187-949A-5B897E2F3B11}" type="parTrans" cxnId="{33FC9CE2-2F4E-43BE-BDE4-4EC9668FFB8F}">
      <dgm:prSet/>
      <dgm:spPr/>
      <dgm:t>
        <a:bodyPr/>
        <a:lstStyle/>
        <a:p>
          <a:endParaRPr lang="ru-RU"/>
        </a:p>
      </dgm:t>
    </dgm:pt>
    <dgm:pt modelId="{B6E67C12-B9D2-48FC-9DA4-AC42DAE93745}" type="sibTrans" cxnId="{33FC9CE2-2F4E-43BE-BDE4-4EC9668FFB8F}">
      <dgm:prSet/>
      <dgm:spPr/>
      <dgm:t>
        <a:bodyPr/>
        <a:lstStyle/>
        <a:p>
          <a:endParaRPr lang="ru-RU"/>
        </a:p>
      </dgm:t>
    </dgm:pt>
    <dgm:pt modelId="{20E01CB8-2800-4B27-A54F-A8A286B6AD6A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п.85</a:t>
          </a:r>
          <a:endParaRPr lang="ru-RU" dirty="0"/>
        </a:p>
      </dgm:t>
    </dgm:pt>
    <dgm:pt modelId="{AE12E5B2-5595-46D0-963B-D1262984088C}" type="parTrans" cxnId="{FBF64942-AA17-4B1C-9451-8865291E24D7}">
      <dgm:prSet/>
      <dgm:spPr/>
      <dgm:t>
        <a:bodyPr/>
        <a:lstStyle/>
        <a:p>
          <a:endParaRPr lang="ru-RU"/>
        </a:p>
      </dgm:t>
    </dgm:pt>
    <dgm:pt modelId="{A5355476-F51A-438B-9CE6-779DBDE9A5DC}" type="sibTrans" cxnId="{FBF64942-AA17-4B1C-9451-8865291E24D7}">
      <dgm:prSet/>
      <dgm:spPr/>
      <dgm:t>
        <a:bodyPr/>
        <a:lstStyle/>
        <a:p>
          <a:endParaRPr lang="ru-RU"/>
        </a:p>
      </dgm:t>
    </dgm:pt>
    <dgm:pt modelId="{1D951D9E-7904-470F-BA62-EF7E91B1C989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п.86)</a:t>
          </a:r>
          <a:endParaRPr lang="ru-RU" dirty="0"/>
        </a:p>
      </dgm:t>
    </dgm:pt>
    <dgm:pt modelId="{5311AE46-060F-425E-9DAC-19759E1A83E8}" type="parTrans" cxnId="{84865A12-C628-4CDA-97DB-2E9EEE614482}">
      <dgm:prSet/>
      <dgm:spPr/>
      <dgm:t>
        <a:bodyPr/>
        <a:lstStyle/>
        <a:p>
          <a:endParaRPr lang="ru-RU"/>
        </a:p>
      </dgm:t>
    </dgm:pt>
    <dgm:pt modelId="{26BE7E5A-04F0-4066-BBE2-6FCBDBFC8CC7}" type="sibTrans" cxnId="{84865A12-C628-4CDA-97DB-2E9EEE614482}">
      <dgm:prSet/>
      <dgm:spPr/>
      <dgm:t>
        <a:bodyPr/>
        <a:lstStyle/>
        <a:p>
          <a:endParaRPr lang="ru-RU"/>
        </a:p>
      </dgm:t>
    </dgm:pt>
    <dgm:pt modelId="{E0F2DBE7-F99F-4326-868B-1BFD73D77F3D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Методики оценки результатов </a:t>
          </a:r>
          <a:endParaRPr lang="ru-RU" dirty="0"/>
        </a:p>
      </dgm:t>
    </dgm:pt>
    <dgm:pt modelId="{09C97A4A-2F58-4932-B20D-18DB07A1A35C}" type="parTrans" cxnId="{0BF5F54C-A4FA-4118-9039-60E85AFC7170}">
      <dgm:prSet/>
      <dgm:spPr/>
      <dgm:t>
        <a:bodyPr/>
        <a:lstStyle/>
        <a:p>
          <a:endParaRPr lang="ru-RU"/>
        </a:p>
      </dgm:t>
    </dgm:pt>
    <dgm:pt modelId="{1BF08CB3-D30E-4ABF-B30F-0C6A4110C7E8}" type="sibTrans" cxnId="{0BF5F54C-A4FA-4118-9039-60E85AFC7170}">
      <dgm:prSet/>
      <dgm:spPr/>
      <dgm:t>
        <a:bodyPr/>
        <a:lstStyle/>
        <a:p>
          <a:endParaRPr lang="ru-RU"/>
        </a:p>
      </dgm:t>
    </dgm:pt>
    <dgm:pt modelId="{57B4B3A1-836C-46A1-8692-64572F94989B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Механизмов фиксации результатов</a:t>
          </a:r>
          <a:endParaRPr lang="ru-RU" dirty="0"/>
        </a:p>
      </dgm:t>
    </dgm:pt>
    <dgm:pt modelId="{8213ECED-0013-416E-A0C1-0F59AD2324DF}" type="parTrans" cxnId="{5F8A82AF-730D-4889-9857-9684D9C7D889}">
      <dgm:prSet/>
      <dgm:spPr/>
      <dgm:t>
        <a:bodyPr/>
        <a:lstStyle/>
        <a:p>
          <a:endParaRPr lang="ru-RU"/>
        </a:p>
      </dgm:t>
    </dgm:pt>
    <dgm:pt modelId="{97993104-7480-4B12-81B3-DC4029FB21E4}" type="sibTrans" cxnId="{5F8A82AF-730D-4889-9857-9684D9C7D889}">
      <dgm:prSet/>
      <dgm:spPr/>
      <dgm:t>
        <a:bodyPr/>
        <a:lstStyle/>
        <a:p>
          <a:endParaRPr lang="ru-RU"/>
        </a:p>
      </dgm:t>
    </dgm:pt>
    <dgm:pt modelId="{84B0CBC3-6C77-472A-813D-B6D68B37007D}" type="pres">
      <dgm:prSet presAssocID="{56D0AA05-B051-4412-AC36-6C4726633C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DA97CF-FE09-4E83-A392-6B8B5EFA7E33}" type="pres">
      <dgm:prSet presAssocID="{449DF1CE-ABF5-4410-AC5B-C2A1A39BDB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2B89C-632D-4331-BF35-E50C39EF1A07}" type="pres">
      <dgm:prSet presAssocID="{B6E67C12-B9D2-48FC-9DA4-AC42DAE93745}" presName="sibTrans" presStyleCnt="0"/>
      <dgm:spPr/>
    </dgm:pt>
    <dgm:pt modelId="{D5489CE9-9E02-46C7-A77A-D66C961DA8E4}" type="pres">
      <dgm:prSet presAssocID="{E0F2DBE7-F99F-4326-868B-1BFD73D77F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556F-B501-42CA-8ECB-8DC353813841}" type="pres">
      <dgm:prSet presAssocID="{1BF08CB3-D30E-4ABF-B30F-0C6A4110C7E8}" presName="sibTrans" presStyleCnt="0"/>
      <dgm:spPr/>
    </dgm:pt>
    <dgm:pt modelId="{75A44C5C-309F-482B-96F0-A6C5ECE67E0B}" type="pres">
      <dgm:prSet presAssocID="{57B4B3A1-836C-46A1-8692-64572F9498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6243F-8069-4AE9-A542-CDDACF5A9F51}" type="presOf" srcId="{449DF1CE-ABF5-4410-AC5B-C2A1A39BDB92}" destId="{75DA97CF-FE09-4E83-A392-6B8B5EFA7E33}" srcOrd="0" destOrd="0" presId="urn:microsoft.com/office/officeart/2005/8/layout/hList6"/>
    <dgm:cxn modelId="{C7214FD4-213E-4262-BC93-B00676AA0EA3}" type="presOf" srcId="{57B4B3A1-836C-46A1-8692-64572F94989B}" destId="{75A44C5C-309F-482B-96F0-A6C5ECE67E0B}" srcOrd="0" destOrd="0" presId="urn:microsoft.com/office/officeart/2005/8/layout/hList6"/>
    <dgm:cxn modelId="{0BF5F54C-A4FA-4118-9039-60E85AFC7170}" srcId="{56D0AA05-B051-4412-AC36-6C4726633C97}" destId="{E0F2DBE7-F99F-4326-868B-1BFD73D77F3D}" srcOrd="1" destOrd="0" parTransId="{09C97A4A-2F58-4932-B20D-18DB07A1A35C}" sibTransId="{1BF08CB3-D30E-4ABF-B30F-0C6A4110C7E8}"/>
    <dgm:cxn modelId="{5F8A82AF-730D-4889-9857-9684D9C7D889}" srcId="{56D0AA05-B051-4412-AC36-6C4726633C97}" destId="{57B4B3A1-836C-46A1-8692-64572F94989B}" srcOrd="2" destOrd="0" parTransId="{8213ECED-0013-416E-A0C1-0F59AD2324DF}" sibTransId="{97993104-7480-4B12-81B3-DC4029FB21E4}"/>
    <dgm:cxn modelId="{3F9FA791-11B6-458D-AE49-C163CC3EB245}" type="presOf" srcId="{E0F2DBE7-F99F-4326-868B-1BFD73D77F3D}" destId="{D5489CE9-9E02-46C7-A77A-D66C961DA8E4}" srcOrd="0" destOrd="0" presId="urn:microsoft.com/office/officeart/2005/8/layout/hList6"/>
    <dgm:cxn modelId="{FBF64942-AA17-4B1C-9451-8865291E24D7}" srcId="{449DF1CE-ABF5-4410-AC5B-C2A1A39BDB92}" destId="{20E01CB8-2800-4B27-A54F-A8A286B6AD6A}" srcOrd="0" destOrd="0" parTransId="{AE12E5B2-5595-46D0-963B-D1262984088C}" sibTransId="{A5355476-F51A-438B-9CE6-779DBDE9A5DC}"/>
    <dgm:cxn modelId="{D9912898-6654-4409-B44F-56BE8766538A}" type="presOf" srcId="{56D0AA05-B051-4412-AC36-6C4726633C97}" destId="{84B0CBC3-6C77-472A-813D-B6D68B37007D}" srcOrd="0" destOrd="0" presId="urn:microsoft.com/office/officeart/2005/8/layout/hList6"/>
    <dgm:cxn modelId="{33FC9CE2-2F4E-43BE-BDE4-4EC9668FFB8F}" srcId="{56D0AA05-B051-4412-AC36-6C4726633C97}" destId="{449DF1CE-ABF5-4410-AC5B-C2A1A39BDB92}" srcOrd="0" destOrd="0" parTransId="{55532443-BA14-4187-949A-5B897E2F3B11}" sibTransId="{B6E67C12-B9D2-48FC-9DA4-AC42DAE93745}"/>
    <dgm:cxn modelId="{AA053BDA-A914-4AFE-A7C1-4274ECBFD83B}" type="presOf" srcId="{1D951D9E-7904-470F-BA62-EF7E91B1C989}" destId="{75DA97CF-FE09-4E83-A392-6B8B5EFA7E33}" srcOrd="0" destOrd="2" presId="urn:microsoft.com/office/officeart/2005/8/layout/hList6"/>
    <dgm:cxn modelId="{40A0C33C-4D06-42A1-8163-FEAD98F317BD}" type="presOf" srcId="{20E01CB8-2800-4B27-A54F-A8A286B6AD6A}" destId="{75DA97CF-FE09-4E83-A392-6B8B5EFA7E33}" srcOrd="0" destOrd="1" presId="urn:microsoft.com/office/officeart/2005/8/layout/hList6"/>
    <dgm:cxn modelId="{84865A12-C628-4CDA-97DB-2E9EEE614482}" srcId="{449DF1CE-ABF5-4410-AC5B-C2A1A39BDB92}" destId="{1D951D9E-7904-470F-BA62-EF7E91B1C989}" srcOrd="1" destOrd="0" parTransId="{5311AE46-060F-425E-9DAC-19759E1A83E8}" sibTransId="{26BE7E5A-04F0-4066-BBE2-6FCBDBFC8CC7}"/>
    <dgm:cxn modelId="{26065745-EC46-481C-B421-BC174F40A897}" type="presParOf" srcId="{84B0CBC3-6C77-472A-813D-B6D68B37007D}" destId="{75DA97CF-FE09-4E83-A392-6B8B5EFA7E33}" srcOrd="0" destOrd="0" presId="urn:microsoft.com/office/officeart/2005/8/layout/hList6"/>
    <dgm:cxn modelId="{E68A2F9B-3E55-43BF-A0DD-CECD72D1AA22}" type="presParOf" srcId="{84B0CBC3-6C77-472A-813D-B6D68B37007D}" destId="{EEC2B89C-632D-4331-BF35-E50C39EF1A07}" srcOrd="1" destOrd="0" presId="urn:microsoft.com/office/officeart/2005/8/layout/hList6"/>
    <dgm:cxn modelId="{9F2FB6EA-A81C-4758-B5EA-F80BB40AE80C}" type="presParOf" srcId="{84B0CBC3-6C77-472A-813D-B6D68B37007D}" destId="{D5489CE9-9E02-46C7-A77A-D66C961DA8E4}" srcOrd="2" destOrd="0" presId="urn:microsoft.com/office/officeart/2005/8/layout/hList6"/>
    <dgm:cxn modelId="{4DF8BD60-FA69-4EE2-AED6-4FAB74D1395D}" type="presParOf" srcId="{84B0CBC3-6C77-472A-813D-B6D68B37007D}" destId="{C280556F-B501-42CA-8ECB-8DC353813841}" srcOrd="3" destOrd="0" presId="urn:microsoft.com/office/officeart/2005/8/layout/hList6"/>
    <dgm:cxn modelId="{2BCF6AB1-3A4E-43F0-82E0-789E246108FE}" type="presParOf" srcId="{84B0CBC3-6C77-472A-813D-B6D68B37007D}" destId="{75A44C5C-309F-482B-96F0-A6C5ECE67E0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87828-6864-4ADB-BF03-4391629306C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1C5EFF-F58A-436A-8ACA-3E1A50A1A4F0}">
      <dgm:prSet phldrT="[Текст]"/>
      <dgm:spPr>
        <a:solidFill>
          <a:srgbClr val="4218F4"/>
        </a:solidFill>
      </dgm:spPr>
      <dgm:t>
        <a:bodyPr/>
        <a:lstStyle/>
        <a:p>
          <a:r>
            <a:rPr lang="ru-RU" dirty="0" smtClean="0"/>
            <a:t>Положения ФГОС</a:t>
          </a:r>
          <a:endParaRPr lang="ru-RU" dirty="0"/>
        </a:p>
      </dgm:t>
    </dgm:pt>
    <dgm:pt modelId="{D6BA6573-BA85-46A9-9131-0F6C71F1737D}" type="parTrans" cxnId="{655C9DC0-C507-4186-83B1-2B70E1331B04}">
      <dgm:prSet/>
      <dgm:spPr/>
      <dgm:t>
        <a:bodyPr/>
        <a:lstStyle/>
        <a:p>
          <a:endParaRPr lang="ru-RU"/>
        </a:p>
      </dgm:t>
    </dgm:pt>
    <dgm:pt modelId="{E1751FD7-64F9-471D-8197-2B7F7981FC01}" type="sibTrans" cxnId="{655C9DC0-C507-4186-83B1-2B70E1331B04}">
      <dgm:prSet/>
      <dgm:spPr/>
      <dgm:t>
        <a:bodyPr/>
        <a:lstStyle/>
        <a:p>
          <a:endParaRPr lang="ru-RU"/>
        </a:p>
      </dgm:t>
    </dgm:pt>
    <dgm:pt modelId="{3DA75B02-6FDB-479E-A1AD-78592486F970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Отсутствие инструментов оценки метапредметных результатов</a:t>
          </a:r>
          <a:endParaRPr lang="ru-RU" dirty="0"/>
        </a:p>
      </dgm:t>
    </dgm:pt>
    <dgm:pt modelId="{097CCC47-0B72-4FDE-A0A3-D136A11080AD}" type="parTrans" cxnId="{43AD7BBC-C6D3-40E1-B3E6-784B87D86F8C}">
      <dgm:prSet/>
      <dgm:spPr/>
      <dgm:t>
        <a:bodyPr/>
        <a:lstStyle/>
        <a:p>
          <a:endParaRPr lang="ru-RU"/>
        </a:p>
      </dgm:t>
    </dgm:pt>
    <dgm:pt modelId="{8EDB432A-7DAD-4F56-917B-AD992E2CB28B}" type="sibTrans" cxnId="{43AD7BBC-C6D3-40E1-B3E6-784B87D86F8C}">
      <dgm:prSet/>
      <dgm:spPr/>
      <dgm:t>
        <a:bodyPr/>
        <a:lstStyle/>
        <a:p>
          <a:endParaRPr lang="ru-RU"/>
        </a:p>
      </dgm:t>
    </dgm:pt>
    <dgm:pt modelId="{7CDC70C9-E80B-4DB8-82DE-B9B9D1058FDE}" type="pres">
      <dgm:prSet presAssocID="{31A87828-6864-4ADB-BF03-4391629306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73C72-F8CE-4840-BC27-352A3F8FC125}" type="pres">
      <dgm:prSet presAssocID="{CC1C5EFF-F58A-436A-8ACA-3E1A50A1A4F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61C2E-A4D5-4B05-8285-228BC8A2680A}" type="pres">
      <dgm:prSet presAssocID="{3DA75B02-6FDB-479E-A1AD-78592486F97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0837D-7A0C-4BD2-AF32-CDFCD15CEE23}" type="presOf" srcId="{31A87828-6864-4ADB-BF03-4391629306C2}" destId="{7CDC70C9-E80B-4DB8-82DE-B9B9D1058FDE}" srcOrd="0" destOrd="0" presId="urn:microsoft.com/office/officeart/2005/8/layout/arrow5"/>
    <dgm:cxn modelId="{D2EAD8FD-5964-47BD-8E20-DB8BA138F2A1}" type="presOf" srcId="{CC1C5EFF-F58A-436A-8ACA-3E1A50A1A4F0}" destId="{C3B73C72-F8CE-4840-BC27-352A3F8FC125}" srcOrd="0" destOrd="0" presId="urn:microsoft.com/office/officeart/2005/8/layout/arrow5"/>
    <dgm:cxn modelId="{655C9DC0-C507-4186-83B1-2B70E1331B04}" srcId="{31A87828-6864-4ADB-BF03-4391629306C2}" destId="{CC1C5EFF-F58A-436A-8ACA-3E1A50A1A4F0}" srcOrd="0" destOrd="0" parTransId="{D6BA6573-BA85-46A9-9131-0F6C71F1737D}" sibTransId="{E1751FD7-64F9-471D-8197-2B7F7981FC01}"/>
    <dgm:cxn modelId="{832469CE-A150-41C7-83F2-B71EC9886299}" type="presOf" srcId="{3DA75B02-6FDB-479E-A1AD-78592486F970}" destId="{8DC61C2E-A4D5-4B05-8285-228BC8A2680A}" srcOrd="0" destOrd="0" presId="urn:microsoft.com/office/officeart/2005/8/layout/arrow5"/>
    <dgm:cxn modelId="{43AD7BBC-C6D3-40E1-B3E6-784B87D86F8C}" srcId="{31A87828-6864-4ADB-BF03-4391629306C2}" destId="{3DA75B02-6FDB-479E-A1AD-78592486F970}" srcOrd="1" destOrd="0" parTransId="{097CCC47-0B72-4FDE-A0A3-D136A11080AD}" sibTransId="{8EDB432A-7DAD-4F56-917B-AD992E2CB28B}"/>
    <dgm:cxn modelId="{990588CA-3536-4B3E-95A8-459376F13C00}" type="presParOf" srcId="{7CDC70C9-E80B-4DB8-82DE-B9B9D1058FDE}" destId="{C3B73C72-F8CE-4840-BC27-352A3F8FC125}" srcOrd="0" destOrd="0" presId="urn:microsoft.com/office/officeart/2005/8/layout/arrow5"/>
    <dgm:cxn modelId="{90F2B2C2-C881-45A4-BF8E-E2DA4BFEDAC8}" type="presParOf" srcId="{7CDC70C9-E80B-4DB8-82DE-B9B9D1058FDE}" destId="{8DC61C2E-A4D5-4B05-8285-228BC8A2680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56DEC8-3F82-44BE-9CAE-256FFBB67A98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CA8F85A-ADFA-4160-8B59-3DFD8415E89B}">
      <dgm:prSet phldrT="[Текст]" custT="1"/>
      <dgm:spPr/>
      <dgm:t>
        <a:bodyPr/>
        <a:lstStyle/>
        <a:p>
          <a:r>
            <a:rPr lang="ru-RU" sz="2000" b="1" dirty="0" smtClean="0"/>
            <a:t>Диагностика и ликвидация барьеров при оценке </a:t>
          </a:r>
          <a:r>
            <a:rPr lang="ru-RU" sz="2000" b="1" dirty="0" err="1" smtClean="0"/>
            <a:t>метапредметных</a:t>
          </a:r>
          <a:r>
            <a:rPr lang="ru-RU" sz="2000" b="1" dirty="0" smtClean="0"/>
            <a:t> результатов</a:t>
          </a:r>
          <a:endParaRPr lang="ru-RU" sz="2000" b="1" dirty="0"/>
        </a:p>
      </dgm:t>
    </dgm:pt>
    <dgm:pt modelId="{BE47E842-987D-4079-91D8-47590824BE44}" type="parTrans" cxnId="{C6CBC320-5DE8-4D81-92D7-036E070821A2}">
      <dgm:prSet/>
      <dgm:spPr/>
      <dgm:t>
        <a:bodyPr/>
        <a:lstStyle/>
        <a:p>
          <a:endParaRPr lang="ru-RU"/>
        </a:p>
      </dgm:t>
    </dgm:pt>
    <dgm:pt modelId="{B0AD9AE9-C023-4077-9C89-1466C121230E}" type="sibTrans" cxnId="{C6CBC320-5DE8-4D81-92D7-036E070821A2}">
      <dgm:prSet/>
      <dgm:spPr/>
      <dgm:t>
        <a:bodyPr/>
        <a:lstStyle/>
        <a:p>
          <a:endParaRPr lang="ru-RU"/>
        </a:p>
      </dgm:t>
    </dgm:pt>
    <dgm:pt modelId="{37B52CA7-E287-47D7-9B88-6B0E0BEF1271}">
      <dgm:prSet phldrT="[Текст]" custT="1"/>
      <dgm:spPr/>
      <dgm:t>
        <a:bodyPr/>
        <a:lstStyle/>
        <a:p>
          <a:r>
            <a:rPr lang="ru-RU" sz="2400" b="1" dirty="0" smtClean="0"/>
            <a:t>Разработка и утверждение системы локальных актов</a:t>
          </a:r>
          <a:endParaRPr lang="ru-RU" sz="2400" b="1" dirty="0"/>
        </a:p>
      </dgm:t>
    </dgm:pt>
    <dgm:pt modelId="{8DD36EF8-5D7C-4C11-8AE2-35D89237B1F8}" type="parTrans" cxnId="{BE99C948-EAF4-4749-8A40-41BCA5AF0D18}">
      <dgm:prSet/>
      <dgm:spPr/>
      <dgm:t>
        <a:bodyPr/>
        <a:lstStyle/>
        <a:p>
          <a:endParaRPr lang="ru-RU"/>
        </a:p>
      </dgm:t>
    </dgm:pt>
    <dgm:pt modelId="{565B1E2A-0C7A-4E78-BB8F-87661ABB58CA}" type="sibTrans" cxnId="{BE99C948-EAF4-4749-8A40-41BCA5AF0D18}">
      <dgm:prSet/>
      <dgm:spPr/>
      <dgm:t>
        <a:bodyPr/>
        <a:lstStyle/>
        <a:p>
          <a:endParaRPr lang="ru-RU"/>
        </a:p>
      </dgm:t>
    </dgm:pt>
    <dgm:pt modelId="{3B7904F2-C39E-4196-BA10-0A357E23F97C}">
      <dgm:prSet phldrT="[Текст]" custT="1"/>
      <dgm:spPr/>
      <dgm:t>
        <a:bodyPr/>
        <a:lstStyle/>
        <a:p>
          <a:r>
            <a:rPr lang="ru-RU" sz="2400" b="1" dirty="0" smtClean="0"/>
            <a:t>Апробация предлагаемой системы оценки</a:t>
          </a:r>
          <a:endParaRPr lang="ru-RU" sz="2400" b="1" dirty="0"/>
        </a:p>
      </dgm:t>
    </dgm:pt>
    <dgm:pt modelId="{8C120EFC-747E-493A-9EA7-EC59A181B160}" type="parTrans" cxnId="{4650FBBB-9726-4DEA-9D69-2DA56F1A55FA}">
      <dgm:prSet/>
      <dgm:spPr/>
      <dgm:t>
        <a:bodyPr/>
        <a:lstStyle/>
        <a:p>
          <a:endParaRPr lang="ru-RU"/>
        </a:p>
      </dgm:t>
    </dgm:pt>
    <dgm:pt modelId="{0E926865-5A83-43FC-97AF-3D97EE0AA566}" type="sibTrans" cxnId="{4650FBBB-9726-4DEA-9D69-2DA56F1A55FA}">
      <dgm:prSet/>
      <dgm:spPr/>
      <dgm:t>
        <a:bodyPr/>
        <a:lstStyle/>
        <a:p>
          <a:endParaRPr lang="ru-RU"/>
        </a:p>
      </dgm:t>
    </dgm:pt>
    <dgm:pt modelId="{9033629C-7AD8-44AF-BDEA-F18468154927}">
      <dgm:prSet phldrT="[Текст]" custT="1"/>
      <dgm:spPr/>
      <dgm:t>
        <a:bodyPr/>
        <a:lstStyle/>
        <a:p>
          <a:r>
            <a:rPr lang="ru-RU" sz="2000" b="1" dirty="0" smtClean="0"/>
            <a:t>Описание практики внедрения и представление результатов </a:t>
          </a:r>
          <a:endParaRPr lang="ru-RU" sz="2000" b="1" dirty="0"/>
        </a:p>
      </dgm:t>
    </dgm:pt>
    <dgm:pt modelId="{E1DDB8FF-2B63-4EFF-9044-26F97669730A}" type="parTrans" cxnId="{A29C2A1F-5FF0-468E-B208-94CB7BC6DA20}">
      <dgm:prSet/>
      <dgm:spPr/>
      <dgm:t>
        <a:bodyPr/>
        <a:lstStyle/>
        <a:p>
          <a:endParaRPr lang="ru-RU"/>
        </a:p>
      </dgm:t>
    </dgm:pt>
    <dgm:pt modelId="{3DDA628D-A53B-4B06-92B8-C3FA7A5C852B}" type="sibTrans" cxnId="{A29C2A1F-5FF0-468E-B208-94CB7BC6DA20}">
      <dgm:prSet/>
      <dgm:spPr/>
      <dgm:t>
        <a:bodyPr/>
        <a:lstStyle/>
        <a:p>
          <a:endParaRPr lang="ru-RU"/>
        </a:p>
      </dgm:t>
    </dgm:pt>
    <dgm:pt modelId="{987C14ED-541F-4B81-AD48-0D72ECB7EF21}">
      <dgm:prSet phldrT="[Текст]" custT="1"/>
      <dgm:spPr/>
      <dgm:t>
        <a:bodyPr/>
        <a:lstStyle/>
        <a:p>
          <a:r>
            <a:rPr lang="ru-RU" sz="2000" b="1" dirty="0" smtClean="0"/>
            <a:t>Разработка методических рекомендаций по распространению опыта</a:t>
          </a:r>
          <a:endParaRPr lang="ru-RU" sz="2000" b="1" dirty="0"/>
        </a:p>
      </dgm:t>
    </dgm:pt>
    <dgm:pt modelId="{24FDF769-D383-4DCE-B258-A8E6C1F29738}" type="parTrans" cxnId="{5B00A0BC-0AE0-49F8-883A-F41E75FF858D}">
      <dgm:prSet/>
      <dgm:spPr/>
      <dgm:t>
        <a:bodyPr/>
        <a:lstStyle/>
        <a:p>
          <a:endParaRPr lang="ru-RU"/>
        </a:p>
      </dgm:t>
    </dgm:pt>
    <dgm:pt modelId="{3FCB3633-956D-4F13-8CE9-00DCEBE11FF2}" type="sibTrans" cxnId="{5B00A0BC-0AE0-49F8-883A-F41E75FF858D}">
      <dgm:prSet/>
      <dgm:spPr/>
      <dgm:t>
        <a:bodyPr/>
        <a:lstStyle/>
        <a:p>
          <a:endParaRPr lang="ru-RU"/>
        </a:p>
      </dgm:t>
    </dgm:pt>
    <dgm:pt modelId="{6B84FF8F-3705-4B15-BF83-196D58105D4A}" type="pres">
      <dgm:prSet presAssocID="{7156DEC8-3F82-44BE-9CAE-256FFBB67A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02666-B47A-4008-ACE2-478FE565FB3C}" type="pres">
      <dgm:prSet presAssocID="{DCA8F85A-ADFA-4160-8B59-3DFD8415E8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1F334-5BE1-4389-B1CA-45D0798575C9}" type="pres">
      <dgm:prSet presAssocID="{B0AD9AE9-C023-4077-9C89-1466C121230E}" presName="sibTrans" presStyleCnt="0"/>
      <dgm:spPr/>
      <dgm:t>
        <a:bodyPr/>
        <a:lstStyle/>
        <a:p>
          <a:endParaRPr lang="ru-RU"/>
        </a:p>
      </dgm:t>
    </dgm:pt>
    <dgm:pt modelId="{FBDACE9D-8898-4F8E-8182-498A0821610A}" type="pres">
      <dgm:prSet presAssocID="{37B52CA7-E287-47D7-9B88-6B0E0BEF127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94A66-7DFE-4147-B64A-B0EAB99619E6}" type="pres">
      <dgm:prSet presAssocID="{565B1E2A-0C7A-4E78-BB8F-87661ABB58CA}" presName="sibTrans" presStyleCnt="0"/>
      <dgm:spPr/>
      <dgm:t>
        <a:bodyPr/>
        <a:lstStyle/>
        <a:p>
          <a:endParaRPr lang="ru-RU"/>
        </a:p>
      </dgm:t>
    </dgm:pt>
    <dgm:pt modelId="{2881145B-8851-44CC-8108-AF799C19379E}" type="pres">
      <dgm:prSet presAssocID="{3B7904F2-C39E-4196-BA10-0A357E23F97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14DE9-9FF9-4F6C-A1AF-076F1FD433C4}" type="pres">
      <dgm:prSet presAssocID="{0E926865-5A83-43FC-97AF-3D97EE0AA566}" presName="sibTrans" presStyleCnt="0"/>
      <dgm:spPr/>
      <dgm:t>
        <a:bodyPr/>
        <a:lstStyle/>
        <a:p>
          <a:endParaRPr lang="ru-RU"/>
        </a:p>
      </dgm:t>
    </dgm:pt>
    <dgm:pt modelId="{0831DCE6-D623-4DFA-BCB1-BBC1E159DC35}" type="pres">
      <dgm:prSet presAssocID="{9033629C-7AD8-44AF-BDEA-F184681549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AF7EE-2517-4924-A044-2DEAF4B5DF70}" type="pres">
      <dgm:prSet presAssocID="{3DDA628D-A53B-4B06-92B8-C3FA7A5C852B}" presName="sibTrans" presStyleCnt="0"/>
      <dgm:spPr/>
      <dgm:t>
        <a:bodyPr/>
        <a:lstStyle/>
        <a:p>
          <a:endParaRPr lang="ru-RU"/>
        </a:p>
      </dgm:t>
    </dgm:pt>
    <dgm:pt modelId="{54EEBE60-7E60-4035-862F-D83272642D6B}" type="pres">
      <dgm:prSet presAssocID="{987C14ED-541F-4B81-AD48-0D72ECB7EF2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9C2A1F-5FF0-468E-B208-94CB7BC6DA20}" srcId="{7156DEC8-3F82-44BE-9CAE-256FFBB67A98}" destId="{9033629C-7AD8-44AF-BDEA-F18468154927}" srcOrd="3" destOrd="0" parTransId="{E1DDB8FF-2B63-4EFF-9044-26F97669730A}" sibTransId="{3DDA628D-A53B-4B06-92B8-C3FA7A5C852B}"/>
    <dgm:cxn modelId="{60569703-26B9-4A78-93BF-CDE648726AB7}" type="presOf" srcId="{7156DEC8-3F82-44BE-9CAE-256FFBB67A98}" destId="{6B84FF8F-3705-4B15-BF83-196D58105D4A}" srcOrd="0" destOrd="0" presId="urn:microsoft.com/office/officeart/2005/8/layout/default"/>
    <dgm:cxn modelId="{72C0F957-C9EC-4712-8648-9B561CC647B2}" type="presOf" srcId="{37B52CA7-E287-47D7-9B88-6B0E0BEF1271}" destId="{FBDACE9D-8898-4F8E-8182-498A0821610A}" srcOrd="0" destOrd="0" presId="urn:microsoft.com/office/officeart/2005/8/layout/default"/>
    <dgm:cxn modelId="{BE99C948-EAF4-4749-8A40-41BCA5AF0D18}" srcId="{7156DEC8-3F82-44BE-9CAE-256FFBB67A98}" destId="{37B52CA7-E287-47D7-9B88-6B0E0BEF1271}" srcOrd="1" destOrd="0" parTransId="{8DD36EF8-5D7C-4C11-8AE2-35D89237B1F8}" sibTransId="{565B1E2A-0C7A-4E78-BB8F-87661ABB58CA}"/>
    <dgm:cxn modelId="{E8576458-34F2-445D-976B-852434CDECE9}" type="presOf" srcId="{9033629C-7AD8-44AF-BDEA-F18468154927}" destId="{0831DCE6-D623-4DFA-BCB1-BBC1E159DC35}" srcOrd="0" destOrd="0" presId="urn:microsoft.com/office/officeart/2005/8/layout/default"/>
    <dgm:cxn modelId="{4650FBBB-9726-4DEA-9D69-2DA56F1A55FA}" srcId="{7156DEC8-3F82-44BE-9CAE-256FFBB67A98}" destId="{3B7904F2-C39E-4196-BA10-0A357E23F97C}" srcOrd="2" destOrd="0" parTransId="{8C120EFC-747E-493A-9EA7-EC59A181B160}" sibTransId="{0E926865-5A83-43FC-97AF-3D97EE0AA566}"/>
    <dgm:cxn modelId="{519A4EBA-06E4-4FE1-B767-0A774237AF74}" type="presOf" srcId="{987C14ED-541F-4B81-AD48-0D72ECB7EF21}" destId="{54EEBE60-7E60-4035-862F-D83272642D6B}" srcOrd="0" destOrd="0" presId="urn:microsoft.com/office/officeart/2005/8/layout/default"/>
    <dgm:cxn modelId="{C6CBC320-5DE8-4D81-92D7-036E070821A2}" srcId="{7156DEC8-3F82-44BE-9CAE-256FFBB67A98}" destId="{DCA8F85A-ADFA-4160-8B59-3DFD8415E89B}" srcOrd="0" destOrd="0" parTransId="{BE47E842-987D-4079-91D8-47590824BE44}" sibTransId="{B0AD9AE9-C023-4077-9C89-1466C121230E}"/>
    <dgm:cxn modelId="{DBD2F5AE-B6CA-4C4E-A273-F4D9C985848E}" type="presOf" srcId="{DCA8F85A-ADFA-4160-8B59-3DFD8415E89B}" destId="{BD702666-B47A-4008-ACE2-478FE565FB3C}" srcOrd="0" destOrd="0" presId="urn:microsoft.com/office/officeart/2005/8/layout/default"/>
    <dgm:cxn modelId="{5B00A0BC-0AE0-49F8-883A-F41E75FF858D}" srcId="{7156DEC8-3F82-44BE-9CAE-256FFBB67A98}" destId="{987C14ED-541F-4B81-AD48-0D72ECB7EF21}" srcOrd="4" destOrd="0" parTransId="{24FDF769-D383-4DCE-B258-A8E6C1F29738}" sibTransId="{3FCB3633-956D-4F13-8CE9-00DCEBE11FF2}"/>
    <dgm:cxn modelId="{FA84DD5B-CEB2-43DC-832C-C63723CFEA3F}" type="presOf" srcId="{3B7904F2-C39E-4196-BA10-0A357E23F97C}" destId="{2881145B-8851-44CC-8108-AF799C19379E}" srcOrd="0" destOrd="0" presId="urn:microsoft.com/office/officeart/2005/8/layout/default"/>
    <dgm:cxn modelId="{92706B4B-F46F-47AF-82D7-715C9C71DC02}" type="presParOf" srcId="{6B84FF8F-3705-4B15-BF83-196D58105D4A}" destId="{BD702666-B47A-4008-ACE2-478FE565FB3C}" srcOrd="0" destOrd="0" presId="urn:microsoft.com/office/officeart/2005/8/layout/default"/>
    <dgm:cxn modelId="{BB761CF3-6588-42C7-B67C-9DC1F0CB6FF5}" type="presParOf" srcId="{6B84FF8F-3705-4B15-BF83-196D58105D4A}" destId="{8FA1F334-5BE1-4389-B1CA-45D0798575C9}" srcOrd="1" destOrd="0" presId="urn:microsoft.com/office/officeart/2005/8/layout/default"/>
    <dgm:cxn modelId="{612F4881-988F-4367-A59A-BA40FAF4DB99}" type="presParOf" srcId="{6B84FF8F-3705-4B15-BF83-196D58105D4A}" destId="{FBDACE9D-8898-4F8E-8182-498A0821610A}" srcOrd="2" destOrd="0" presId="urn:microsoft.com/office/officeart/2005/8/layout/default"/>
    <dgm:cxn modelId="{5DC6932E-83EF-437C-9528-8F6B04D2DF95}" type="presParOf" srcId="{6B84FF8F-3705-4B15-BF83-196D58105D4A}" destId="{22D94A66-7DFE-4147-B64A-B0EAB99619E6}" srcOrd="3" destOrd="0" presId="urn:microsoft.com/office/officeart/2005/8/layout/default"/>
    <dgm:cxn modelId="{337D0416-D202-48BD-8515-FA72E735C049}" type="presParOf" srcId="{6B84FF8F-3705-4B15-BF83-196D58105D4A}" destId="{2881145B-8851-44CC-8108-AF799C19379E}" srcOrd="4" destOrd="0" presId="urn:microsoft.com/office/officeart/2005/8/layout/default"/>
    <dgm:cxn modelId="{1E4D3DF6-E7E3-4EA6-A7F5-FBA2277E173F}" type="presParOf" srcId="{6B84FF8F-3705-4B15-BF83-196D58105D4A}" destId="{B2D14DE9-9FF9-4F6C-A1AF-076F1FD433C4}" srcOrd="5" destOrd="0" presId="urn:microsoft.com/office/officeart/2005/8/layout/default"/>
    <dgm:cxn modelId="{19F6156C-392A-4C9F-B7B9-D72D43A6BE41}" type="presParOf" srcId="{6B84FF8F-3705-4B15-BF83-196D58105D4A}" destId="{0831DCE6-D623-4DFA-BCB1-BBC1E159DC35}" srcOrd="6" destOrd="0" presId="urn:microsoft.com/office/officeart/2005/8/layout/default"/>
    <dgm:cxn modelId="{FC980BA9-9F55-4B28-86E6-20C076FDAAEE}" type="presParOf" srcId="{6B84FF8F-3705-4B15-BF83-196D58105D4A}" destId="{539AF7EE-2517-4924-A044-2DEAF4B5DF70}" srcOrd="7" destOrd="0" presId="urn:microsoft.com/office/officeart/2005/8/layout/default"/>
    <dgm:cxn modelId="{BE505770-B9A4-43E7-BBDE-CAC8E238EC59}" type="presParOf" srcId="{6B84FF8F-3705-4B15-BF83-196D58105D4A}" destId="{54EEBE60-7E60-4035-862F-D83272642D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8F68A-6808-49DB-A3B4-D3D3ABCF613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13EB8-9FC4-4261-92B0-CD5F68CDF0E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Разночтения между оценкой родителей и учащихся</a:t>
          </a:r>
          <a:endParaRPr lang="ru-RU" sz="2400" b="1" dirty="0">
            <a:solidFill>
              <a:schemeClr val="tx1"/>
            </a:solidFill>
          </a:endParaRPr>
        </a:p>
      </dgm:t>
    </dgm:pt>
    <dgm:pt modelId="{FB026283-737D-4D3F-9AD8-A3C41E1457C7}" type="parTrans" cxnId="{D9C1C86E-7ED7-43D9-9A3D-F05977887B8D}">
      <dgm:prSet/>
      <dgm:spPr/>
      <dgm:t>
        <a:bodyPr/>
        <a:lstStyle/>
        <a:p>
          <a:endParaRPr lang="ru-RU"/>
        </a:p>
      </dgm:t>
    </dgm:pt>
    <dgm:pt modelId="{D64B4FB1-2A34-4F8A-B86A-A241F794EDEA}" type="sibTrans" cxnId="{D9C1C86E-7ED7-43D9-9A3D-F05977887B8D}">
      <dgm:prSet/>
      <dgm:spPr/>
      <dgm:t>
        <a:bodyPr/>
        <a:lstStyle/>
        <a:p>
          <a:endParaRPr lang="ru-RU"/>
        </a:p>
      </dgm:t>
    </dgm:pt>
    <dgm:pt modelId="{F08AC829-FB7B-49DB-B59E-53BEA1B9E5BD}">
      <dgm:prSet phldrT="[Текст]"/>
      <dgm:spPr/>
      <dgm:t>
        <a:bodyPr/>
        <a:lstStyle/>
        <a:p>
          <a:endParaRPr lang="ru-RU" dirty="0"/>
        </a:p>
      </dgm:t>
    </dgm:pt>
    <dgm:pt modelId="{9D838D09-A06F-42EA-B4CB-1DA5354C2681}" type="parTrans" cxnId="{5AF96AF7-9DDA-45FB-ACC2-EE1CB9267B4F}">
      <dgm:prSet/>
      <dgm:spPr/>
      <dgm:t>
        <a:bodyPr/>
        <a:lstStyle/>
        <a:p>
          <a:endParaRPr lang="ru-RU"/>
        </a:p>
      </dgm:t>
    </dgm:pt>
    <dgm:pt modelId="{48BCC185-E79F-4291-A407-76B5F7B17994}" type="sibTrans" cxnId="{5AF96AF7-9DDA-45FB-ACC2-EE1CB9267B4F}">
      <dgm:prSet/>
      <dgm:spPr/>
      <dgm:t>
        <a:bodyPr/>
        <a:lstStyle/>
        <a:p>
          <a:endParaRPr lang="ru-RU"/>
        </a:p>
      </dgm:t>
    </dgm:pt>
    <dgm:pt modelId="{289D9418-A3BD-4159-A00F-8D8C1980C5E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/>
            <a:t>Разночтения между оценкой родителей и учителей</a:t>
          </a:r>
          <a:endParaRPr lang="ru-RU" sz="2400" b="1" dirty="0"/>
        </a:p>
      </dgm:t>
    </dgm:pt>
    <dgm:pt modelId="{7EE0E53D-187B-4FCC-9F50-FDD77C9C7E88}" type="parTrans" cxnId="{C8805294-3396-417B-97AD-9306A5BCFDFE}">
      <dgm:prSet/>
      <dgm:spPr/>
      <dgm:t>
        <a:bodyPr/>
        <a:lstStyle/>
        <a:p>
          <a:endParaRPr lang="ru-RU"/>
        </a:p>
      </dgm:t>
    </dgm:pt>
    <dgm:pt modelId="{37BD7A3F-168B-4A9E-A06E-36E2EC81FCF0}" type="sibTrans" cxnId="{C8805294-3396-417B-97AD-9306A5BCFDFE}">
      <dgm:prSet/>
      <dgm:spPr/>
      <dgm:t>
        <a:bodyPr/>
        <a:lstStyle/>
        <a:p>
          <a:endParaRPr lang="ru-RU"/>
        </a:p>
      </dgm:t>
    </dgm:pt>
    <dgm:pt modelId="{0960ED96-9F8A-4F85-BCB1-C41E16B7145E}">
      <dgm:prSet phldrT="[Текст]"/>
      <dgm:spPr/>
      <dgm:t>
        <a:bodyPr/>
        <a:lstStyle/>
        <a:p>
          <a:endParaRPr lang="ru-RU" dirty="0"/>
        </a:p>
      </dgm:t>
    </dgm:pt>
    <dgm:pt modelId="{E03305D1-E18D-432C-A617-2FBCDD581CFB}" type="parTrans" cxnId="{651725E0-1E43-44D2-B324-3BB565F5B380}">
      <dgm:prSet/>
      <dgm:spPr/>
      <dgm:t>
        <a:bodyPr/>
        <a:lstStyle/>
        <a:p>
          <a:endParaRPr lang="ru-RU"/>
        </a:p>
      </dgm:t>
    </dgm:pt>
    <dgm:pt modelId="{EA783701-4A57-41FF-8D3B-BCF74283064D}" type="sibTrans" cxnId="{651725E0-1E43-44D2-B324-3BB565F5B380}">
      <dgm:prSet/>
      <dgm:spPr/>
      <dgm:t>
        <a:bodyPr/>
        <a:lstStyle/>
        <a:p>
          <a:endParaRPr lang="ru-RU"/>
        </a:p>
      </dgm:t>
    </dgm:pt>
    <dgm:pt modelId="{AA35B03F-7558-43F7-AE53-9A91472F95C8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Разночтения между оценкой учителями, работающими в одном классе!</a:t>
          </a:r>
          <a:endParaRPr lang="ru-RU" b="1" dirty="0">
            <a:solidFill>
              <a:srgbClr val="FF0000"/>
            </a:solidFill>
          </a:endParaRPr>
        </a:p>
      </dgm:t>
    </dgm:pt>
    <dgm:pt modelId="{1909DA7F-9FBA-400C-9F0A-DE20C6F81D4F}" type="parTrans" cxnId="{33B1D0F2-CE97-4AB7-8D6A-FB051A851452}">
      <dgm:prSet/>
      <dgm:spPr/>
      <dgm:t>
        <a:bodyPr/>
        <a:lstStyle/>
        <a:p>
          <a:endParaRPr lang="ru-RU"/>
        </a:p>
      </dgm:t>
    </dgm:pt>
    <dgm:pt modelId="{A32C78E6-964F-4689-991B-22B826A50234}" type="sibTrans" cxnId="{33B1D0F2-CE97-4AB7-8D6A-FB051A851452}">
      <dgm:prSet/>
      <dgm:spPr/>
      <dgm:t>
        <a:bodyPr/>
        <a:lstStyle/>
        <a:p>
          <a:endParaRPr lang="ru-RU"/>
        </a:p>
      </dgm:t>
    </dgm:pt>
    <dgm:pt modelId="{9F587D46-993F-4CEF-A1CC-B7EB6A75E205}" type="pres">
      <dgm:prSet presAssocID="{F108F68A-6808-49DB-A3B4-D3D3ABCF61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872C07-198F-4E72-96BB-C4823B285CC6}" type="pres">
      <dgm:prSet presAssocID="{F7713EB8-9FC4-4261-92B0-CD5F68CDF0E0}" presName="circle1" presStyleLbl="node1" presStyleIdx="0" presStyleCnt="3"/>
      <dgm:spPr/>
    </dgm:pt>
    <dgm:pt modelId="{A423A2F9-B925-4AFD-B870-14093AF53F73}" type="pres">
      <dgm:prSet presAssocID="{F7713EB8-9FC4-4261-92B0-CD5F68CDF0E0}" presName="space" presStyleCnt="0"/>
      <dgm:spPr/>
    </dgm:pt>
    <dgm:pt modelId="{D4ABF428-7F74-48D7-8613-BA70859EA3D0}" type="pres">
      <dgm:prSet presAssocID="{F7713EB8-9FC4-4261-92B0-CD5F68CDF0E0}" presName="rect1" presStyleLbl="alignAcc1" presStyleIdx="0" presStyleCnt="3"/>
      <dgm:spPr/>
      <dgm:t>
        <a:bodyPr/>
        <a:lstStyle/>
        <a:p>
          <a:endParaRPr lang="ru-RU"/>
        </a:p>
      </dgm:t>
    </dgm:pt>
    <dgm:pt modelId="{FED226CD-8F55-450C-A7EF-C7C6BC58E552}" type="pres">
      <dgm:prSet presAssocID="{289D9418-A3BD-4159-A00F-8D8C1980C5E9}" presName="vertSpace2" presStyleLbl="node1" presStyleIdx="0" presStyleCnt="3"/>
      <dgm:spPr/>
    </dgm:pt>
    <dgm:pt modelId="{EA62A23C-4D15-4B93-800A-39D87DD9109F}" type="pres">
      <dgm:prSet presAssocID="{289D9418-A3BD-4159-A00F-8D8C1980C5E9}" presName="circle2" presStyleLbl="node1" presStyleIdx="1" presStyleCnt="3"/>
      <dgm:spPr/>
    </dgm:pt>
    <dgm:pt modelId="{B219FFE2-1927-42CA-B2EC-F1CF0FD309E0}" type="pres">
      <dgm:prSet presAssocID="{289D9418-A3BD-4159-A00F-8D8C1980C5E9}" presName="rect2" presStyleLbl="alignAcc1" presStyleIdx="1" presStyleCnt="3"/>
      <dgm:spPr/>
      <dgm:t>
        <a:bodyPr/>
        <a:lstStyle/>
        <a:p>
          <a:endParaRPr lang="ru-RU"/>
        </a:p>
      </dgm:t>
    </dgm:pt>
    <dgm:pt modelId="{1246B492-DEAA-43F7-871B-BA81E901FDAE}" type="pres">
      <dgm:prSet presAssocID="{AA35B03F-7558-43F7-AE53-9A91472F95C8}" presName="vertSpace3" presStyleLbl="node1" presStyleIdx="1" presStyleCnt="3"/>
      <dgm:spPr/>
    </dgm:pt>
    <dgm:pt modelId="{D3E04941-6934-41B0-A5D5-6C2EAA493552}" type="pres">
      <dgm:prSet presAssocID="{AA35B03F-7558-43F7-AE53-9A91472F95C8}" presName="circle3" presStyleLbl="node1" presStyleIdx="2" presStyleCnt="3"/>
      <dgm:spPr/>
    </dgm:pt>
    <dgm:pt modelId="{E1C30E68-4242-4020-AA8B-15BA52BB31DA}" type="pres">
      <dgm:prSet presAssocID="{AA35B03F-7558-43F7-AE53-9A91472F95C8}" presName="rect3" presStyleLbl="alignAcc1" presStyleIdx="2" presStyleCnt="3"/>
      <dgm:spPr/>
      <dgm:t>
        <a:bodyPr/>
        <a:lstStyle/>
        <a:p>
          <a:endParaRPr lang="ru-RU"/>
        </a:p>
      </dgm:t>
    </dgm:pt>
    <dgm:pt modelId="{A13540F0-CCE4-4DEF-9BA6-E4D2DB9D9B96}" type="pres">
      <dgm:prSet presAssocID="{F7713EB8-9FC4-4261-92B0-CD5F68CDF0E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97694-8C76-49F8-8B31-7F8C6F4F2F22}" type="pres">
      <dgm:prSet presAssocID="{F7713EB8-9FC4-4261-92B0-CD5F68CDF0E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29301-75E6-45AD-9880-2F1AC4E73359}" type="pres">
      <dgm:prSet presAssocID="{289D9418-A3BD-4159-A00F-8D8C1980C5E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6C52D-7D3B-4F7D-8DE7-D7D3A4253825}" type="pres">
      <dgm:prSet presAssocID="{289D9418-A3BD-4159-A00F-8D8C1980C5E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2AB6F-DEB0-4A04-8FD7-CDD8372C4E03}" type="pres">
      <dgm:prSet presAssocID="{AA35B03F-7558-43F7-AE53-9A91472F95C8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4C46B-2C59-4811-AB9B-BF07C52B67E6}" type="pres">
      <dgm:prSet presAssocID="{AA35B03F-7558-43F7-AE53-9A91472F95C8}" presName="rect3ChTx" presStyleLbl="alignAcc1" presStyleIdx="2" presStyleCnt="3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651725E0-1E43-44D2-B324-3BB565F5B380}" srcId="{289D9418-A3BD-4159-A00F-8D8C1980C5E9}" destId="{0960ED96-9F8A-4F85-BCB1-C41E16B7145E}" srcOrd="0" destOrd="0" parTransId="{E03305D1-E18D-432C-A617-2FBCDD581CFB}" sibTransId="{EA783701-4A57-41FF-8D3B-BCF74283064D}"/>
    <dgm:cxn modelId="{0058FDC4-988D-4E93-A936-55090A7E0B16}" type="presOf" srcId="{F08AC829-FB7B-49DB-B59E-53BEA1B9E5BD}" destId="{76697694-8C76-49F8-8B31-7F8C6F4F2F22}" srcOrd="0" destOrd="0" presId="urn:microsoft.com/office/officeart/2005/8/layout/target3"/>
    <dgm:cxn modelId="{A8987561-C66F-41DD-A800-924D2C8700D4}" type="presOf" srcId="{289D9418-A3BD-4159-A00F-8D8C1980C5E9}" destId="{89729301-75E6-45AD-9880-2F1AC4E73359}" srcOrd="1" destOrd="0" presId="urn:microsoft.com/office/officeart/2005/8/layout/target3"/>
    <dgm:cxn modelId="{33B1D0F2-CE97-4AB7-8D6A-FB051A851452}" srcId="{F108F68A-6808-49DB-A3B4-D3D3ABCF6130}" destId="{AA35B03F-7558-43F7-AE53-9A91472F95C8}" srcOrd="2" destOrd="0" parTransId="{1909DA7F-9FBA-400C-9F0A-DE20C6F81D4F}" sibTransId="{A32C78E6-964F-4689-991B-22B826A50234}"/>
    <dgm:cxn modelId="{1761D7AF-1DD1-40B9-BBDC-83479695BA30}" type="presOf" srcId="{289D9418-A3BD-4159-A00F-8D8C1980C5E9}" destId="{B219FFE2-1927-42CA-B2EC-F1CF0FD309E0}" srcOrd="0" destOrd="0" presId="urn:microsoft.com/office/officeart/2005/8/layout/target3"/>
    <dgm:cxn modelId="{5AF96AF7-9DDA-45FB-ACC2-EE1CB9267B4F}" srcId="{F7713EB8-9FC4-4261-92B0-CD5F68CDF0E0}" destId="{F08AC829-FB7B-49DB-B59E-53BEA1B9E5BD}" srcOrd="0" destOrd="0" parTransId="{9D838D09-A06F-42EA-B4CB-1DA5354C2681}" sibTransId="{48BCC185-E79F-4291-A407-76B5F7B17994}"/>
    <dgm:cxn modelId="{0DB03FC0-5A0A-49CF-92F9-3D8029BBCDC2}" type="presOf" srcId="{F7713EB8-9FC4-4261-92B0-CD5F68CDF0E0}" destId="{D4ABF428-7F74-48D7-8613-BA70859EA3D0}" srcOrd="0" destOrd="0" presId="urn:microsoft.com/office/officeart/2005/8/layout/target3"/>
    <dgm:cxn modelId="{F5A39AEA-443D-48EC-84A9-4981B70117AB}" type="presOf" srcId="{0960ED96-9F8A-4F85-BCB1-C41E16B7145E}" destId="{70F6C52D-7D3B-4F7D-8DE7-D7D3A4253825}" srcOrd="0" destOrd="0" presId="urn:microsoft.com/office/officeart/2005/8/layout/target3"/>
    <dgm:cxn modelId="{B6DA51A4-90FA-4506-99B4-0AACC610706D}" type="presOf" srcId="{AA35B03F-7558-43F7-AE53-9A91472F95C8}" destId="{2122AB6F-DEB0-4A04-8FD7-CDD8372C4E03}" srcOrd="1" destOrd="0" presId="urn:microsoft.com/office/officeart/2005/8/layout/target3"/>
    <dgm:cxn modelId="{5002CBA2-F48D-4DC4-93F3-A523ABBAB0B8}" type="presOf" srcId="{F7713EB8-9FC4-4261-92B0-CD5F68CDF0E0}" destId="{A13540F0-CCE4-4DEF-9BA6-E4D2DB9D9B96}" srcOrd="1" destOrd="0" presId="urn:microsoft.com/office/officeart/2005/8/layout/target3"/>
    <dgm:cxn modelId="{49AF8E96-2861-4BB0-8EE4-E8E3075CFD50}" type="presOf" srcId="{AA35B03F-7558-43F7-AE53-9A91472F95C8}" destId="{E1C30E68-4242-4020-AA8B-15BA52BB31DA}" srcOrd="0" destOrd="0" presId="urn:microsoft.com/office/officeart/2005/8/layout/target3"/>
    <dgm:cxn modelId="{C8805294-3396-417B-97AD-9306A5BCFDFE}" srcId="{F108F68A-6808-49DB-A3B4-D3D3ABCF6130}" destId="{289D9418-A3BD-4159-A00F-8D8C1980C5E9}" srcOrd="1" destOrd="0" parTransId="{7EE0E53D-187B-4FCC-9F50-FDD77C9C7E88}" sibTransId="{37BD7A3F-168B-4A9E-A06E-36E2EC81FCF0}"/>
    <dgm:cxn modelId="{D9C1C86E-7ED7-43D9-9A3D-F05977887B8D}" srcId="{F108F68A-6808-49DB-A3B4-D3D3ABCF6130}" destId="{F7713EB8-9FC4-4261-92B0-CD5F68CDF0E0}" srcOrd="0" destOrd="0" parTransId="{FB026283-737D-4D3F-9AD8-A3C41E1457C7}" sibTransId="{D64B4FB1-2A34-4F8A-B86A-A241F794EDEA}"/>
    <dgm:cxn modelId="{B2488378-9FA2-4C22-8D80-700B8F76D82A}" type="presOf" srcId="{F108F68A-6808-49DB-A3B4-D3D3ABCF6130}" destId="{9F587D46-993F-4CEF-A1CC-B7EB6A75E205}" srcOrd="0" destOrd="0" presId="urn:microsoft.com/office/officeart/2005/8/layout/target3"/>
    <dgm:cxn modelId="{FAA8BFD7-1308-4AA4-9EDE-EC7B7C3F7677}" type="presParOf" srcId="{9F587D46-993F-4CEF-A1CC-B7EB6A75E205}" destId="{8E872C07-198F-4E72-96BB-C4823B285CC6}" srcOrd="0" destOrd="0" presId="urn:microsoft.com/office/officeart/2005/8/layout/target3"/>
    <dgm:cxn modelId="{FAFC6629-92EE-4FE1-AFA3-40E1D8790EF0}" type="presParOf" srcId="{9F587D46-993F-4CEF-A1CC-B7EB6A75E205}" destId="{A423A2F9-B925-4AFD-B870-14093AF53F73}" srcOrd="1" destOrd="0" presId="urn:microsoft.com/office/officeart/2005/8/layout/target3"/>
    <dgm:cxn modelId="{34D1E3CD-5F92-4ECF-A2CD-04598C0569B6}" type="presParOf" srcId="{9F587D46-993F-4CEF-A1CC-B7EB6A75E205}" destId="{D4ABF428-7F74-48D7-8613-BA70859EA3D0}" srcOrd="2" destOrd="0" presId="urn:microsoft.com/office/officeart/2005/8/layout/target3"/>
    <dgm:cxn modelId="{DC906F38-A351-4D7B-8895-C56548D09351}" type="presParOf" srcId="{9F587D46-993F-4CEF-A1CC-B7EB6A75E205}" destId="{FED226CD-8F55-450C-A7EF-C7C6BC58E552}" srcOrd="3" destOrd="0" presId="urn:microsoft.com/office/officeart/2005/8/layout/target3"/>
    <dgm:cxn modelId="{5D75EE77-029E-4FCD-BDAA-28EF16B8181F}" type="presParOf" srcId="{9F587D46-993F-4CEF-A1CC-B7EB6A75E205}" destId="{EA62A23C-4D15-4B93-800A-39D87DD9109F}" srcOrd="4" destOrd="0" presId="urn:microsoft.com/office/officeart/2005/8/layout/target3"/>
    <dgm:cxn modelId="{0D7AD4A2-98DF-41BA-9C31-B0FDA70C7CBA}" type="presParOf" srcId="{9F587D46-993F-4CEF-A1CC-B7EB6A75E205}" destId="{B219FFE2-1927-42CA-B2EC-F1CF0FD309E0}" srcOrd="5" destOrd="0" presId="urn:microsoft.com/office/officeart/2005/8/layout/target3"/>
    <dgm:cxn modelId="{55BBAE5A-D0B2-4A0A-A33B-7F45F74DB9A8}" type="presParOf" srcId="{9F587D46-993F-4CEF-A1CC-B7EB6A75E205}" destId="{1246B492-DEAA-43F7-871B-BA81E901FDAE}" srcOrd="6" destOrd="0" presId="urn:microsoft.com/office/officeart/2005/8/layout/target3"/>
    <dgm:cxn modelId="{85E03A3B-E8CB-49AA-813C-B2DD2F9DA0BD}" type="presParOf" srcId="{9F587D46-993F-4CEF-A1CC-B7EB6A75E205}" destId="{D3E04941-6934-41B0-A5D5-6C2EAA493552}" srcOrd="7" destOrd="0" presId="urn:microsoft.com/office/officeart/2005/8/layout/target3"/>
    <dgm:cxn modelId="{C3FC6A6F-1C17-4BDE-9342-EA07B8D4FE69}" type="presParOf" srcId="{9F587D46-993F-4CEF-A1CC-B7EB6A75E205}" destId="{E1C30E68-4242-4020-AA8B-15BA52BB31DA}" srcOrd="8" destOrd="0" presId="urn:microsoft.com/office/officeart/2005/8/layout/target3"/>
    <dgm:cxn modelId="{FA901678-9953-468B-8C89-2979BE3D4D7F}" type="presParOf" srcId="{9F587D46-993F-4CEF-A1CC-B7EB6A75E205}" destId="{A13540F0-CCE4-4DEF-9BA6-E4D2DB9D9B96}" srcOrd="9" destOrd="0" presId="urn:microsoft.com/office/officeart/2005/8/layout/target3"/>
    <dgm:cxn modelId="{C4896667-0831-4BD9-AB9D-CC4A5F24AB55}" type="presParOf" srcId="{9F587D46-993F-4CEF-A1CC-B7EB6A75E205}" destId="{76697694-8C76-49F8-8B31-7F8C6F4F2F22}" srcOrd="10" destOrd="0" presId="urn:microsoft.com/office/officeart/2005/8/layout/target3"/>
    <dgm:cxn modelId="{20568FD5-1C1B-4BA5-B0C4-5859C7C0645E}" type="presParOf" srcId="{9F587D46-993F-4CEF-A1CC-B7EB6A75E205}" destId="{89729301-75E6-45AD-9880-2F1AC4E73359}" srcOrd="11" destOrd="0" presId="urn:microsoft.com/office/officeart/2005/8/layout/target3"/>
    <dgm:cxn modelId="{63721AF4-79D0-40E9-9C7D-F606B13C135D}" type="presParOf" srcId="{9F587D46-993F-4CEF-A1CC-B7EB6A75E205}" destId="{70F6C52D-7D3B-4F7D-8DE7-D7D3A4253825}" srcOrd="12" destOrd="0" presId="urn:microsoft.com/office/officeart/2005/8/layout/target3"/>
    <dgm:cxn modelId="{01AE52AA-E3D2-4CA7-B95C-818CA4290494}" type="presParOf" srcId="{9F587D46-993F-4CEF-A1CC-B7EB6A75E205}" destId="{2122AB6F-DEB0-4A04-8FD7-CDD8372C4E03}" srcOrd="13" destOrd="0" presId="urn:microsoft.com/office/officeart/2005/8/layout/target3"/>
    <dgm:cxn modelId="{E9753692-2278-40EC-B3EB-41B5E51A42E5}" type="presParOf" srcId="{9F587D46-993F-4CEF-A1CC-B7EB6A75E205}" destId="{A0F4C46B-2C59-4811-AB9B-BF07C52B67E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12BE73-E748-4B1C-9F25-5E02314B6546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0146E6D-FD63-4A0B-9014-8430164AB3A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Отсутствие четкого понимания о критериях </a:t>
          </a:r>
          <a:r>
            <a:rPr lang="ru-RU" sz="2400" b="1" dirty="0" err="1" smtClean="0">
              <a:solidFill>
                <a:schemeClr val="bg1"/>
              </a:solidFill>
            </a:rPr>
            <a:t>сформированности</a:t>
          </a:r>
          <a:r>
            <a:rPr lang="ru-RU" sz="2400" b="1" dirty="0" smtClean="0">
              <a:solidFill>
                <a:schemeClr val="bg1"/>
              </a:solidFill>
            </a:rPr>
            <a:t> УУД</a:t>
          </a:r>
          <a:endParaRPr lang="ru-RU" sz="2400" b="1" dirty="0">
            <a:solidFill>
              <a:schemeClr val="bg1"/>
            </a:solidFill>
          </a:endParaRPr>
        </a:p>
      </dgm:t>
    </dgm:pt>
    <dgm:pt modelId="{39BEB2A4-D5E2-4242-9A1D-F2D2A66DE846}" type="parTrans" cxnId="{5FD6DF93-AE71-4B9D-A0CD-5DDE16FC8521}">
      <dgm:prSet/>
      <dgm:spPr/>
      <dgm:t>
        <a:bodyPr/>
        <a:lstStyle/>
        <a:p>
          <a:endParaRPr lang="ru-RU"/>
        </a:p>
      </dgm:t>
    </dgm:pt>
    <dgm:pt modelId="{A99D454A-7FF0-4862-A3BE-41E70502ED88}" type="sibTrans" cxnId="{5FD6DF93-AE71-4B9D-A0CD-5DDE16FC8521}">
      <dgm:prSet/>
      <dgm:spPr/>
      <dgm:t>
        <a:bodyPr/>
        <a:lstStyle/>
        <a:p>
          <a:endParaRPr lang="ru-RU"/>
        </a:p>
      </dgm:t>
    </dgm:pt>
    <dgm:pt modelId="{37625C61-2747-4367-9AB4-2D79701D34A9}">
      <dgm:prSet phldrT="[Текст]" phldr="1"/>
      <dgm:spPr/>
      <dgm:t>
        <a:bodyPr/>
        <a:lstStyle/>
        <a:p>
          <a:endParaRPr lang="ru-RU" dirty="0"/>
        </a:p>
      </dgm:t>
    </dgm:pt>
    <dgm:pt modelId="{F7DB3802-EFF1-47CE-8335-36AF9FBADC7A}" type="parTrans" cxnId="{557A3106-346F-4FB1-B2F1-2A4B04C2B7EE}">
      <dgm:prSet/>
      <dgm:spPr/>
      <dgm:t>
        <a:bodyPr/>
        <a:lstStyle/>
        <a:p>
          <a:endParaRPr lang="ru-RU"/>
        </a:p>
      </dgm:t>
    </dgm:pt>
    <dgm:pt modelId="{F5D166A2-88A7-464B-AD61-539A87B55F97}" type="sibTrans" cxnId="{557A3106-346F-4FB1-B2F1-2A4B04C2B7EE}">
      <dgm:prSet/>
      <dgm:spPr/>
      <dgm:t>
        <a:bodyPr/>
        <a:lstStyle/>
        <a:p>
          <a:endParaRPr lang="ru-RU"/>
        </a:p>
      </dgm:t>
    </dgm:pt>
    <dgm:pt modelId="{0FE0A3F4-449E-404E-9C01-165C981E00F7}">
      <dgm:prSet phldrT="[Текст]" phldr="1"/>
      <dgm:spPr/>
      <dgm:t>
        <a:bodyPr/>
        <a:lstStyle/>
        <a:p>
          <a:endParaRPr lang="ru-RU" dirty="0"/>
        </a:p>
      </dgm:t>
    </dgm:pt>
    <dgm:pt modelId="{4F3F477F-97D7-4F58-98BA-3471EFD9A331}" type="parTrans" cxnId="{60184C6B-79B1-42AA-93BF-BE36F6541B84}">
      <dgm:prSet/>
      <dgm:spPr/>
      <dgm:t>
        <a:bodyPr/>
        <a:lstStyle/>
        <a:p>
          <a:endParaRPr lang="ru-RU"/>
        </a:p>
      </dgm:t>
    </dgm:pt>
    <dgm:pt modelId="{9095E8AF-9CF5-4AE6-82BA-C8EB9A12016F}" type="sibTrans" cxnId="{60184C6B-79B1-42AA-93BF-BE36F6541B84}">
      <dgm:prSet/>
      <dgm:spPr/>
      <dgm:t>
        <a:bodyPr/>
        <a:lstStyle/>
        <a:p>
          <a:endParaRPr lang="ru-RU"/>
        </a:p>
      </dgm:t>
    </dgm:pt>
    <dgm:pt modelId="{EFF8D225-DAB7-486D-B56B-13888AF52ABB}" type="pres">
      <dgm:prSet presAssocID="{9512BE73-E748-4B1C-9F25-5E02314B6546}" presName="Name0" presStyleCnt="0">
        <dgm:presLayoutVars>
          <dgm:dir/>
          <dgm:animLvl val="lvl"/>
          <dgm:resizeHandles val="exact"/>
        </dgm:presLayoutVars>
      </dgm:prSet>
      <dgm:spPr/>
    </dgm:pt>
    <dgm:pt modelId="{CC659CBA-4D3F-4448-B6EA-C630F905468A}" type="pres">
      <dgm:prSet presAssocID="{9512BE73-E748-4B1C-9F25-5E02314B6546}" presName="dummy" presStyleCnt="0"/>
      <dgm:spPr/>
    </dgm:pt>
    <dgm:pt modelId="{E2837231-E725-4535-B279-FF8980064406}" type="pres">
      <dgm:prSet presAssocID="{9512BE73-E748-4B1C-9F25-5E02314B6546}" presName="linH" presStyleCnt="0"/>
      <dgm:spPr/>
    </dgm:pt>
    <dgm:pt modelId="{BE713AAB-AADF-41AC-B6B9-665E42D81810}" type="pres">
      <dgm:prSet presAssocID="{9512BE73-E748-4B1C-9F25-5E02314B6546}" presName="padding1" presStyleCnt="0"/>
      <dgm:spPr/>
    </dgm:pt>
    <dgm:pt modelId="{16C05C53-F316-416F-9662-395B3478988F}" type="pres">
      <dgm:prSet presAssocID="{F0146E6D-FD63-4A0B-9014-8430164AB3A0}" presName="linV" presStyleCnt="0"/>
      <dgm:spPr/>
    </dgm:pt>
    <dgm:pt modelId="{799E00B1-A99A-4016-9527-8AD2B5CDA7FE}" type="pres">
      <dgm:prSet presAssocID="{F0146E6D-FD63-4A0B-9014-8430164AB3A0}" presName="spVertical1" presStyleCnt="0"/>
      <dgm:spPr/>
    </dgm:pt>
    <dgm:pt modelId="{702CEA8C-3ACD-465E-A0FE-4121512A0AD8}" type="pres">
      <dgm:prSet presAssocID="{F0146E6D-FD63-4A0B-9014-8430164AB3A0}" presName="parTx" presStyleLbl="revTx" presStyleIdx="0" presStyleCnt="3" custScaleX="6244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5A9BE-22E3-4DD0-A9FA-8D27C8CD7995}" type="pres">
      <dgm:prSet presAssocID="{F0146E6D-FD63-4A0B-9014-8430164AB3A0}" presName="spVertical2" presStyleCnt="0"/>
      <dgm:spPr/>
    </dgm:pt>
    <dgm:pt modelId="{66F9EF4D-CC92-4AAF-8FAD-2F8C7E6CB98B}" type="pres">
      <dgm:prSet presAssocID="{F0146E6D-FD63-4A0B-9014-8430164AB3A0}" presName="spVertical3" presStyleCnt="0"/>
      <dgm:spPr/>
    </dgm:pt>
    <dgm:pt modelId="{39F32D31-711A-4194-8C10-15DD3045E0D9}" type="pres">
      <dgm:prSet presAssocID="{A99D454A-7FF0-4862-A3BE-41E70502ED88}" presName="space" presStyleCnt="0"/>
      <dgm:spPr/>
    </dgm:pt>
    <dgm:pt modelId="{E73AF992-319B-4F02-907A-3C3DB29454B3}" type="pres">
      <dgm:prSet presAssocID="{37625C61-2747-4367-9AB4-2D79701D34A9}" presName="linV" presStyleCnt="0"/>
      <dgm:spPr/>
    </dgm:pt>
    <dgm:pt modelId="{33C8C55A-5CE6-4421-8477-248FE41AB239}" type="pres">
      <dgm:prSet presAssocID="{37625C61-2747-4367-9AB4-2D79701D34A9}" presName="spVertical1" presStyleCnt="0"/>
      <dgm:spPr/>
    </dgm:pt>
    <dgm:pt modelId="{BB5ABDAC-2D1E-4D5E-829F-7AA9F486865F}" type="pres">
      <dgm:prSet presAssocID="{37625C61-2747-4367-9AB4-2D79701D34A9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22994-EECC-4732-B20C-3B5DDA067B08}" type="pres">
      <dgm:prSet presAssocID="{37625C61-2747-4367-9AB4-2D79701D34A9}" presName="spVertical2" presStyleCnt="0"/>
      <dgm:spPr/>
    </dgm:pt>
    <dgm:pt modelId="{47FBAC56-B4CA-4B7D-82EE-0913B05B1467}" type="pres">
      <dgm:prSet presAssocID="{37625C61-2747-4367-9AB4-2D79701D34A9}" presName="spVertical3" presStyleCnt="0"/>
      <dgm:spPr/>
    </dgm:pt>
    <dgm:pt modelId="{E973C386-5399-41AA-A4CD-916952B1ED97}" type="pres">
      <dgm:prSet presAssocID="{F5D166A2-88A7-464B-AD61-539A87B55F97}" presName="space" presStyleCnt="0"/>
      <dgm:spPr/>
    </dgm:pt>
    <dgm:pt modelId="{1DEC6D31-1C87-4434-B40E-23E39A8DB679}" type="pres">
      <dgm:prSet presAssocID="{0FE0A3F4-449E-404E-9C01-165C981E00F7}" presName="linV" presStyleCnt="0"/>
      <dgm:spPr/>
    </dgm:pt>
    <dgm:pt modelId="{E3F23F5B-BFE7-4245-9EB7-AE237E27E945}" type="pres">
      <dgm:prSet presAssocID="{0FE0A3F4-449E-404E-9C01-165C981E00F7}" presName="spVertical1" presStyleCnt="0"/>
      <dgm:spPr/>
    </dgm:pt>
    <dgm:pt modelId="{3535D75C-CAA4-4B31-AE0A-CC6B746DBB8D}" type="pres">
      <dgm:prSet presAssocID="{0FE0A3F4-449E-404E-9C01-165C981E00F7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D42EC-8F1E-467B-9AB7-D5593DB7CF53}" type="pres">
      <dgm:prSet presAssocID="{0FE0A3F4-449E-404E-9C01-165C981E00F7}" presName="spVertical2" presStyleCnt="0"/>
      <dgm:spPr/>
    </dgm:pt>
    <dgm:pt modelId="{1E473340-7835-4EF7-A8DD-A0B230A022F8}" type="pres">
      <dgm:prSet presAssocID="{0FE0A3F4-449E-404E-9C01-165C981E00F7}" presName="spVertical3" presStyleCnt="0"/>
      <dgm:spPr/>
    </dgm:pt>
    <dgm:pt modelId="{30B087BE-C547-4311-84EE-D54692F84AEF}" type="pres">
      <dgm:prSet presAssocID="{9512BE73-E748-4B1C-9F25-5E02314B6546}" presName="padding2" presStyleCnt="0"/>
      <dgm:spPr/>
    </dgm:pt>
    <dgm:pt modelId="{EDABCD72-14B9-4C95-A835-990861B8F3FB}" type="pres">
      <dgm:prSet presAssocID="{9512BE73-E748-4B1C-9F25-5E02314B6546}" presName="negArrow" presStyleCnt="0"/>
      <dgm:spPr/>
    </dgm:pt>
    <dgm:pt modelId="{DD952634-A143-49D9-8BCE-200ACD054E9A}" type="pres">
      <dgm:prSet presAssocID="{9512BE73-E748-4B1C-9F25-5E02314B6546}" presName="backgroundArrow" presStyleLbl="node1" presStyleIdx="0" presStyleCnt="1" custScaleX="38525"/>
      <dgm:spPr/>
    </dgm:pt>
  </dgm:ptLst>
  <dgm:cxnLst>
    <dgm:cxn modelId="{5FD6DF93-AE71-4B9D-A0CD-5DDE16FC8521}" srcId="{9512BE73-E748-4B1C-9F25-5E02314B6546}" destId="{F0146E6D-FD63-4A0B-9014-8430164AB3A0}" srcOrd="0" destOrd="0" parTransId="{39BEB2A4-D5E2-4242-9A1D-F2D2A66DE846}" sibTransId="{A99D454A-7FF0-4862-A3BE-41E70502ED88}"/>
    <dgm:cxn modelId="{38CD67A6-23BE-439E-A591-D1DEA28BCAB4}" type="presOf" srcId="{0FE0A3F4-449E-404E-9C01-165C981E00F7}" destId="{3535D75C-CAA4-4B31-AE0A-CC6B746DBB8D}" srcOrd="0" destOrd="0" presId="urn:microsoft.com/office/officeart/2005/8/layout/hProcess3"/>
    <dgm:cxn modelId="{60184C6B-79B1-42AA-93BF-BE36F6541B84}" srcId="{9512BE73-E748-4B1C-9F25-5E02314B6546}" destId="{0FE0A3F4-449E-404E-9C01-165C981E00F7}" srcOrd="2" destOrd="0" parTransId="{4F3F477F-97D7-4F58-98BA-3471EFD9A331}" sibTransId="{9095E8AF-9CF5-4AE6-82BA-C8EB9A12016F}"/>
    <dgm:cxn modelId="{08ECC5B7-CE99-431D-9951-E85761998E77}" type="presOf" srcId="{37625C61-2747-4367-9AB4-2D79701D34A9}" destId="{BB5ABDAC-2D1E-4D5E-829F-7AA9F486865F}" srcOrd="0" destOrd="0" presId="urn:microsoft.com/office/officeart/2005/8/layout/hProcess3"/>
    <dgm:cxn modelId="{F5396A28-17B2-497D-AC12-70EC9D2D9E4B}" type="presOf" srcId="{9512BE73-E748-4B1C-9F25-5E02314B6546}" destId="{EFF8D225-DAB7-486D-B56B-13888AF52ABB}" srcOrd="0" destOrd="0" presId="urn:microsoft.com/office/officeart/2005/8/layout/hProcess3"/>
    <dgm:cxn modelId="{557A3106-346F-4FB1-B2F1-2A4B04C2B7EE}" srcId="{9512BE73-E748-4B1C-9F25-5E02314B6546}" destId="{37625C61-2747-4367-9AB4-2D79701D34A9}" srcOrd="1" destOrd="0" parTransId="{F7DB3802-EFF1-47CE-8335-36AF9FBADC7A}" sibTransId="{F5D166A2-88A7-464B-AD61-539A87B55F97}"/>
    <dgm:cxn modelId="{C2053B94-AD1E-45F6-BEDA-336B7F51A1ED}" type="presOf" srcId="{F0146E6D-FD63-4A0B-9014-8430164AB3A0}" destId="{702CEA8C-3ACD-465E-A0FE-4121512A0AD8}" srcOrd="0" destOrd="0" presId="urn:microsoft.com/office/officeart/2005/8/layout/hProcess3"/>
    <dgm:cxn modelId="{0DC2D277-48B2-4E85-BBF9-EF4721AFE9D5}" type="presParOf" srcId="{EFF8D225-DAB7-486D-B56B-13888AF52ABB}" destId="{CC659CBA-4D3F-4448-B6EA-C630F905468A}" srcOrd="0" destOrd="0" presId="urn:microsoft.com/office/officeart/2005/8/layout/hProcess3"/>
    <dgm:cxn modelId="{DF1C79A8-3551-49B9-880A-ECFF18EE61EE}" type="presParOf" srcId="{EFF8D225-DAB7-486D-B56B-13888AF52ABB}" destId="{E2837231-E725-4535-B279-FF8980064406}" srcOrd="1" destOrd="0" presId="urn:microsoft.com/office/officeart/2005/8/layout/hProcess3"/>
    <dgm:cxn modelId="{02FBAAF4-01CE-4C5D-BA85-9ABE113E87E8}" type="presParOf" srcId="{E2837231-E725-4535-B279-FF8980064406}" destId="{BE713AAB-AADF-41AC-B6B9-665E42D81810}" srcOrd="0" destOrd="0" presId="urn:microsoft.com/office/officeart/2005/8/layout/hProcess3"/>
    <dgm:cxn modelId="{7C4AE354-DC54-473D-BEA3-C791CDCDE2F2}" type="presParOf" srcId="{E2837231-E725-4535-B279-FF8980064406}" destId="{16C05C53-F316-416F-9662-395B3478988F}" srcOrd="1" destOrd="0" presId="urn:microsoft.com/office/officeart/2005/8/layout/hProcess3"/>
    <dgm:cxn modelId="{B3C5CCF3-D280-4121-9292-092D69AE0905}" type="presParOf" srcId="{16C05C53-F316-416F-9662-395B3478988F}" destId="{799E00B1-A99A-4016-9527-8AD2B5CDA7FE}" srcOrd="0" destOrd="0" presId="urn:microsoft.com/office/officeart/2005/8/layout/hProcess3"/>
    <dgm:cxn modelId="{E5C95FAA-B9F5-4694-9ABB-4C6D9422936D}" type="presParOf" srcId="{16C05C53-F316-416F-9662-395B3478988F}" destId="{702CEA8C-3ACD-465E-A0FE-4121512A0AD8}" srcOrd="1" destOrd="0" presId="urn:microsoft.com/office/officeart/2005/8/layout/hProcess3"/>
    <dgm:cxn modelId="{32874D58-875E-42D7-8AA4-A5D9AE6A1EA3}" type="presParOf" srcId="{16C05C53-F316-416F-9662-395B3478988F}" destId="{EEF5A9BE-22E3-4DD0-A9FA-8D27C8CD7995}" srcOrd="2" destOrd="0" presId="urn:microsoft.com/office/officeart/2005/8/layout/hProcess3"/>
    <dgm:cxn modelId="{56B505C0-2010-4DC3-9FAD-5F3DDFCBBDB1}" type="presParOf" srcId="{16C05C53-F316-416F-9662-395B3478988F}" destId="{66F9EF4D-CC92-4AAF-8FAD-2F8C7E6CB98B}" srcOrd="3" destOrd="0" presId="urn:microsoft.com/office/officeart/2005/8/layout/hProcess3"/>
    <dgm:cxn modelId="{5C487F9A-C8CC-4911-B0A5-9B2D59913AF9}" type="presParOf" srcId="{E2837231-E725-4535-B279-FF8980064406}" destId="{39F32D31-711A-4194-8C10-15DD3045E0D9}" srcOrd="2" destOrd="0" presId="urn:microsoft.com/office/officeart/2005/8/layout/hProcess3"/>
    <dgm:cxn modelId="{9BA7C13D-2A2C-4B51-B2BF-9F0A0D441484}" type="presParOf" srcId="{E2837231-E725-4535-B279-FF8980064406}" destId="{E73AF992-319B-4F02-907A-3C3DB29454B3}" srcOrd="3" destOrd="0" presId="urn:microsoft.com/office/officeart/2005/8/layout/hProcess3"/>
    <dgm:cxn modelId="{7A0BB31F-9D18-4682-ACE7-43CDEF417C8A}" type="presParOf" srcId="{E73AF992-319B-4F02-907A-3C3DB29454B3}" destId="{33C8C55A-5CE6-4421-8477-248FE41AB239}" srcOrd="0" destOrd="0" presId="urn:microsoft.com/office/officeart/2005/8/layout/hProcess3"/>
    <dgm:cxn modelId="{861841AA-A823-4598-B894-F9BDF0888764}" type="presParOf" srcId="{E73AF992-319B-4F02-907A-3C3DB29454B3}" destId="{BB5ABDAC-2D1E-4D5E-829F-7AA9F486865F}" srcOrd="1" destOrd="0" presId="urn:microsoft.com/office/officeart/2005/8/layout/hProcess3"/>
    <dgm:cxn modelId="{38E44691-6DD6-4668-8195-13771D4402B6}" type="presParOf" srcId="{E73AF992-319B-4F02-907A-3C3DB29454B3}" destId="{77C22994-EECC-4732-B20C-3B5DDA067B08}" srcOrd="2" destOrd="0" presId="urn:microsoft.com/office/officeart/2005/8/layout/hProcess3"/>
    <dgm:cxn modelId="{E9372333-26CF-4789-9B92-12DF82B9B01C}" type="presParOf" srcId="{E73AF992-319B-4F02-907A-3C3DB29454B3}" destId="{47FBAC56-B4CA-4B7D-82EE-0913B05B1467}" srcOrd="3" destOrd="0" presId="urn:microsoft.com/office/officeart/2005/8/layout/hProcess3"/>
    <dgm:cxn modelId="{6B84C437-8863-403F-B277-8122A0DB4DCF}" type="presParOf" srcId="{E2837231-E725-4535-B279-FF8980064406}" destId="{E973C386-5399-41AA-A4CD-916952B1ED97}" srcOrd="4" destOrd="0" presId="urn:microsoft.com/office/officeart/2005/8/layout/hProcess3"/>
    <dgm:cxn modelId="{487E1A15-AE16-46CF-A733-C3EF676308D1}" type="presParOf" srcId="{E2837231-E725-4535-B279-FF8980064406}" destId="{1DEC6D31-1C87-4434-B40E-23E39A8DB679}" srcOrd="5" destOrd="0" presId="urn:microsoft.com/office/officeart/2005/8/layout/hProcess3"/>
    <dgm:cxn modelId="{73A74B6C-DD07-458A-B0E1-B4FD6D4ED901}" type="presParOf" srcId="{1DEC6D31-1C87-4434-B40E-23E39A8DB679}" destId="{E3F23F5B-BFE7-4245-9EB7-AE237E27E945}" srcOrd="0" destOrd="0" presId="urn:microsoft.com/office/officeart/2005/8/layout/hProcess3"/>
    <dgm:cxn modelId="{CA8ADE4C-2C62-4C67-9D16-7DCACB76E6EE}" type="presParOf" srcId="{1DEC6D31-1C87-4434-B40E-23E39A8DB679}" destId="{3535D75C-CAA4-4B31-AE0A-CC6B746DBB8D}" srcOrd="1" destOrd="0" presId="urn:microsoft.com/office/officeart/2005/8/layout/hProcess3"/>
    <dgm:cxn modelId="{ECE0DBB6-2D3B-4398-A749-5C897969BD04}" type="presParOf" srcId="{1DEC6D31-1C87-4434-B40E-23E39A8DB679}" destId="{CB5D42EC-8F1E-467B-9AB7-D5593DB7CF53}" srcOrd="2" destOrd="0" presId="urn:microsoft.com/office/officeart/2005/8/layout/hProcess3"/>
    <dgm:cxn modelId="{0EEE7674-5F71-4557-9236-C273D41AD856}" type="presParOf" srcId="{1DEC6D31-1C87-4434-B40E-23E39A8DB679}" destId="{1E473340-7835-4EF7-A8DD-A0B230A022F8}" srcOrd="3" destOrd="0" presId="urn:microsoft.com/office/officeart/2005/8/layout/hProcess3"/>
    <dgm:cxn modelId="{521DA7A3-AA32-4DCB-9A87-1EA1E36C360E}" type="presParOf" srcId="{E2837231-E725-4535-B279-FF8980064406}" destId="{30B087BE-C547-4311-84EE-D54692F84AEF}" srcOrd="6" destOrd="0" presId="urn:microsoft.com/office/officeart/2005/8/layout/hProcess3"/>
    <dgm:cxn modelId="{F298A3C2-8322-476A-A55F-BBE42476E1A7}" type="presParOf" srcId="{E2837231-E725-4535-B279-FF8980064406}" destId="{EDABCD72-14B9-4C95-A835-990861B8F3FB}" srcOrd="7" destOrd="0" presId="urn:microsoft.com/office/officeart/2005/8/layout/hProcess3"/>
    <dgm:cxn modelId="{66AC0D1E-E417-443C-B385-A415A8B87DEC}" type="presParOf" srcId="{E2837231-E725-4535-B279-FF8980064406}" destId="{DD952634-A143-49D9-8BCE-200ACD054E9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39FC6D-2122-4B9F-9AD5-EE27AA6C0DA0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2D408F2-4E00-42F3-868F-2093BC6EA585}">
      <dgm:prSet phldrT="[Текст]"/>
      <dgm:spPr/>
      <dgm:t>
        <a:bodyPr/>
        <a:lstStyle/>
        <a:p>
          <a:r>
            <a:rPr lang="ru-RU" b="1" dirty="0" smtClean="0"/>
            <a:t>Правило 1</a:t>
          </a:r>
          <a:endParaRPr lang="ru-RU" b="1" dirty="0"/>
        </a:p>
      </dgm:t>
    </dgm:pt>
    <dgm:pt modelId="{6D112D23-02C7-496F-A8EC-25076A570EDF}" type="parTrans" cxnId="{5AFEBA89-C21F-4085-B3AF-E012F221C783}">
      <dgm:prSet/>
      <dgm:spPr/>
      <dgm:t>
        <a:bodyPr/>
        <a:lstStyle/>
        <a:p>
          <a:endParaRPr lang="ru-RU"/>
        </a:p>
      </dgm:t>
    </dgm:pt>
    <dgm:pt modelId="{C22EABD5-DF21-4942-B3BE-59C396CC61CB}" type="sibTrans" cxnId="{5AFEBA89-C21F-4085-B3AF-E012F221C783}">
      <dgm:prSet/>
      <dgm:spPr/>
      <dgm:t>
        <a:bodyPr/>
        <a:lstStyle/>
        <a:p>
          <a:endParaRPr lang="ru-RU"/>
        </a:p>
      </dgm:t>
    </dgm:pt>
    <dgm:pt modelId="{FA53A146-8AD8-45B8-A181-F1D358A59431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Соблюдать правила при разработке поведенческих индикаторов </a:t>
          </a:r>
          <a:endParaRPr lang="ru-RU" b="1" dirty="0">
            <a:solidFill>
              <a:schemeClr val="tx1"/>
            </a:solidFill>
          </a:endParaRPr>
        </a:p>
      </dgm:t>
    </dgm:pt>
    <dgm:pt modelId="{A2A44D55-C74D-4F34-9ED8-5DFD16D14D4B}" type="parTrans" cxnId="{433C66FD-513F-40EA-BD4A-695231592306}">
      <dgm:prSet/>
      <dgm:spPr/>
      <dgm:t>
        <a:bodyPr/>
        <a:lstStyle/>
        <a:p>
          <a:endParaRPr lang="ru-RU"/>
        </a:p>
      </dgm:t>
    </dgm:pt>
    <dgm:pt modelId="{AB3C9011-0278-4D3B-969A-4DAC9AD4C663}" type="sibTrans" cxnId="{433C66FD-513F-40EA-BD4A-695231592306}">
      <dgm:prSet/>
      <dgm:spPr/>
      <dgm:t>
        <a:bodyPr/>
        <a:lstStyle/>
        <a:p>
          <a:endParaRPr lang="ru-RU"/>
        </a:p>
      </dgm:t>
    </dgm:pt>
    <dgm:pt modelId="{D3810828-1142-458E-AE97-B8C7E71C66CA}">
      <dgm:prSet phldrT="[Текст]"/>
      <dgm:spPr/>
      <dgm:t>
        <a:bodyPr/>
        <a:lstStyle/>
        <a:p>
          <a:r>
            <a:rPr lang="ru-RU" b="1" dirty="0" smtClean="0"/>
            <a:t>Правило 2</a:t>
          </a:r>
          <a:endParaRPr lang="ru-RU" b="1" dirty="0"/>
        </a:p>
      </dgm:t>
    </dgm:pt>
    <dgm:pt modelId="{963C87E6-C49A-450A-ACC0-E7413ADACE5D}" type="parTrans" cxnId="{95792944-A574-41AB-BFB9-D637DFF2E286}">
      <dgm:prSet/>
      <dgm:spPr/>
      <dgm:t>
        <a:bodyPr/>
        <a:lstStyle/>
        <a:p>
          <a:endParaRPr lang="ru-RU"/>
        </a:p>
      </dgm:t>
    </dgm:pt>
    <dgm:pt modelId="{2CED95F3-BBEE-44E0-9CC6-F915FBD3614A}" type="sibTrans" cxnId="{95792944-A574-41AB-BFB9-D637DFF2E286}">
      <dgm:prSet/>
      <dgm:spPr/>
      <dgm:t>
        <a:bodyPr/>
        <a:lstStyle/>
        <a:p>
          <a:endParaRPr lang="ru-RU"/>
        </a:p>
      </dgm:t>
    </dgm:pt>
    <dgm:pt modelId="{5CF4BB84-4A4E-4407-B6AD-0D836A0A5BD0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Разработка поведенческих индикаторов должна проходить коллективно</a:t>
          </a:r>
          <a:endParaRPr lang="ru-RU" b="1" dirty="0"/>
        </a:p>
      </dgm:t>
    </dgm:pt>
    <dgm:pt modelId="{13E48A95-24AB-430C-912F-17E19DA3AB1C}" type="parTrans" cxnId="{31734786-9DFB-400C-9E1C-A455EF822A6E}">
      <dgm:prSet/>
      <dgm:spPr/>
      <dgm:t>
        <a:bodyPr/>
        <a:lstStyle/>
        <a:p>
          <a:endParaRPr lang="ru-RU"/>
        </a:p>
      </dgm:t>
    </dgm:pt>
    <dgm:pt modelId="{8AADDA16-F2EA-4E47-970E-6F0698D38DFD}" type="sibTrans" cxnId="{31734786-9DFB-400C-9E1C-A455EF822A6E}">
      <dgm:prSet/>
      <dgm:spPr/>
      <dgm:t>
        <a:bodyPr/>
        <a:lstStyle/>
        <a:p>
          <a:endParaRPr lang="ru-RU"/>
        </a:p>
      </dgm:t>
    </dgm:pt>
    <dgm:pt modelId="{43F51D7C-4BB7-4132-BBA4-2BF890FE8FFA}">
      <dgm:prSet phldrT="[Текст]"/>
      <dgm:spPr/>
      <dgm:t>
        <a:bodyPr/>
        <a:lstStyle/>
        <a:p>
          <a:r>
            <a:rPr lang="ru-RU" b="1" dirty="0" smtClean="0"/>
            <a:t>Правило 3</a:t>
          </a:r>
          <a:endParaRPr lang="ru-RU" b="1" dirty="0"/>
        </a:p>
      </dgm:t>
    </dgm:pt>
    <dgm:pt modelId="{118CB250-09D9-4245-A0C0-5371835392EF}" type="parTrans" cxnId="{10ED5FC7-6EBD-4DB7-9748-4E08A1691693}">
      <dgm:prSet/>
      <dgm:spPr/>
      <dgm:t>
        <a:bodyPr/>
        <a:lstStyle/>
        <a:p>
          <a:endParaRPr lang="ru-RU"/>
        </a:p>
      </dgm:t>
    </dgm:pt>
    <dgm:pt modelId="{823FE0FB-7C18-4FBE-8643-7E0D739E1A5B}" type="sibTrans" cxnId="{10ED5FC7-6EBD-4DB7-9748-4E08A1691693}">
      <dgm:prSet/>
      <dgm:spPr/>
      <dgm:t>
        <a:bodyPr/>
        <a:lstStyle/>
        <a:p>
          <a:endParaRPr lang="ru-RU"/>
        </a:p>
      </dgm:t>
    </dgm:pt>
    <dgm:pt modelId="{DA210B36-9E1D-4E2C-9707-B810734D8F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Обязательное знакомство с методикой и технологией разработки  поведенческих индикаторов вновь прибывших учителей</a:t>
          </a:r>
          <a:endParaRPr lang="ru-RU" b="1" dirty="0"/>
        </a:p>
      </dgm:t>
    </dgm:pt>
    <dgm:pt modelId="{AE0800D3-91B7-40EF-8BED-BF24936ECF42}" type="parTrans" cxnId="{1C0D439F-EC73-41FD-A9A7-F8D73B7E58A4}">
      <dgm:prSet/>
      <dgm:spPr/>
      <dgm:t>
        <a:bodyPr/>
        <a:lstStyle/>
        <a:p>
          <a:endParaRPr lang="ru-RU"/>
        </a:p>
      </dgm:t>
    </dgm:pt>
    <dgm:pt modelId="{B963C5A9-C799-4D46-BF5B-AB7313BFF8A6}" type="sibTrans" cxnId="{1C0D439F-EC73-41FD-A9A7-F8D73B7E58A4}">
      <dgm:prSet/>
      <dgm:spPr/>
      <dgm:t>
        <a:bodyPr/>
        <a:lstStyle/>
        <a:p>
          <a:endParaRPr lang="ru-RU"/>
        </a:p>
      </dgm:t>
    </dgm:pt>
    <dgm:pt modelId="{0C962FAF-3B11-42F4-8766-C1C100D73DCE}" type="pres">
      <dgm:prSet presAssocID="{2F39FC6D-2122-4B9F-9AD5-EE27AA6C0DA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D143C-64E2-4208-9800-AE541C60B317}" type="pres">
      <dgm:prSet presAssocID="{52D408F2-4E00-42F3-868F-2093BC6EA585}" presName="composite" presStyleCnt="0"/>
      <dgm:spPr/>
    </dgm:pt>
    <dgm:pt modelId="{754CC1FF-5893-406A-85A7-0E9547236771}" type="pres">
      <dgm:prSet presAssocID="{52D408F2-4E00-42F3-868F-2093BC6EA58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104D5-D386-454C-9B9A-36B3B22E1B80}" type="pres">
      <dgm:prSet presAssocID="{52D408F2-4E00-42F3-868F-2093BC6EA58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9DA00-DB7E-44A8-9C58-3F9BDAFA48E7}" type="pres">
      <dgm:prSet presAssocID="{C22EABD5-DF21-4942-B3BE-59C396CC61CB}" presName="sp" presStyleCnt="0"/>
      <dgm:spPr/>
    </dgm:pt>
    <dgm:pt modelId="{2CD16B8E-89D5-4492-8F49-D5A5BDF4FA31}" type="pres">
      <dgm:prSet presAssocID="{D3810828-1142-458E-AE97-B8C7E71C66CA}" presName="composite" presStyleCnt="0"/>
      <dgm:spPr/>
    </dgm:pt>
    <dgm:pt modelId="{2F129D63-19C8-4315-BB1D-48CB21E0C081}" type="pres">
      <dgm:prSet presAssocID="{D3810828-1142-458E-AE97-B8C7E71C66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02986-7493-4C11-87F2-FFC89763AA63}" type="pres">
      <dgm:prSet presAssocID="{D3810828-1142-458E-AE97-B8C7E71C66C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5D187-0FAE-407C-850A-729DC8FD2737}" type="pres">
      <dgm:prSet presAssocID="{2CED95F3-BBEE-44E0-9CC6-F915FBD3614A}" presName="sp" presStyleCnt="0"/>
      <dgm:spPr/>
    </dgm:pt>
    <dgm:pt modelId="{28AC4322-817A-4DF0-B7C6-BA1481337633}" type="pres">
      <dgm:prSet presAssocID="{43F51D7C-4BB7-4132-BBA4-2BF890FE8FFA}" presName="composite" presStyleCnt="0"/>
      <dgm:spPr/>
    </dgm:pt>
    <dgm:pt modelId="{D22777A5-48F4-48DB-BF11-345237550587}" type="pres">
      <dgm:prSet presAssocID="{43F51D7C-4BB7-4132-BBA4-2BF890FE8FF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0401F-436C-4220-9522-F075C40A664C}" type="pres">
      <dgm:prSet presAssocID="{43F51D7C-4BB7-4132-BBA4-2BF890FE8FF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ED95A-B67A-4D62-BC45-AC8BD118819B}" type="presOf" srcId="{43F51D7C-4BB7-4132-BBA4-2BF890FE8FFA}" destId="{D22777A5-48F4-48DB-BF11-345237550587}" srcOrd="0" destOrd="0" presId="urn:microsoft.com/office/officeart/2005/8/layout/chevron2"/>
    <dgm:cxn modelId="{342F2B76-9FFA-40DB-ADF4-C5CE5CA247D8}" type="presOf" srcId="{5CF4BB84-4A4E-4407-B6AD-0D836A0A5BD0}" destId="{AA002986-7493-4C11-87F2-FFC89763AA63}" srcOrd="0" destOrd="0" presId="urn:microsoft.com/office/officeart/2005/8/layout/chevron2"/>
    <dgm:cxn modelId="{16BA1F0E-4D67-4EF5-AB04-0436A77EC464}" type="presOf" srcId="{DA210B36-9E1D-4E2C-9707-B810734D8F71}" destId="{1530401F-436C-4220-9522-F075C40A664C}" srcOrd="0" destOrd="0" presId="urn:microsoft.com/office/officeart/2005/8/layout/chevron2"/>
    <dgm:cxn modelId="{5AFEBA89-C21F-4085-B3AF-E012F221C783}" srcId="{2F39FC6D-2122-4B9F-9AD5-EE27AA6C0DA0}" destId="{52D408F2-4E00-42F3-868F-2093BC6EA585}" srcOrd="0" destOrd="0" parTransId="{6D112D23-02C7-496F-A8EC-25076A570EDF}" sibTransId="{C22EABD5-DF21-4942-B3BE-59C396CC61CB}"/>
    <dgm:cxn modelId="{433C66FD-513F-40EA-BD4A-695231592306}" srcId="{52D408F2-4E00-42F3-868F-2093BC6EA585}" destId="{FA53A146-8AD8-45B8-A181-F1D358A59431}" srcOrd="0" destOrd="0" parTransId="{A2A44D55-C74D-4F34-9ED8-5DFD16D14D4B}" sibTransId="{AB3C9011-0278-4D3B-969A-4DAC9AD4C663}"/>
    <dgm:cxn modelId="{95792944-A574-41AB-BFB9-D637DFF2E286}" srcId="{2F39FC6D-2122-4B9F-9AD5-EE27AA6C0DA0}" destId="{D3810828-1142-458E-AE97-B8C7E71C66CA}" srcOrd="1" destOrd="0" parTransId="{963C87E6-C49A-450A-ACC0-E7413ADACE5D}" sibTransId="{2CED95F3-BBEE-44E0-9CC6-F915FBD3614A}"/>
    <dgm:cxn modelId="{10ED5FC7-6EBD-4DB7-9748-4E08A1691693}" srcId="{2F39FC6D-2122-4B9F-9AD5-EE27AA6C0DA0}" destId="{43F51D7C-4BB7-4132-BBA4-2BF890FE8FFA}" srcOrd="2" destOrd="0" parTransId="{118CB250-09D9-4245-A0C0-5371835392EF}" sibTransId="{823FE0FB-7C18-4FBE-8643-7E0D739E1A5B}"/>
    <dgm:cxn modelId="{31734786-9DFB-400C-9E1C-A455EF822A6E}" srcId="{D3810828-1142-458E-AE97-B8C7E71C66CA}" destId="{5CF4BB84-4A4E-4407-B6AD-0D836A0A5BD0}" srcOrd="0" destOrd="0" parTransId="{13E48A95-24AB-430C-912F-17E19DA3AB1C}" sibTransId="{8AADDA16-F2EA-4E47-970E-6F0698D38DFD}"/>
    <dgm:cxn modelId="{1C0D439F-EC73-41FD-A9A7-F8D73B7E58A4}" srcId="{43F51D7C-4BB7-4132-BBA4-2BF890FE8FFA}" destId="{DA210B36-9E1D-4E2C-9707-B810734D8F71}" srcOrd="0" destOrd="0" parTransId="{AE0800D3-91B7-40EF-8BED-BF24936ECF42}" sibTransId="{B963C5A9-C799-4D46-BF5B-AB7313BFF8A6}"/>
    <dgm:cxn modelId="{55E0A459-C721-47BC-B225-3314E2774559}" type="presOf" srcId="{D3810828-1142-458E-AE97-B8C7E71C66CA}" destId="{2F129D63-19C8-4315-BB1D-48CB21E0C081}" srcOrd="0" destOrd="0" presId="urn:microsoft.com/office/officeart/2005/8/layout/chevron2"/>
    <dgm:cxn modelId="{56AC7A0E-B417-4D9C-BE4F-CF5217F7DC0F}" type="presOf" srcId="{FA53A146-8AD8-45B8-A181-F1D358A59431}" destId="{C05104D5-D386-454C-9B9A-36B3B22E1B80}" srcOrd="0" destOrd="0" presId="urn:microsoft.com/office/officeart/2005/8/layout/chevron2"/>
    <dgm:cxn modelId="{3A9CAA95-C34B-4316-BB9D-9D898A03E34E}" type="presOf" srcId="{2F39FC6D-2122-4B9F-9AD5-EE27AA6C0DA0}" destId="{0C962FAF-3B11-42F4-8766-C1C100D73DCE}" srcOrd="0" destOrd="0" presId="urn:microsoft.com/office/officeart/2005/8/layout/chevron2"/>
    <dgm:cxn modelId="{6A0B4C06-FA6F-4909-9250-D30645083EB8}" type="presOf" srcId="{52D408F2-4E00-42F3-868F-2093BC6EA585}" destId="{754CC1FF-5893-406A-85A7-0E9547236771}" srcOrd="0" destOrd="0" presId="urn:microsoft.com/office/officeart/2005/8/layout/chevron2"/>
    <dgm:cxn modelId="{ED90A7E2-668C-4C13-B333-6AF840AE3F18}" type="presParOf" srcId="{0C962FAF-3B11-42F4-8766-C1C100D73DCE}" destId="{EEED143C-64E2-4208-9800-AE541C60B317}" srcOrd="0" destOrd="0" presId="urn:microsoft.com/office/officeart/2005/8/layout/chevron2"/>
    <dgm:cxn modelId="{05F7853D-6165-4577-B266-F620765BD7CB}" type="presParOf" srcId="{EEED143C-64E2-4208-9800-AE541C60B317}" destId="{754CC1FF-5893-406A-85A7-0E9547236771}" srcOrd="0" destOrd="0" presId="urn:microsoft.com/office/officeart/2005/8/layout/chevron2"/>
    <dgm:cxn modelId="{94F77F18-F62A-44CC-BA96-94F8C2F70FED}" type="presParOf" srcId="{EEED143C-64E2-4208-9800-AE541C60B317}" destId="{C05104D5-D386-454C-9B9A-36B3B22E1B80}" srcOrd="1" destOrd="0" presId="urn:microsoft.com/office/officeart/2005/8/layout/chevron2"/>
    <dgm:cxn modelId="{AB5DEE80-8344-4591-92EE-C6008E1EA814}" type="presParOf" srcId="{0C962FAF-3B11-42F4-8766-C1C100D73DCE}" destId="{7A69DA00-DB7E-44A8-9C58-3F9BDAFA48E7}" srcOrd="1" destOrd="0" presId="urn:microsoft.com/office/officeart/2005/8/layout/chevron2"/>
    <dgm:cxn modelId="{E85AC645-1120-47F5-8D68-8CC9D7A339E8}" type="presParOf" srcId="{0C962FAF-3B11-42F4-8766-C1C100D73DCE}" destId="{2CD16B8E-89D5-4492-8F49-D5A5BDF4FA31}" srcOrd="2" destOrd="0" presId="urn:microsoft.com/office/officeart/2005/8/layout/chevron2"/>
    <dgm:cxn modelId="{195F7A6D-D8A8-4B42-A6C5-D40A3C9252E1}" type="presParOf" srcId="{2CD16B8E-89D5-4492-8F49-D5A5BDF4FA31}" destId="{2F129D63-19C8-4315-BB1D-48CB21E0C081}" srcOrd="0" destOrd="0" presId="urn:microsoft.com/office/officeart/2005/8/layout/chevron2"/>
    <dgm:cxn modelId="{3899304B-7772-42E0-BE5B-16F13F76B552}" type="presParOf" srcId="{2CD16B8E-89D5-4492-8F49-D5A5BDF4FA31}" destId="{AA002986-7493-4C11-87F2-FFC89763AA63}" srcOrd="1" destOrd="0" presId="urn:microsoft.com/office/officeart/2005/8/layout/chevron2"/>
    <dgm:cxn modelId="{587E0A67-5EE8-4CB1-AABD-494E7D36A826}" type="presParOf" srcId="{0C962FAF-3B11-42F4-8766-C1C100D73DCE}" destId="{7475D187-0FAE-407C-850A-729DC8FD2737}" srcOrd="3" destOrd="0" presId="urn:microsoft.com/office/officeart/2005/8/layout/chevron2"/>
    <dgm:cxn modelId="{9D91F81C-77CE-47B9-8069-BFDDBF594ABD}" type="presParOf" srcId="{0C962FAF-3B11-42F4-8766-C1C100D73DCE}" destId="{28AC4322-817A-4DF0-B7C6-BA1481337633}" srcOrd="4" destOrd="0" presId="urn:microsoft.com/office/officeart/2005/8/layout/chevron2"/>
    <dgm:cxn modelId="{B2EBF30A-556F-4370-B639-65BC27D3B466}" type="presParOf" srcId="{28AC4322-817A-4DF0-B7C6-BA1481337633}" destId="{D22777A5-48F4-48DB-BF11-345237550587}" srcOrd="0" destOrd="0" presId="urn:microsoft.com/office/officeart/2005/8/layout/chevron2"/>
    <dgm:cxn modelId="{6A222B59-7F3C-49FC-9067-B699910FFBAD}" type="presParOf" srcId="{28AC4322-817A-4DF0-B7C6-BA1481337633}" destId="{1530401F-436C-4220-9522-F075C40A664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A32AC2-10F5-4286-8136-1C7AA9A49CF5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39165A-F281-47DD-B9ED-B6E68F548B3C}">
      <dgm:prSet phldrT="[Текст]"/>
      <dgm:spPr/>
      <dgm:t>
        <a:bodyPr/>
        <a:lstStyle/>
        <a:p>
          <a:r>
            <a:rPr lang="ru-RU" b="1" dirty="0" smtClean="0"/>
            <a:t>Разработано положение об оценке УУД</a:t>
          </a:r>
          <a:endParaRPr lang="ru-RU" b="1" dirty="0"/>
        </a:p>
      </dgm:t>
    </dgm:pt>
    <dgm:pt modelId="{B23512C5-822A-4C8D-8904-E9188445A0B6}" type="parTrans" cxnId="{AF4AFB84-E921-4B18-AD92-7D0D0BA1AF27}">
      <dgm:prSet/>
      <dgm:spPr/>
      <dgm:t>
        <a:bodyPr/>
        <a:lstStyle/>
        <a:p>
          <a:endParaRPr lang="ru-RU"/>
        </a:p>
      </dgm:t>
    </dgm:pt>
    <dgm:pt modelId="{B39D5D4B-662A-4D0C-BB02-6DE34DB7FC5D}" type="sibTrans" cxnId="{AF4AFB84-E921-4B18-AD92-7D0D0BA1AF27}">
      <dgm:prSet/>
      <dgm:spPr/>
      <dgm:t>
        <a:bodyPr/>
        <a:lstStyle/>
        <a:p>
          <a:endParaRPr lang="ru-RU"/>
        </a:p>
      </dgm:t>
    </dgm:pt>
    <dgm:pt modelId="{4A7C499A-A256-48B5-867E-B16EC7495BD6}">
      <dgm:prSet phldrT="[Текст]" custT="1"/>
      <dgm:spPr/>
      <dgm:t>
        <a:bodyPr/>
        <a:lstStyle/>
        <a:p>
          <a:r>
            <a:rPr lang="ru-RU" sz="2000" b="1" dirty="0" smtClean="0"/>
            <a:t>Выбор УУД, обсуждение на педагогическом совете</a:t>
          </a:r>
          <a:endParaRPr lang="ru-RU" sz="2000" b="1" dirty="0"/>
        </a:p>
      </dgm:t>
    </dgm:pt>
    <dgm:pt modelId="{93BECBC9-CC68-43D0-A47C-753B73ED0163}" type="parTrans" cxnId="{7CB242FF-9FFB-45F8-8E01-46F6AB709577}">
      <dgm:prSet/>
      <dgm:spPr/>
      <dgm:t>
        <a:bodyPr/>
        <a:lstStyle/>
        <a:p>
          <a:endParaRPr lang="ru-RU"/>
        </a:p>
      </dgm:t>
    </dgm:pt>
    <dgm:pt modelId="{12047F20-7D73-4196-A301-B1DD8D8AF052}" type="sibTrans" cxnId="{7CB242FF-9FFB-45F8-8E01-46F6AB709577}">
      <dgm:prSet/>
      <dgm:spPr/>
      <dgm:t>
        <a:bodyPr/>
        <a:lstStyle/>
        <a:p>
          <a:endParaRPr lang="ru-RU"/>
        </a:p>
      </dgm:t>
    </dgm:pt>
    <dgm:pt modelId="{0A5E7A2A-6652-47CC-9FF0-74BA0E5B06C2}">
      <dgm:prSet phldrT="[Текст]" custT="1"/>
      <dgm:spPr/>
      <dgm:t>
        <a:bodyPr/>
        <a:lstStyle/>
        <a:p>
          <a:r>
            <a:rPr lang="ru-RU" sz="2400" b="1" dirty="0" smtClean="0"/>
            <a:t>Утверждение приказом директора</a:t>
          </a:r>
          <a:endParaRPr lang="ru-RU" sz="2400" b="1" dirty="0"/>
        </a:p>
      </dgm:t>
    </dgm:pt>
    <dgm:pt modelId="{1B95A8F9-0901-44B1-BF54-691682BCE9E9}" type="parTrans" cxnId="{41ED46B9-5AEF-4E88-9498-7052373D40F8}">
      <dgm:prSet/>
      <dgm:spPr/>
      <dgm:t>
        <a:bodyPr/>
        <a:lstStyle/>
        <a:p>
          <a:endParaRPr lang="ru-RU"/>
        </a:p>
      </dgm:t>
    </dgm:pt>
    <dgm:pt modelId="{439B4A5F-B644-43B6-90EF-EB97F4E03CD1}" type="sibTrans" cxnId="{41ED46B9-5AEF-4E88-9498-7052373D40F8}">
      <dgm:prSet/>
      <dgm:spPr/>
      <dgm:t>
        <a:bodyPr/>
        <a:lstStyle/>
        <a:p>
          <a:endParaRPr lang="ru-RU"/>
        </a:p>
      </dgm:t>
    </dgm:pt>
    <dgm:pt modelId="{2CA6B8F5-8B5B-4CF0-B782-A5EDD33EE0EA}">
      <dgm:prSet phldrT="[Текст]" custT="1"/>
      <dgm:spPr/>
      <dgm:t>
        <a:bodyPr/>
        <a:lstStyle/>
        <a:p>
          <a:r>
            <a:rPr lang="ru-RU" sz="2400" b="1" dirty="0" smtClean="0"/>
            <a:t>Оценка УУД, составление аналитических справок</a:t>
          </a:r>
          <a:endParaRPr lang="ru-RU" sz="2400" b="1" dirty="0"/>
        </a:p>
      </dgm:t>
    </dgm:pt>
    <dgm:pt modelId="{4F25C5AE-0F67-4CC0-8AD9-FA71225846B1}" type="parTrans" cxnId="{C32F0352-1EA2-4716-A667-DD7543DCEEBD}">
      <dgm:prSet/>
      <dgm:spPr/>
      <dgm:t>
        <a:bodyPr/>
        <a:lstStyle/>
        <a:p>
          <a:endParaRPr lang="ru-RU"/>
        </a:p>
      </dgm:t>
    </dgm:pt>
    <dgm:pt modelId="{9C0D4441-893C-40EB-84CD-8113E0F43CE6}" type="sibTrans" cxnId="{C32F0352-1EA2-4716-A667-DD7543DCEEBD}">
      <dgm:prSet/>
      <dgm:spPr/>
      <dgm:t>
        <a:bodyPr/>
        <a:lstStyle/>
        <a:p>
          <a:endParaRPr lang="ru-RU"/>
        </a:p>
      </dgm:t>
    </dgm:pt>
    <dgm:pt modelId="{CDE38E2C-D4A7-4B73-AB57-EBF694E1216C}">
      <dgm:prSet phldrT="[Текст]" custT="1"/>
      <dgm:spPr/>
      <dgm:t>
        <a:bodyPr/>
        <a:lstStyle/>
        <a:p>
          <a:r>
            <a:rPr lang="ru-RU" sz="2000" b="1" dirty="0" smtClean="0"/>
            <a:t>Анализ  результатов на педагогическом совете</a:t>
          </a:r>
          <a:endParaRPr lang="ru-RU" sz="2000" b="1" dirty="0"/>
        </a:p>
      </dgm:t>
    </dgm:pt>
    <dgm:pt modelId="{BDCE5A9E-261C-4AB7-82A9-2C783C5325E3}" type="parTrans" cxnId="{6B39B2B9-660E-4CB9-814C-0D042135B4B0}">
      <dgm:prSet/>
      <dgm:spPr/>
      <dgm:t>
        <a:bodyPr/>
        <a:lstStyle/>
        <a:p>
          <a:endParaRPr lang="ru-RU"/>
        </a:p>
      </dgm:t>
    </dgm:pt>
    <dgm:pt modelId="{FACF7D7A-C3E4-458A-980B-3F2E78394F3C}" type="sibTrans" cxnId="{6B39B2B9-660E-4CB9-814C-0D042135B4B0}">
      <dgm:prSet/>
      <dgm:spPr/>
      <dgm:t>
        <a:bodyPr/>
        <a:lstStyle/>
        <a:p>
          <a:endParaRPr lang="ru-RU"/>
        </a:p>
      </dgm:t>
    </dgm:pt>
    <dgm:pt modelId="{A11F1F92-D457-4986-AB66-E1A48FA8CFEC}" type="pres">
      <dgm:prSet presAssocID="{2CA32AC2-10F5-4286-8136-1C7AA9A49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C6CEC-FC56-4912-ACF6-CBDBD6508BA6}" type="pres">
      <dgm:prSet presAssocID="{2CA32AC2-10F5-4286-8136-1C7AA9A49CF5}" presName="cycle" presStyleCnt="0"/>
      <dgm:spPr/>
    </dgm:pt>
    <dgm:pt modelId="{A511894E-5A62-4B61-B33B-954E9CC13B24}" type="pres">
      <dgm:prSet presAssocID="{1839165A-F281-47DD-B9ED-B6E68F548B3C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4C238-EB79-4E81-8043-721375C0A027}" type="pres">
      <dgm:prSet presAssocID="{B39D5D4B-662A-4D0C-BB02-6DE34DB7FC5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732F89C0-B42D-43B4-921C-171B9890E514}" type="pres">
      <dgm:prSet presAssocID="{4A7C499A-A256-48B5-867E-B16EC7495BD6}" presName="nodeFollowingNodes" presStyleLbl="node1" presStyleIdx="1" presStyleCnt="5" custScaleY="150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157BF-D195-4B82-94DC-1938713167F6}" type="pres">
      <dgm:prSet presAssocID="{0A5E7A2A-6652-47CC-9FF0-74BA0E5B06C2}" presName="nodeFollowingNodes" presStyleLbl="node1" presStyleIdx="2" presStyleCnt="5" custScaleX="104633" custScaleY="14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7495-84EE-449A-AFD2-E2EFCE045044}" type="pres">
      <dgm:prSet presAssocID="{2CA6B8F5-8B5B-4CF0-B782-A5EDD33EE0EA}" presName="nodeFollowingNodes" presStyleLbl="node1" presStyleIdx="3" presStyleCnt="5" custScaleX="113402" custScaleY="137667" custRadScaleRad="99759" custRadScaleInc="3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3BF21-10F0-4927-BB93-5A5AD587A718}" type="pres">
      <dgm:prSet presAssocID="{CDE38E2C-D4A7-4B73-AB57-EBF694E1216C}" presName="nodeFollowingNodes" presStyleLbl="node1" presStyleIdx="4" presStyleCnt="5" custScaleY="15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268000-364A-4F78-8C36-4B92E160EDAF}" type="presOf" srcId="{2CA32AC2-10F5-4286-8136-1C7AA9A49CF5}" destId="{A11F1F92-D457-4986-AB66-E1A48FA8CFEC}" srcOrd="0" destOrd="0" presId="urn:microsoft.com/office/officeart/2005/8/layout/cycle3"/>
    <dgm:cxn modelId="{2C0084BF-62DB-4CC5-B31E-80274A8AA8F9}" type="presOf" srcId="{1839165A-F281-47DD-B9ED-B6E68F548B3C}" destId="{A511894E-5A62-4B61-B33B-954E9CC13B24}" srcOrd="0" destOrd="0" presId="urn:microsoft.com/office/officeart/2005/8/layout/cycle3"/>
    <dgm:cxn modelId="{6B39B2B9-660E-4CB9-814C-0D042135B4B0}" srcId="{2CA32AC2-10F5-4286-8136-1C7AA9A49CF5}" destId="{CDE38E2C-D4A7-4B73-AB57-EBF694E1216C}" srcOrd="4" destOrd="0" parTransId="{BDCE5A9E-261C-4AB7-82A9-2C783C5325E3}" sibTransId="{FACF7D7A-C3E4-458A-980B-3F2E78394F3C}"/>
    <dgm:cxn modelId="{41ED46B9-5AEF-4E88-9498-7052373D40F8}" srcId="{2CA32AC2-10F5-4286-8136-1C7AA9A49CF5}" destId="{0A5E7A2A-6652-47CC-9FF0-74BA0E5B06C2}" srcOrd="2" destOrd="0" parTransId="{1B95A8F9-0901-44B1-BF54-691682BCE9E9}" sibTransId="{439B4A5F-B644-43B6-90EF-EB97F4E03CD1}"/>
    <dgm:cxn modelId="{A36031CE-573E-4607-A0F0-8260D6A41768}" type="presOf" srcId="{0A5E7A2A-6652-47CC-9FF0-74BA0E5B06C2}" destId="{BB3157BF-D195-4B82-94DC-1938713167F6}" srcOrd="0" destOrd="0" presId="urn:microsoft.com/office/officeart/2005/8/layout/cycle3"/>
    <dgm:cxn modelId="{C32F0352-1EA2-4716-A667-DD7543DCEEBD}" srcId="{2CA32AC2-10F5-4286-8136-1C7AA9A49CF5}" destId="{2CA6B8F5-8B5B-4CF0-B782-A5EDD33EE0EA}" srcOrd="3" destOrd="0" parTransId="{4F25C5AE-0F67-4CC0-8AD9-FA71225846B1}" sibTransId="{9C0D4441-893C-40EB-84CD-8113E0F43CE6}"/>
    <dgm:cxn modelId="{C35D992E-69FD-4FB2-85F4-A8E5A90D1F76}" type="presOf" srcId="{2CA6B8F5-8B5B-4CF0-B782-A5EDD33EE0EA}" destId="{CEEB7495-84EE-449A-AFD2-E2EFCE045044}" srcOrd="0" destOrd="0" presId="urn:microsoft.com/office/officeart/2005/8/layout/cycle3"/>
    <dgm:cxn modelId="{78354B17-9A7D-4AD8-9E71-D61DB89B48B1}" type="presOf" srcId="{B39D5D4B-662A-4D0C-BB02-6DE34DB7FC5D}" destId="{6A44C238-EB79-4E81-8043-721375C0A027}" srcOrd="0" destOrd="0" presId="urn:microsoft.com/office/officeart/2005/8/layout/cycle3"/>
    <dgm:cxn modelId="{07136510-6A81-459B-9CCB-25CC71EB5413}" type="presOf" srcId="{4A7C499A-A256-48B5-867E-B16EC7495BD6}" destId="{732F89C0-B42D-43B4-921C-171B9890E514}" srcOrd="0" destOrd="0" presId="urn:microsoft.com/office/officeart/2005/8/layout/cycle3"/>
    <dgm:cxn modelId="{AF4AFB84-E921-4B18-AD92-7D0D0BA1AF27}" srcId="{2CA32AC2-10F5-4286-8136-1C7AA9A49CF5}" destId="{1839165A-F281-47DD-B9ED-B6E68F548B3C}" srcOrd="0" destOrd="0" parTransId="{B23512C5-822A-4C8D-8904-E9188445A0B6}" sibTransId="{B39D5D4B-662A-4D0C-BB02-6DE34DB7FC5D}"/>
    <dgm:cxn modelId="{7CB242FF-9FFB-45F8-8E01-46F6AB709577}" srcId="{2CA32AC2-10F5-4286-8136-1C7AA9A49CF5}" destId="{4A7C499A-A256-48B5-867E-B16EC7495BD6}" srcOrd="1" destOrd="0" parTransId="{93BECBC9-CC68-43D0-A47C-753B73ED0163}" sibTransId="{12047F20-7D73-4196-A301-B1DD8D8AF052}"/>
    <dgm:cxn modelId="{3DD0B466-7385-4D4B-ACF6-D55AB3592E71}" type="presOf" srcId="{CDE38E2C-D4A7-4B73-AB57-EBF694E1216C}" destId="{4E83BF21-10F0-4927-BB93-5A5AD587A718}" srcOrd="0" destOrd="0" presId="urn:microsoft.com/office/officeart/2005/8/layout/cycle3"/>
    <dgm:cxn modelId="{1BAAC6ED-BE47-4B74-AE06-929454766FC1}" type="presParOf" srcId="{A11F1F92-D457-4986-AB66-E1A48FA8CFEC}" destId="{E67C6CEC-FC56-4912-ACF6-CBDBD6508BA6}" srcOrd="0" destOrd="0" presId="urn:microsoft.com/office/officeart/2005/8/layout/cycle3"/>
    <dgm:cxn modelId="{AF2338E7-3919-45A2-8416-A25AA116A781}" type="presParOf" srcId="{E67C6CEC-FC56-4912-ACF6-CBDBD6508BA6}" destId="{A511894E-5A62-4B61-B33B-954E9CC13B24}" srcOrd="0" destOrd="0" presId="urn:microsoft.com/office/officeart/2005/8/layout/cycle3"/>
    <dgm:cxn modelId="{84C7AA21-F832-42A7-AF5A-D0E226BF7D9D}" type="presParOf" srcId="{E67C6CEC-FC56-4912-ACF6-CBDBD6508BA6}" destId="{6A44C238-EB79-4E81-8043-721375C0A027}" srcOrd="1" destOrd="0" presId="urn:microsoft.com/office/officeart/2005/8/layout/cycle3"/>
    <dgm:cxn modelId="{C63FAB89-EEF2-45D2-9C76-DB7E7829CB5E}" type="presParOf" srcId="{E67C6CEC-FC56-4912-ACF6-CBDBD6508BA6}" destId="{732F89C0-B42D-43B4-921C-171B9890E514}" srcOrd="2" destOrd="0" presId="urn:microsoft.com/office/officeart/2005/8/layout/cycle3"/>
    <dgm:cxn modelId="{AC4B7B16-38C7-4D21-B461-B0D4EB8E9F84}" type="presParOf" srcId="{E67C6CEC-FC56-4912-ACF6-CBDBD6508BA6}" destId="{BB3157BF-D195-4B82-94DC-1938713167F6}" srcOrd="3" destOrd="0" presId="urn:microsoft.com/office/officeart/2005/8/layout/cycle3"/>
    <dgm:cxn modelId="{37A10EE8-457E-4562-9D21-18491E08B883}" type="presParOf" srcId="{E67C6CEC-FC56-4912-ACF6-CBDBD6508BA6}" destId="{CEEB7495-84EE-449A-AFD2-E2EFCE045044}" srcOrd="4" destOrd="0" presId="urn:microsoft.com/office/officeart/2005/8/layout/cycle3"/>
    <dgm:cxn modelId="{910175F1-EF06-4F48-8688-EB2218F291CB}" type="presParOf" srcId="{E67C6CEC-FC56-4912-ACF6-CBDBD6508BA6}" destId="{4E83BF21-10F0-4927-BB93-5A5AD587A71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FA9F65-C61C-4E6A-B0A6-4AD2D4942A37}">
      <dsp:nvSpPr>
        <dsp:cNvPr id="0" name=""/>
        <dsp:cNvSpPr/>
      </dsp:nvSpPr>
      <dsp:spPr>
        <a:xfrm>
          <a:off x="1042978" y="0"/>
          <a:ext cx="6286509" cy="7782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Авторы проекта</a:t>
          </a:r>
          <a:endParaRPr lang="ru-RU" sz="3200" kern="1200" dirty="0"/>
        </a:p>
      </dsp:txBody>
      <dsp:txXfrm>
        <a:off x="1042978" y="0"/>
        <a:ext cx="6286509" cy="778239"/>
      </dsp:txXfrm>
    </dsp:sp>
    <dsp:sp modelId="{060BDA96-6A10-44CE-B561-770EFF327930}">
      <dsp:nvSpPr>
        <dsp:cNvPr id="0" name=""/>
        <dsp:cNvSpPr/>
      </dsp:nvSpPr>
      <dsp:spPr>
        <a:xfrm>
          <a:off x="0" y="824476"/>
          <a:ext cx="8229600" cy="1684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err="1" smtClean="0"/>
            <a:t>И.Ф.Долголенко</a:t>
          </a:r>
          <a:r>
            <a:rPr lang="ru-RU" sz="2500" kern="1200" dirty="0" smtClean="0"/>
            <a:t>, директор гимназии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smtClean="0"/>
            <a:t>Т. И. </a:t>
          </a:r>
          <a:r>
            <a:rPr lang="ru-RU" sz="2500" kern="1200" dirty="0" err="1" smtClean="0"/>
            <a:t>Костяева</a:t>
          </a:r>
          <a:r>
            <a:rPr lang="ru-RU" sz="2500" kern="1200" dirty="0" smtClean="0"/>
            <a:t>, заместитель директора по УМР</a:t>
          </a:r>
          <a:endParaRPr lang="ru-RU" sz="2500" kern="1200" dirty="0"/>
        </a:p>
      </dsp:txBody>
      <dsp:txXfrm>
        <a:off x="0" y="824476"/>
        <a:ext cx="8229600" cy="1684980"/>
      </dsp:txXfrm>
    </dsp:sp>
    <dsp:sp modelId="{730F415F-025C-4E0E-943D-D109BDE851CB}">
      <dsp:nvSpPr>
        <dsp:cNvPr id="0" name=""/>
        <dsp:cNvSpPr/>
      </dsp:nvSpPr>
      <dsp:spPr>
        <a:xfrm>
          <a:off x="900071" y="2300303"/>
          <a:ext cx="6429457" cy="83328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Научный руководитель</a:t>
          </a:r>
          <a:endParaRPr lang="ru-RU" sz="3200" kern="1200" dirty="0"/>
        </a:p>
      </dsp:txBody>
      <dsp:txXfrm>
        <a:off x="900071" y="2300303"/>
        <a:ext cx="6429457" cy="833285"/>
      </dsp:txXfrm>
    </dsp:sp>
    <dsp:sp modelId="{09CBF049-2D1F-4533-9F49-ECF0322773AD}">
      <dsp:nvSpPr>
        <dsp:cNvPr id="0" name=""/>
        <dsp:cNvSpPr/>
      </dsp:nvSpPr>
      <dsp:spPr>
        <a:xfrm>
          <a:off x="0" y="3342741"/>
          <a:ext cx="8229600" cy="246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500" kern="1200" dirty="0" err="1" smtClean="0"/>
            <a:t>Робский</a:t>
          </a:r>
          <a:r>
            <a:rPr lang="ru-RU" sz="2500" kern="1200" dirty="0" smtClean="0"/>
            <a:t> Владимир Владимирович, преподаватель кафедры педагогики и психологии </a:t>
          </a:r>
          <a:r>
            <a:rPr lang="ru-RU" sz="2500" kern="1200" dirty="0" err="1" smtClean="0"/>
            <a:t>КубГУ</a:t>
          </a:r>
          <a:endParaRPr lang="ru-RU" sz="2500" kern="1200" dirty="0"/>
        </a:p>
      </dsp:txBody>
      <dsp:txXfrm>
        <a:off x="0" y="3342741"/>
        <a:ext cx="8229600" cy="24689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DA97CF-FE09-4E83-A392-6B8B5EFA7E33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rgbClr val="4218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Нормативно-правовой базы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(Устав гимназии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п.85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п.86)</a:t>
          </a:r>
          <a:endParaRPr lang="ru-RU" sz="2100" kern="1200" dirty="0"/>
        </a:p>
      </dsp:txBody>
      <dsp:txXfrm rot="16200000">
        <a:off x="-956010" y="957014"/>
        <a:ext cx="4525963" cy="2611933"/>
      </dsp:txXfrm>
    </dsp:sp>
    <dsp:sp modelId="{D5489CE9-9E02-46C7-A77A-D66C961DA8E4}">
      <dsp:nvSpPr>
        <dsp:cNvPr id="0" name=""/>
        <dsp:cNvSpPr/>
      </dsp:nvSpPr>
      <dsp:spPr>
        <a:xfrm rot="16200000">
          <a:off x="1851818" y="957014"/>
          <a:ext cx="4525963" cy="2611933"/>
        </a:xfrm>
        <a:prstGeom prst="flowChartManualOperation">
          <a:avLst/>
        </a:prstGeom>
        <a:solidFill>
          <a:srgbClr val="4218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Методики оценки результатов </a:t>
          </a:r>
          <a:endParaRPr lang="ru-RU" sz="2700" kern="1200" dirty="0"/>
        </a:p>
      </dsp:txBody>
      <dsp:txXfrm rot="16200000">
        <a:off x="1851818" y="957014"/>
        <a:ext cx="4525963" cy="2611933"/>
      </dsp:txXfrm>
    </dsp:sp>
    <dsp:sp modelId="{75A44C5C-309F-482B-96F0-A6C5ECE67E0B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rgbClr val="4218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85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Механизмов фиксации результатов</a:t>
          </a:r>
          <a:endParaRPr lang="ru-RU" sz="2700" kern="1200" dirty="0"/>
        </a:p>
      </dsp:txBody>
      <dsp:txXfrm rot="16200000">
        <a:off x="4659647" y="957014"/>
        <a:ext cx="4525963" cy="26119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B73C72-F8CE-4840-BC27-352A3F8FC125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4218F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Положения ФГОС</a:t>
          </a:r>
          <a:endParaRPr lang="ru-RU" sz="2500" kern="1200" dirty="0"/>
        </a:p>
      </dsp:txBody>
      <dsp:txXfrm rot="16200000">
        <a:off x="702" y="261838"/>
        <a:ext cx="4002285" cy="4002285"/>
      </dsp:txXfrm>
    </dsp:sp>
    <dsp:sp modelId="{8DC61C2E-A4D5-4B05-8285-228BC8A2680A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инструментов оценки метапредметных результатов</a:t>
          </a:r>
          <a:endParaRPr lang="ru-RU" sz="2500" kern="1200" dirty="0"/>
        </a:p>
      </dsp:txBody>
      <dsp:txXfrm rot="5400000">
        <a:off x="4226611" y="261838"/>
        <a:ext cx="4002285" cy="40022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02666-B47A-4008-ACE2-478FE565FB3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Диагностика и ликвидация барьеров при оценке </a:t>
          </a:r>
          <a:r>
            <a:rPr lang="ru-RU" sz="2000" b="1" kern="1200" dirty="0" err="1" smtClean="0"/>
            <a:t>метапредметных</a:t>
          </a:r>
          <a:r>
            <a:rPr lang="ru-RU" sz="2000" b="1" kern="1200" dirty="0" smtClean="0"/>
            <a:t> результатов</a:t>
          </a:r>
          <a:endParaRPr lang="ru-RU" sz="2000" b="1" kern="1200" dirty="0"/>
        </a:p>
      </dsp:txBody>
      <dsp:txXfrm>
        <a:off x="0" y="591343"/>
        <a:ext cx="2571749" cy="1543050"/>
      </dsp:txXfrm>
    </dsp:sp>
    <dsp:sp modelId="{FBDACE9D-8898-4F8E-8182-498A0821610A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Разработка и утверждение системы локальных актов</a:t>
          </a:r>
          <a:endParaRPr lang="ru-RU" sz="2400" b="1" kern="1200" dirty="0"/>
        </a:p>
      </dsp:txBody>
      <dsp:txXfrm>
        <a:off x="2828925" y="591343"/>
        <a:ext cx="2571749" cy="1543050"/>
      </dsp:txXfrm>
    </dsp:sp>
    <dsp:sp modelId="{2881145B-8851-44CC-8108-AF799C19379E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Апробация предлагаемой системы оценки</a:t>
          </a:r>
          <a:endParaRPr lang="ru-RU" sz="2400" b="1" kern="1200" dirty="0"/>
        </a:p>
      </dsp:txBody>
      <dsp:txXfrm>
        <a:off x="5657849" y="591343"/>
        <a:ext cx="2571749" cy="1543050"/>
      </dsp:txXfrm>
    </dsp:sp>
    <dsp:sp modelId="{0831DCE6-D623-4DFA-BCB1-BBC1E159DC35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Описание практики внедрения и представление результатов </a:t>
          </a:r>
          <a:endParaRPr lang="ru-RU" sz="2000" b="1" kern="1200" dirty="0"/>
        </a:p>
      </dsp:txBody>
      <dsp:txXfrm>
        <a:off x="1414462" y="2391569"/>
        <a:ext cx="2571749" cy="1543050"/>
      </dsp:txXfrm>
    </dsp:sp>
    <dsp:sp modelId="{54EEBE60-7E60-4035-862F-D83272642D6B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методических рекомендаций по распространению опыта</a:t>
          </a:r>
          <a:endParaRPr lang="ru-RU" sz="2000" b="1" kern="1200" dirty="0"/>
        </a:p>
      </dsp:txBody>
      <dsp:txXfrm>
        <a:off x="4243387" y="2391569"/>
        <a:ext cx="2571749" cy="15430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872C07-198F-4E72-96BB-C4823B285CC6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BF428-7F74-48D7-8613-BA70859EA3D0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Разночтения между оценкой родителей и учащихся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262981" y="0"/>
        <a:ext cx="2983309" cy="1357791"/>
      </dsp:txXfrm>
    </dsp:sp>
    <dsp:sp modelId="{EA62A23C-4D15-4B93-800A-39D87DD9109F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9FFE2-1927-42CA-B2EC-F1CF0FD309E0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Разночтения между оценкой родителей и учителей</a:t>
          </a:r>
          <a:endParaRPr lang="ru-RU" sz="2400" b="1" kern="1200" dirty="0"/>
        </a:p>
      </dsp:txBody>
      <dsp:txXfrm>
        <a:off x="2262981" y="1357791"/>
        <a:ext cx="2983309" cy="1357787"/>
      </dsp:txXfrm>
    </dsp:sp>
    <dsp:sp modelId="{D3E04941-6934-41B0-A5D5-6C2EAA493552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30E68-4242-4020-AA8B-15BA52BB31DA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rgbClr val="FF0000"/>
              </a:solidFill>
            </a:rPr>
            <a:t>Разночтения между оценкой учителями, работающими в одном классе!</a:t>
          </a:r>
          <a:endParaRPr lang="ru-RU" sz="2100" b="1" kern="1200" dirty="0">
            <a:solidFill>
              <a:srgbClr val="FF0000"/>
            </a:solidFill>
          </a:endParaRPr>
        </a:p>
      </dsp:txBody>
      <dsp:txXfrm>
        <a:off x="2262981" y="2715579"/>
        <a:ext cx="2983309" cy="1357787"/>
      </dsp:txXfrm>
    </dsp:sp>
    <dsp:sp modelId="{76697694-8C76-49F8-8B31-7F8C6F4F2F22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200" kern="1200" dirty="0"/>
        </a:p>
      </dsp:txBody>
      <dsp:txXfrm>
        <a:off x="5246290" y="0"/>
        <a:ext cx="2983309" cy="1357791"/>
      </dsp:txXfrm>
    </dsp:sp>
    <dsp:sp modelId="{70F6C52D-7D3B-4F7D-8DE7-D7D3A4253825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200" kern="1200" dirty="0"/>
        </a:p>
      </dsp:txBody>
      <dsp:txXfrm>
        <a:off x="5246290" y="1357791"/>
        <a:ext cx="2983309" cy="13577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952634-A143-49D9-8BCE-200ACD054E9A}">
      <dsp:nvSpPr>
        <dsp:cNvPr id="0" name=""/>
        <dsp:cNvSpPr/>
      </dsp:nvSpPr>
      <dsp:spPr>
        <a:xfrm>
          <a:off x="0" y="1097391"/>
          <a:ext cx="8229600" cy="233118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5D75C-CAA4-4B31-AE0A-CC6B746DBB8D}">
      <dsp:nvSpPr>
        <dsp:cNvPr id="0" name=""/>
        <dsp:cNvSpPr/>
      </dsp:nvSpPr>
      <dsp:spPr>
        <a:xfrm>
          <a:off x="6626073" y="1680186"/>
          <a:ext cx="780566" cy="116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6626073" y="1680186"/>
        <a:ext cx="780566" cy="1165590"/>
      </dsp:txXfrm>
    </dsp:sp>
    <dsp:sp modelId="{BB5ABDAC-2D1E-4D5E-829F-7AA9F486865F}">
      <dsp:nvSpPr>
        <dsp:cNvPr id="0" name=""/>
        <dsp:cNvSpPr/>
      </dsp:nvSpPr>
      <dsp:spPr>
        <a:xfrm>
          <a:off x="5689394" y="1680186"/>
          <a:ext cx="780566" cy="116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689394" y="1680186"/>
        <a:ext cx="780566" cy="1165590"/>
      </dsp:txXfrm>
    </dsp:sp>
    <dsp:sp modelId="{702CEA8C-3ACD-465E-A0FE-4121512A0AD8}">
      <dsp:nvSpPr>
        <dsp:cNvPr id="0" name=""/>
        <dsp:cNvSpPr/>
      </dsp:nvSpPr>
      <dsp:spPr>
        <a:xfrm>
          <a:off x="659050" y="1680186"/>
          <a:ext cx="4874230" cy="116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Отсутствие четкого понимания о критериях </a:t>
          </a:r>
          <a:r>
            <a:rPr lang="ru-RU" sz="2400" b="1" kern="1200" dirty="0" err="1" smtClean="0">
              <a:solidFill>
                <a:schemeClr val="bg1"/>
              </a:solidFill>
            </a:rPr>
            <a:t>сформированности</a:t>
          </a:r>
          <a:r>
            <a:rPr lang="ru-RU" sz="2400" b="1" kern="1200" dirty="0" smtClean="0">
              <a:solidFill>
                <a:schemeClr val="bg1"/>
              </a:solidFill>
            </a:rPr>
            <a:t> УУД</a:t>
          </a:r>
          <a:endParaRPr lang="ru-RU" sz="2400" b="1" kern="1200" dirty="0">
            <a:solidFill>
              <a:schemeClr val="bg1"/>
            </a:solidFill>
          </a:endParaRPr>
        </a:p>
      </dsp:txBody>
      <dsp:txXfrm>
        <a:off x="659050" y="1680186"/>
        <a:ext cx="4874230" cy="116559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4CC1FF-5893-406A-85A7-0E954723677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Правило 1</a:t>
          </a:r>
          <a:endParaRPr lang="ru-RU" sz="1900" b="1" kern="1200" dirty="0"/>
        </a:p>
      </dsp:txBody>
      <dsp:txXfrm rot="5400000">
        <a:off x="-245635" y="246082"/>
        <a:ext cx="1637567" cy="1146297"/>
      </dsp:txXfrm>
    </dsp:sp>
    <dsp:sp modelId="{C05104D5-D386-454C-9B9A-36B3B22E1B8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chemeClr val="tx1"/>
              </a:solidFill>
            </a:rPr>
            <a:t>Соблюдать правила при разработке поведенческих индикаторов </a:t>
          </a:r>
          <a:endParaRPr lang="ru-RU" sz="2200" b="1" kern="1200" dirty="0">
            <a:solidFill>
              <a:schemeClr val="tx1"/>
            </a:solidFill>
          </a:endParaRPr>
        </a:p>
      </dsp:txBody>
      <dsp:txXfrm rot="5400000">
        <a:off x="4155739" y="-3008994"/>
        <a:ext cx="1064418" cy="7083302"/>
      </dsp:txXfrm>
    </dsp:sp>
    <dsp:sp modelId="{2F129D63-19C8-4315-BB1D-48CB21E0C081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Правило 2</a:t>
          </a:r>
          <a:endParaRPr lang="ru-RU" sz="1900" b="1" kern="1200" dirty="0"/>
        </a:p>
      </dsp:txBody>
      <dsp:txXfrm rot="5400000">
        <a:off x="-245635" y="1689832"/>
        <a:ext cx="1637567" cy="1146297"/>
      </dsp:txXfrm>
    </dsp:sp>
    <dsp:sp modelId="{AA002986-7493-4C11-87F2-FFC89763AA63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Разработка поведенческих индикаторов должна проходить коллективно</a:t>
          </a:r>
          <a:endParaRPr lang="ru-RU" sz="2200" b="1" kern="1200" dirty="0"/>
        </a:p>
      </dsp:txBody>
      <dsp:txXfrm rot="5400000">
        <a:off x="4155739" y="-1565244"/>
        <a:ext cx="1064418" cy="7083302"/>
      </dsp:txXfrm>
    </dsp:sp>
    <dsp:sp modelId="{D22777A5-48F4-48DB-BF11-345237550587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Правило 3</a:t>
          </a:r>
          <a:endParaRPr lang="ru-RU" sz="1900" b="1" kern="1200" dirty="0"/>
        </a:p>
      </dsp:txBody>
      <dsp:txXfrm rot="5400000">
        <a:off x="-245635" y="3133582"/>
        <a:ext cx="1637567" cy="1146297"/>
      </dsp:txXfrm>
    </dsp:sp>
    <dsp:sp modelId="{1530401F-436C-4220-9522-F075C40A664C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Обязательное знакомство с методикой и технологией разработки  поведенческих индикаторов вновь прибывших учителей</a:t>
          </a:r>
          <a:endParaRPr lang="ru-RU" sz="2200" b="1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4C238-EB79-4E81-8043-721375C0A027}">
      <dsp:nvSpPr>
        <dsp:cNvPr id="0" name=""/>
        <dsp:cNvSpPr/>
      </dsp:nvSpPr>
      <dsp:spPr>
        <a:xfrm>
          <a:off x="1867779" y="-149406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1894E-5A62-4B61-B33B-954E9CC13B24}">
      <dsp:nvSpPr>
        <dsp:cNvPr id="0" name=""/>
        <dsp:cNvSpPr/>
      </dsp:nvSpPr>
      <dsp:spPr>
        <a:xfrm>
          <a:off x="3057971" y="-120632"/>
          <a:ext cx="2113657" cy="105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Разработано положение об оценке УУД</a:t>
          </a:r>
          <a:endParaRPr lang="ru-RU" sz="1900" b="1" kern="1200" dirty="0"/>
        </a:p>
      </dsp:txBody>
      <dsp:txXfrm>
        <a:off x="3057971" y="-120632"/>
        <a:ext cx="2113657" cy="1056828"/>
      </dsp:txXfrm>
    </dsp:sp>
    <dsp:sp modelId="{732F89C0-B42D-43B4-921C-171B9890E514}">
      <dsp:nvSpPr>
        <dsp:cNvPr id="0" name=""/>
        <dsp:cNvSpPr/>
      </dsp:nvSpPr>
      <dsp:spPr>
        <a:xfrm>
          <a:off x="4880609" y="937381"/>
          <a:ext cx="2113657" cy="15892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Выбор УУД, обсуждение на педагогическом совете</a:t>
          </a:r>
          <a:endParaRPr lang="ru-RU" sz="2000" b="1" kern="1200" dirty="0"/>
        </a:p>
      </dsp:txBody>
      <dsp:txXfrm>
        <a:off x="4880609" y="937381"/>
        <a:ext cx="2113657" cy="1589248"/>
      </dsp:txXfrm>
    </dsp:sp>
    <dsp:sp modelId="{BB3157BF-D195-4B82-94DC-1938713167F6}">
      <dsp:nvSpPr>
        <dsp:cNvPr id="0" name=""/>
        <dsp:cNvSpPr/>
      </dsp:nvSpPr>
      <dsp:spPr>
        <a:xfrm>
          <a:off x="4135461" y="3102695"/>
          <a:ext cx="2211582" cy="1543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Утверждение приказом директора</a:t>
          </a:r>
          <a:endParaRPr lang="ru-RU" sz="2400" b="1" kern="1200" dirty="0"/>
        </a:p>
      </dsp:txBody>
      <dsp:txXfrm>
        <a:off x="4135461" y="3102695"/>
        <a:ext cx="2211582" cy="1543899"/>
      </dsp:txXfrm>
    </dsp:sp>
    <dsp:sp modelId="{CEEB7495-84EE-449A-AFD2-E2EFCE045044}">
      <dsp:nvSpPr>
        <dsp:cNvPr id="0" name=""/>
        <dsp:cNvSpPr/>
      </dsp:nvSpPr>
      <dsp:spPr>
        <a:xfrm>
          <a:off x="1738535" y="3102696"/>
          <a:ext cx="2396929" cy="14549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Оценка УУД, составление аналитических справок</a:t>
          </a:r>
          <a:endParaRPr lang="ru-RU" sz="2400" b="1" kern="1200" dirty="0"/>
        </a:p>
      </dsp:txBody>
      <dsp:txXfrm>
        <a:off x="1738535" y="3102696"/>
        <a:ext cx="2396929" cy="1454904"/>
      </dsp:txXfrm>
    </dsp:sp>
    <dsp:sp modelId="{4E83BF21-10F0-4927-BB93-5A5AD587A718}">
      <dsp:nvSpPr>
        <dsp:cNvPr id="0" name=""/>
        <dsp:cNvSpPr/>
      </dsp:nvSpPr>
      <dsp:spPr>
        <a:xfrm>
          <a:off x="1235333" y="937376"/>
          <a:ext cx="2113657" cy="158925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Анализ  результатов на педагогическом совете</a:t>
          </a:r>
          <a:endParaRPr lang="ru-RU" sz="2000" b="1" kern="1200" dirty="0"/>
        </a:p>
      </dsp:txBody>
      <dsp:txXfrm>
        <a:off x="1235333" y="937376"/>
        <a:ext cx="2113657" cy="158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95AC-B038-4866-9076-992E13E3897D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AB29-27B8-49CB-9275-84732F4F31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EFB6-27C5-4332-B4EF-72F1F750C11C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B7CF-11D2-4446-8C34-211ECF60EE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62E9-FD84-46A6-B086-265DCD34A8E0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9FF1-C2DB-4145-8547-C272B434A6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FEE81-D5EC-4F94-8CC4-00C952FD04C3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A57A-6659-411A-AFAD-777F77745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95C4-DDBB-4EF0-93C4-678C8E143D8A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398E-F54B-46BA-A064-CA52F5FB44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7E8C1-57CF-4A69-94B8-545A2A5619C6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06578-0D49-4D97-979A-97068C1D2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7DA5-9EBE-4C6A-9DD3-954B0B13781C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882E-A82A-40CF-9469-0CE56E07A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7EE2-0DBD-4ECC-8AD6-608302AC1E67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C142-75BF-4630-81CD-CB0937A78A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8526D-8A27-4958-ADAD-AFCCA564BC49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E61D-E113-4119-A0EB-4868467CFB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A73D-FE96-482E-B361-F8916015CAD0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2C0E-0CB9-4758-A9C8-751E627586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23DE-F0E7-4C17-A494-9CD6F322D1FF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B3F2-95FA-482F-B1BB-C193BD7DE4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FAA943-ABFE-4C9F-96A4-B7BCEABF2ECB}" type="datetimeFigureOut">
              <a:rPr lang="ru-RU"/>
              <a:pPr>
                <a:defRPr/>
              </a:pPr>
              <a:t>04.05.2017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62259C-848F-4E55-8F9E-7281C1B528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43239" y="4429125"/>
            <a:ext cx="5715041" cy="1470025"/>
          </a:xfrm>
        </p:spPr>
        <p:txBody>
          <a:bodyPr/>
          <a:lstStyle/>
          <a:p>
            <a:r>
              <a:rPr lang="ru-RU" sz="2800" b="1" i="1" dirty="0" smtClean="0"/>
              <a:t>Нормативное, методическое и организационное обеспечение системы оценки метапредметных результатов в основной школе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143800" cy="128588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муниципальное бюджетное общеобразовательное учреждение муниципального образования город Краснодар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гимназия № 33</a:t>
            </a:r>
          </a:p>
        </p:txBody>
      </p:sp>
      <p:pic>
        <p:nvPicPr>
          <p:cNvPr id="2052" name="Picture 4" descr="D:\Емцева С.Б\значе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3687" cy="156368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Шкала степени проявления индикаторов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0 – качество никак не проявляется в поведении учащегося;</a:t>
            </a:r>
            <a:endParaRPr lang="ru-RU" sz="2400" b="1" dirty="0" smtClean="0"/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1 – качество проявляется слабо, эпизодически, случайно;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</a:rPr>
              <a:t>2 – качество проявляется регулярно, однако в нестандартных ситуациях учащийся не может его проявить;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3 – качество проявляется системно, в том числе в нестандартных ситуациях, учащийся сам может помочь другому овладеть таким качеством.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80010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500034" y="142852"/>
            <a:ext cx="8229600" cy="857256"/>
          </a:xfrm>
          <a:prstGeom prst="round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Сводная ведомость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 классу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8229600" cy="78579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Фиксация результатов оценки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785794"/>
          <a:ext cx="7929616" cy="4714144"/>
        </p:xfrm>
        <a:graphic>
          <a:graphicData uri="http://schemas.openxmlformats.org/drawingml/2006/table">
            <a:tbl>
              <a:tblPr/>
              <a:tblGrid>
                <a:gridCol w="2143139"/>
                <a:gridCol w="4001185"/>
                <a:gridCol w="451900"/>
                <a:gridCol w="451900"/>
                <a:gridCol w="451900"/>
                <a:gridCol w="429592"/>
              </a:tblGrid>
              <a:tr h="26982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УУД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Поведенческие индикаторы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Степень выраженности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04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Строить позитивные отношения в процессе учебной и познавательной деятельности</a:t>
                      </a: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Выясняет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мнение партнеров, прежде чем принять решение.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Отслеживает и фиксирует внутреннее состояние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партнеров,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их настроение, эмоции.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Выдерживает ровный тон </a:t>
                      </a:r>
                      <a:r>
                        <a:rPr lang="ru-RU" sz="1200" dirty="0" smtClean="0">
                          <a:latin typeface="Arial"/>
                          <a:ea typeface="Times New Roman"/>
                          <a:cs typeface="Times New Roman"/>
                        </a:rPr>
                        <a:t>общения. 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Корректирует свое речевое поведение.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В ходе коммуникации сдерживает возникающие негативные эмоции свои и партнеров, переводит негатив в </a:t>
                      </a: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конструктив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или в шутку.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Отмечает вклад каждого участника в общий результат деятельности (благодарность, похвала, искреннее восхищение, уважительный отзыв и т.п.).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Рефлексирует</a:t>
                      </a: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 совершенные действия (свои и партнеров), дает им оценку, объясняет причины.</a:t>
                      </a:r>
                      <a:endParaRPr lang="ru-RU" sz="1400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/>
                          <a:ea typeface="Times New Roman"/>
                          <a:cs typeface="Times New Roman"/>
                        </a:rPr>
                        <a:t>Прогнозирует различные варианты развития ситуации, приводя достаточные аргументы в пользу сохранения позитивных отношений между партнерами.</a:t>
                      </a:r>
                    </a:p>
                  </a:txBody>
                  <a:tcPr marL="51472" marR="514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1472" marR="514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5572140"/>
            <a:ext cx="7572428" cy="1285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</a:rPr>
              <a:t>0 – качество никак не проявляется в поведении учащегося;</a:t>
            </a:r>
            <a:endParaRPr lang="ru-RU" sz="9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hangingPunct="0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</a:rPr>
              <a:t>1 – качество проявляется слабо, эпизодически, случайно;</a:t>
            </a:r>
            <a:endParaRPr lang="ru-RU" sz="9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hangingPunct="0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</a:rPr>
              <a:t>2 – качество проявляется регулярно, однако в нестандартных ситуациях учащийся не может его проявить;</a:t>
            </a:r>
            <a:endParaRPr lang="ru-RU" sz="9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hangingPunct="0"/>
            <a:r>
              <a:rPr lang="ru-RU" sz="1400" b="1" i="1" dirty="0" smtClean="0">
                <a:solidFill>
                  <a:schemeClr val="bg1"/>
                </a:solidFill>
                <a:latin typeface="Arial" pitchFamily="34" charset="0"/>
              </a:rPr>
              <a:t>3 – качество проявляется системно, в том числе в нестандартных ситуациях, учащийся сам может помочь другому овладеть таким качеством.</a:t>
            </a:r>
            <a:endParaRPr lang="ru-RU" sz="16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7358876" y="1928802"/>
            <a:ext cx="427834" cy="79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7608115" y="2321711"/>
            <a:ext cx="428628" cy="35719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858148" y="3071810"/>
            <a:ext cx="428628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572396" y="3500438"/>
            <a:ext cx="500066" cy="35719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393007" y="4250537"/>
            <a:ext cx="500860" cy="794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143768" y="4643446"/>
            <a:ext cx="500066" cy="35719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Причина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lvl="0"/>
            <a:r>
              <a:rPr lang="ru-RU" sz="2200" dirty="0" smtClean="0"/>
              <a:t>Индикаторы поведения – это описание наблюдаемых проявлений УУД.</a:t>
            </a:r>
          </a:p>
          <a:p>
            <a:pPr lvl="0"/>
            <a:r>
              <a:rPr lang="ru-RU" sz="2200" dirty="0" smtClean="0"/>
              <a:t>Каждому УУД соответствует по 5-7 поведенческих индикаторов.</a:t>
            </a:r>
          </a:p>
          <a:p>
            <a:pPr lvl="0"/>
            <a:r>
              <a:rPr lang="ru-RU" sz="2200" dirty="0" smtClean="0"/>
              <a:t>Поведенческий индикатор может относиться только к одному УУД</a:t>
            </a:r>
          </a:p>
          <a:p>
            <a:pPr lvl="0"/>
            <a:r>
              <a:rPr lang="ru-RU" sz="2200" dirty="0" smtClean="0"/>
              <a:t>Индикаторы поведения описывают действия человека.</a:t>
            </a:r>
          </a:p>
          <a:p>
            <a:pPr lvl="0"/>
            <a:r>
              <a:rPr lang="ru-RU" sz="2200" dirty="0" smtClean="0"/>
              <a:t>При формулировании индикаторов не допускается употребление модальных слов и выражений (может, способен, умеет, надо и т.д.).</a:t>
            </a:r>
          </a:p>
          <a:p>
            <a:pPr lvl="0"/>
            <a:r>
              <a:rPr lang="ru-RU" sz="2200" dirty="0" smtClean="0"/>
              <a:t>При формулировании индикаторов нежелательно употребление отрицательных частиц (отрицаний).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8229600" cy="1175264"/>
            <a:chOff x="0" y="0"/>
            <a:chExt cx="8229600" cy="1175264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229600" cy="117526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7372" y="57372"/>
              <a:ext cx="8114856" cy="106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 smtClean="0"/>
                <a:t>Правила разработки поведенческих индикаторов</a:t>
              </a:r>
              <a:endParaRPr lang="ru-RU" sz="4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Алгоритм разработки поведенческих индикаторов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ru-RU" dirty="0" smtClean="0"/>
              <a:t>Что означает формулировка УУД?</a:t>
            </a:r>
          </a:p>
          <a:p>
            <a:r>
              <a:rPr lang="ru-RU" dirty="0" smtClean="0"/>
              <a:t>Как вы ее понимаете?</a:t>
            </a:r>
          </a:p>
          <a:p>
            <a:r>
              <a:rPr lang="ru-RU" dirty="0" smtClean="0"/>
              <a:t>Выясните содержание каждого понятия, входящего в формулировку УУД (словарь);</a:t>
            </a:r>
          </a:p>
          <a:p>
            <a:r>
              <a:rPr lang="ru-RU" dirty="0" smtClean="0"/>
              <a:t>Опишите ситуации, в которых будет проявляться данное УУД;</a:t>
            </a:r>
          </a:p>
          <a:p>
            <a:r>
              <a:rPr lang="ru-RU" dirty="0" smtClean="0"/>
              <a:t>Зачем человеку владеть данным УУД?</a:t>
            </a:r>
          </a:p>
          <a:p>
            <a:r>
              <a:rPr lang="ru-RU" dirty="0" smtClean="0"/>
              <a:t>Как будет вести себя человек, обладающий данным УУД?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ллективная разработка поведенческих индикато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692695"/>
            <a:ext cx="8053315" cy="525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7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5342" y="764704"/>
            <a:ext cx="8053315" cy="5361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00034" y="142852"/>
            <a:ext cx="8229600" cy="857256"/>
          </a:xfrm>
          <a:prstGeom prst="round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Освоенность УУД каждым учащимся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85818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00034" y="142852"/>
            <a:ext cx="8229600" cy="1071570"/>
          </a:xfrm>
          <a:prstGeom prst="round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 каждого поведенческого индикатора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5786" y="1285860"/>
            <a:ext cx="7827942" cy="439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500034" y="142852"/>
            <a:ext cx="8229600" cy="1071570"/>
          </a:xfrm>
          <a:prstGeom prst="round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 каждого поведенческого индикатора в разрезе класса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86742" cy="4286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ru-RU" b="1" dirty="0" smtClean="0"/>
              <a:t> Система локальных актов</a:t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FFFF"/>
                </a:solidFill>
              </a:rPr>
              <a:t>Положение об оценке УУД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4368" y="1600200"/>
            <a:ext cx="5795264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Приказ</a:t>
            </a:r>
            <a:endParaRPr lang="ru-RU" dirty="0"/>
          </a:p>
        </p:txBody>
      </p:sp>
      <p:pic>
        <p:nvPicPr>
          <p:cNvPr id="4" name="Содержимое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0962" y="1600200"/>
            <a:ext cx="5842076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Аналитическая справка</a:t>
            </a:r>
            <a:endParaRPr lang="ru-RU" b="1" dirty="0"/>
          </a:p>
        </p:txBody>
      </p:sp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6906" y="1600200"/>
            <a:ext cx="5550187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dirty="0" smtClean="0"/>
              <a:t>Динамика среднего значения КУУД в течение года по классу</a:t>
            </a:r>
            <a:endParaRPr lang="ru-RU" sz="3200" b="1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5666" y="1484784"/>
            <a:ext cx="5042638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dirty="0" smtClean="0"/>
              <a:t>Проблемы:</a:t>
            </a:r>
            <a:br>
              <a:rPr lang="ru-RU" dirty="0" smtClean="0"/>
            </a:br>
            <a:r>
              <a:rPr lang="ru-RU" sz="4000" i="1" dirty="0" smtClean="0">
                <a:solidFill>
                  <a:srgbClr val="FF0000"/>
                </a:solidFill>
              </a:rPr>
              <a:t>отсутствие:</a:t>
            </a:r>
            <a:endParaRPr lang="ru-RU" i="1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Противоречие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6176"/>
          <a:stretch>
            <a:fillRect/>
          </a:stretch>
        </p:blipFill>
        <p:spPr bwMode="auto">
          <a:xfrm>
            <a:off x="1285852" y="1285860"/>
            <a:ext cx="663892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Овал 4"/>
          <p:cNvSpPr/>
          <p:nvPr/>
        </p:nvSpPr>
        <p:spPr>
          <a:xfrm rot="156790">
            <a:off x="3157869" y="1103854"/>
            <a:ext cx="4605399" cy="2386990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Разработка и внедрение в практику механизмов и инструментов фиксации, оценки и учета метапредметных результатов освоения ООП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«11.Умение организовывать учебное сотрудничество и совместную деятельность с учителем и сверстниками; работать индивидуально и в группе: находить общее решение и разрешать конфликты на основе согласования позиций и учета интересов; формулировать, аргументировать и отстаивать свое мнение. Обучающийся сможет:</a:t>
            </a:r>
          </a:p>
          <a:p>
            <a:r>
              <a:rPr lang="ru-RU" sz="2000" dirty="0" smtClean="0"/>
              <a:t>11.1.	определять возможные роли в совместной деятельности;</a:t>
            </a:r>
          </a:p>
          <a:p>
            <a:r>
              <a:rPr lang="ru-RU" sz="2000" dirty="0" smtClean="0"/>
              <a:t>11.2.	играть определенную роль в совместной деятельности:</a:t>
            </a:r>
          </a:p>
          <a:p>
            <a:r>
              <a:rPr lang="ru-RU" sz="2000" dirty="0" smtClean="0"/>
              <a:t>11.3.	принимать позицию собеседника, понимая позицию другого, различать в его речи: мнение (точку зрения), доказательство (аргументы), факты; гипотезы, аксиомы, теории;</a:t>
            </a:r>
          </a:p>
          <a:p>
            <a:r>
              <a:rPr lang="ru-RU" sz="2000" dirty="0" smtClean="0"/>
              <a:t>11.4.	определять свои действия и действия партнера, которые способствовали или препятствовали продуктивной коммуникации;</a:t>
            </a:r>
          </a:p>
          <a:p>
            <a:r>
              <a:rPr lang="ru-RU" sz="2000" b="1" dirty="0" smtClean="0"/>
              <a:t>11.5.	строить позитивные отношения в процессе учебной и познавательной деятельности;</a:t>
            </a:r>
            <a:r>
              <a:rPr lang="ru-RU" sz="2000" dirty="0" smtClean="0"/>
              <a:t>   и т.д.»</a:t>
            </a:r>
          </a:p>
          <a:p>
            <a:endParaRPr lang="ru-RU" dirty="0"/>
          </a:p>
        </p:txBody>
      </p:sp>
      <p:grpSp>
        <p:nvGrpSpPr>
          <p:cNvPr id="4" name="Заголовок 3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296974"/>
            <a:chOff x="0" y="0"/>
            <a:chExt cx="8229600" cy="1175264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229600" cy="117526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7372" y="57372"/>
              <a:ext cx="8114856" cy="106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4900" kern="1200" dirty="0" smtClean="0"/>
                <a:t>Примерная ООП </a:t>
              </a:r>
            </a:p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000" kern="1200" dirty="0" smtClean="0"/>
                <a:t>одобрена решением федерального учебно-методического объединения по общему образованию протокол от 08.04.2015 № 1/15</a:t>
              </a:r>
              <a:endParaRPr lang="ru-RU" sz="49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28596" y="285728"/>
            <a:ext cx="8229600" cy="1175264"/>
            <a:chOff x="0" y="0"/>
            <a:chExt cx="8229600" cy="1175264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0"/>
              <a:ext cx="8229600" cy="1175264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7372" y="57372"/>
              <a:ext cx="8114856" cy="10605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900" kern="1200" dirty="0" smtClean="0"/>
                <a:t>Поведенческие индикаторы</a:t>
              </a:r>
              <a:endParaRPr lang="ru-RU" sz="4900" kern="1200" dirty="0"/>
            </a:p>
          </p:txBody>
        </p:sp>
      </p:grp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Поведенческий индикатор — это описание проявлений компетенции в поведении человека. </a:t>
            </a:r>
          </a:p>
          <a:p>
            <a:r>
              <a:rPr lang="ru-RU" dirty="0" smtClean="0"/>
              <a:t>По сути — это ответы на вопросы «что делает, как делает и чего не делает?»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lvl="0"/>
            <a:r>
              <a:rPr lang="ru-RU" sz="2000" dirty="0" smtClean="0"/>
              <a:t>Выясняет мнение партнеров, прежде чем принять решение.</a:t>
            </a:r>
          </a:p>
          <a:p>
            <a:pPr lvl="0"/>
            <a:r>
              <a:rPr lang="ru-RU" sz="2000" dirty="0" smtClean="0"/>
              <a:t>Отслеживает и фиксирует внутреннее состояние партнеров, их настроение, эмоции.</a:t>
            </a:r>
          </a:p>
          <a:p>
            <a:pPr lvl="0"/>
            <a:r>
              <a:rPr lang="ru-RU" sz="2000" dirty="0" smtClean="0"/>
              <a:t>Выдерживает ровный тон общения. Корректирует свое речевое поведение.</a:t>
            </a:r>
          </a:p>
          <a:p>
            <a:pPr lvl="0"/>
            <a:r>
              <a:rPr lang="ru-RU" sz="2000" dirty="0" smtClean="0"/>
              <a:t>В ходе коммуникации сдерживает возникающие негативные эмоции свои и партнеров, переводит негатив в </a:t>
            </a:r>
            <a:r>
              <a:rPr lang="ru-RU" sz="2000" dirty="0" err="1" smtClean="0"/>
              <a:t>конструктив</a:t>
            </a:r>
            <a:r>
              <a:rPr lang="ru-RU" sz="2000" dirty="0" smtClean="0"/>
              <a:t> или в шутку.</a:t>
            </a:r>
          </a:p>
          <a:p>
            <a:pPr lvl="0"/>
            <a:r>
              <a:rPr lang="ru-RU" sz="2000" dirty="0" smtClean="0"/>
              <a:t>Отмечает вклад каждого участника в общий результат деятельности (благодарность, похвала, искреннее восхищение и т.д.).</a:t>
            </a:r>
          </a:p>
          <a:p>
            <a:pPr lvl="0"/>
            <a:r>
              <a:rPr lang="ru-RU" sz="2000" dirty="0" err="1" smtClean="0"/>
              <a:t>Рефлексирует</a:t>
            </a:r>
            <a:r>
              <a:rPr lang="ru-RU" sz="2000" dirty="0" smtClean="0"/>
              <a:t> совершенные действия (свои и партнеров), дает им оценку, объясняет причины.</a:t>
            </a:r>
          </a:p>
          <a:p>
            <a:pPr lvl="0"/>
            <a:r>
              <a:rPr lang="ru-RU" sz="2000" dirty="0" smtClean="0"/>
              <a:t>Прогнозирует различные варианты развития ситуации, приводя достаточные аргументы в пользу позитивных отношений между партнерами.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274638"/>
            <a:ext cx="8229600" cy="129697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11.5.	</a:t>
            </a:r>
            <a:r>
              <a:rPr lang="ru-RU" sz="2800" b="1" dirty="0" smtClean="0"/>
              <a:t>строить позитивные отношения в процессе учебной и познавательной деятельности</a:t>
            </a:r>
            <a:r>
              <a:rPr lang="ru-RU" b="1" dirty="0" smtClean="0"/>
              <a:t>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1995</TotalTime>
  <Words>815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</vt:lpstr>
      <vt:lpstr>Нормативное, методическое и организационное обеспечение системы оценки метапредметных результатов в основной школе</vt:lpstr>
      <vt:lpstr>Слайд 2</vt:lpstr>
      <vt:lpstr>Проблемы: отсутствие:</vt:lpstr>
      <vt:lpstr>Противоречие </vt:lpstr>
      <vt:lpstr>Цель проекта </vt:lpstr>
      <vt:lpstr>Задачи</vt:lpstr>
      <vt:lpstr>Слайд 7</vt:lpstr>
      <vt:lpstr>Слайд 8</vt:lpstr>
      <vt:lpstr>Слайд 9</vt:lpstr>
      <vt:lpstr> Шкала степени проявления индикаторов </vt:lpstr>
      <vt:lpstr>Слайд 11</vt:lpstr>
      <vt:lpstr>Фиксация результатов оценки </vt:lpstr>
      <vt:lpstr>Проблема </vt:lpstr>
      <vt:lpstr>Причина</vt:lpstr>
      <vt:lpstr>Решение проблемы</vt:lpstr>
      <vt:lpstr>Слайд 16</vt:lpstr>
      <vt:lpstr>Алгоритм разработки поведенческих индикаторов</vt:lpstr>
      <vt:lpstr>Слайд 18</vt:lpstr>
      <vt:lpstr>Слайд 19</vt:lpstr>
      <vt:lpstr>Слайд 20</vt:lpstr>
      <vt:lpstr>Слайд 21</vt:lpstr>
      <vt:lpstr>Слайд 22</vt:lpstr>
      <vt:lpstr> Система локальных актов </vt:lpstr>
      <vt:lpstr>Положение об оценке УУД</vt:lpstr>
      <vt:lpstr>Приказ</vt:lpstr>
      <vt:lpstr>Аналитическая справка</vt:lpstr>
      <vt:lpstr>Динамика среднего значения КУУД в течение года по классу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Нормативное, методическое и организационное обеспечение системы оценки метапредметных результатов в основной школе</dc:title>
  <dc:creator>Владелец</dc:creator>
  <cp:lastModifiedBy>Татьяна</cp:lastModifiedBy>
  <cp:revision>152</cp:revision>
  <dcterms:created xsi:type="dcterms:W3CDTF">2014-10-06T10:32:35Z</dcterms:created>
  <dcterms:modified xsi:type="dcterms:W3CDTF">2017-05-04T19:42:21Z</dcterms:modified>
</cp:coreProperties>
</file>