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72" r:id="rId12"/>
    <p:sldId id="273" r:id="rId13"/>
    <p:sldId id="274" r:id="rId14"/>
    <p:sldId id="268" r:id="rId15"/>
    <p:sldId id="271" r:id="rId16"/>
    <p:sldId id="269" r:id="rId17"/>
    <p:sldId id="270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9497-E071-437D-B694-817EBCAD9A2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652-CC82-494F-A23F-EEA3C678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9497-E071-437D-B694-817EBCAD9A2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652-CC82-494F-A23F-EEA3C678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9497-E071-437D-B694-817EBCAD9A2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652-CC82-494F-A23F-EEA3C678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9497-E071-437D-B694-817EBCAD9A2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652-CC82-494F-A23F-EEA3C678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9497-E071-437D-B694-817EBCAD9A2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652-CC82-494F-A23F-EEA3C678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9497-E071-437D-B694-817EBCAD9A2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652-CC82-494F-A23F-EEA3C678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9497-E071-437D-B694-817EBCAD9A2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652-CC82-494F-A23F-EEA3C678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9497-E071-437D-B694-817EBCAD9A2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6C652-CC82-494F-A23F-EEA3C6783D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9497-E071-437D-B694-817EBCAD9A2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652-CC82-494F-A23F-EEA3C678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9497-E071-437D-B694-817EBCAD9A2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676C652-CC82-494F-A23F-EEA3C678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53E9497-E071-437D-B694-817EBCAD9A2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652-CC82-494F-A23F-EEA3C678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3E9497-E071-437D-B694-817EBCAD9A2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76C652-CC82-494F-A23F-EEA3C6783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262"/>
            <a:ext cx="91424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317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Краевой конкурс исследовательских работ </a:t>
            </a:r>
          </a:p>
          <a:p>
            <a:pPr algn="ctr"/>
            <a:r>
              <a:rPr lang="ru-RU" sz="2000" b="1" dirty="0">
                <a:ln w="317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Проектная деятельность при изучении предмета «</a:t>
            </a:r>
            <a:r>
              <a:rPr lang="ru-RU" sz="2000" b="1" dirty="0" err="1">
                <a:ln w="317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Кубановедение</a:t>
            </a:r>
            <a:r>
              <a:rPr lang="ru-RU" sz="2000" b="1" dirty="0">
                <a:ln w="317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731032"/>
            <a:ext cx="914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7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Казачьи поселения и жилища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068960"/>
            <a:ext cx="399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ln w="317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b="1" dirty="0">
              <a:ln w="3175" cmpd="sng">
                <a:noFill/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84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7752"/>
            <a:ext cx="5328592" cy="686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004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238092"/>
            <a:ext cx="7488832" cy="602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4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360087" cy="374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890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19"/>
            <a:ext cx="8031020" cy="413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64789" y="5229200"/>
            <a:ext cx="28144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Казачья хата</a:t>
            </a:r>
            <a:endParaRPr lang="ru-RU" sz="3200" b="1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1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II</a:t>
            </a:r>
            <a:r>
              <a:rPr lang="en-US" sz="32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I</a:t>
            </a:r>
            <a:r>
              <a:rPr lang="ru-RU" sz="32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 Казачье подворье</a:t>
            </a:r>
          </a:p>
          <a:p>
            <a:pPr algn="ctr"/>
            <a:r>
              <a:rPr lang="ru-RU" sz="32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III.   1 Жилой двор</a:t>
            </a:r>
          </a:p>
          <a:p>
            <a:r>
              <a:rPr lang="ru-RU" sz="2400" b="1" dirty="0"/>
              <a:t>  	Интерьер кубанского жилища был в основном одинаков для всех районов Кубани. </a:t>
            </a:r>
            <a:r>
              <a:rPr lang="ru-RU" sz="2400" b="1" dirty="0" smtClean="0"/>
              <a:t>Казачий </a:t>
            </a:r>
            <a:r>
              <a:rPr lang="ru-RU" sz="2400" b="1" dirty="0"/>
              <a:t>дом ассоциируется со словом «хата». Согласно документу в Екатеринодаре из 580 жителей 42 не имели собственного жилья, 154 семьи жили в землянке и 74 – в «хатах»[8]. Материалы описей свидетельствуют, что широкое распространение получили связные дома: «о двух через сени жилых помещений». Усложнение планировки связного дома происходило путем устройства внутренних перегородок, в результате чего создавались 3-4 комнаты, а в сенях выделялись чулан и кладовая.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04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25273" cy="604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897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3581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I</a:t>
            </a:r>
            <a:r>
              <a:rPr lang="ru-RU" sz="32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II.2 Хозяйственный двор</a:t>
            </a:r>
          </a:p>
          <a:p>
            <a:r>
              <a:rPr lang="ru-RU" sz="2400" b="1" dirty="0"/>
              <a:t>   Кубанское подворье, его структура и состав были схожи с донским подворьем. Наибольшее распространение на Кубани получил открытый тип двора с павильонным способом расположения построек. На территории подворья было место где размещались животные и называлось оно базом. </a:t>
            </a:r>
            <a:endParaRPr lang="ru-RU" sz="2400" b="1" dirty="0" smtClean="0">
              <a:effectLst/>
            </a:endParaRPr>
          </a:p>
          <a:p>
            <a:r>
              <a:rPr lang="ru-RU" sz="2400" b="1" dirty="0"/>
              <a:t>     При возведении амбаров применялись срубая и столбовая техники. Амбары различались своими размерами. Так, во дворе казака Бурцева стояло 5 амбаров, построенных из сосновых досок. </a:t>
            </a:r>
            <a:endParaRPr lang="ru-RU" sz="2400" b="1" dirty="0" smtClean="0">
              <a:effectLst/>
            </a:endParaRPr>
          </a:p>
          <a:p>
            <a:r>
              <a:rPr lang="ru-RU" sz="2400" b="1" dirty="0"/>
              <a:t>     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04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2" y="404664"/>
            <a:ext cx="9238624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004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05343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317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результате проведенного исследования были выявлены этапы развития казачьих поселений Кубани. Это позволило проанализировать типологию жилых и хозяйственных зданий и сооружений. Сравнительный архитектурный анализ жилищ Кубани позволил выявить особенности процесса взаимодействия традиций в жилой архитектуре казачьих поселений. Итогом изучения взаимодействия традиций архитектурной среды казачьих поселений  были установлены закономерности построения жилищ на Кубани.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0117" y="370621"/>
            <a:ext cx="4379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Заключение</a:t>
            </a:r>
            <a:endParaRPr lang="ru-RU" sz="5400" b="1" dirty="0">
              <a:ln w="18415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02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8520" y="69269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План исследования</a:t>
            </a:r>
          </a:p>
          <a:p>
            <a:pPr algn="ctr"/>
            <a:r>
              <a:rPr lang="ru-RU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Введение  </a:t>
            </a:r>
          </a:p>
          <a:p>
            <a:pPr algn="ctr"/>
            <a:r>
              <a:rPr lang="en-US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I </a:t>
            </a:r>
            <a:r>
              <a:rPr lang="ru-RU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Становление системы казачьих поселений на территории Кубани                                                                                                                                   </a:t>
            </a:r>
          </a:p>
          <a:p>
            <a:pPr algn="ctr"/>
            <a:r>
              <a:rPr lang="en-US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II </a:t>
            </a:r>
            <a:r>
              <a:rPr lang="ru-RU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Устройство поселения и принципы строения домов на Кубани в </a:t>
            </a:r>
            <a:r>
              <a:rPr lang="en-US" sz="24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XIX</a:t>
            </a:r>
            <a:r>
              <a:rPr lang="ru-RU" sz="24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 </a:t>
            </a:r>
            <a:r>
              <a:rPr lang="ru-RU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веке</a:t>
            </a:r>
          </a:p>
          <a:p>
            <a:pPr algn="ctr"/>
            <a:r>
              <a:rPr lang="en-US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II</a:t>
            </a:r>
            <a:r>
              <a:rPr lang="ru-RU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. 1 Архитектурно-пространственное развитие поселений Кубани</a:t>
            </a:r>
          </a:p>
          <a:p>
            <a:pPr algn="ctr"/>
            <a:r>
              <a:rPr lang="en-US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II</a:t>
            </a:r>
            <a:r>
              <a:rPr lang="ru-RU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. 2 Организация системы поселений, усадеб линейных станиц</a:t>
            </a:r>
          </a:p>
          <a:p>
            <a:pPr algn="ctr"/>
            <a:r>
              <a:rPr lang="ru-RU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II</a:t>
            </a:r>
            <a:r>
              <a:rPr lang="en-US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I </a:t>
            </a:r>
            <a:r>
              <a:rPr lang="ru-RU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Казачье подворье</a:t>
            </a:r>
          </a:p>
          <a:p>
            <a:pPr algn="ctr"/>
            <a:r>
              <a:rPr lang="en-US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III</a:t>
            </a:r>
            <a:r>
              <a:rPr lang="ru-RU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. 1 Жилой двор</a:t>
            </a:r>
          </a:p>
          <a:p>
            <a:pPr algn="ctr"/>
            <a:r>
              <a:rPr lang="en-US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I</a:t>
            </a:r>
            <a:r>
              <a:rPr lang="ru-RU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II. 2 Хозяйственный </a:t>
            </a:r>
            <a:r>
              <a:rPr lang="ru-RU" sz="24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crosoft Yi Baiti" pitchFamily="66" charset="0"/>
                <a:cs typeface="Times New Roman" pitchFamily="18" charset="0"/>
              </a:rPr>
              <a:t>двор</a:t>
            </a:r>
            <a:endParaRPr lang="ru-RU" sz="2400" b="1" dirty="0">
              <a:ln w="317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Microsoft Yi Baiti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04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6084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проекта </a:t>
            </a:r>
            <a:r>
              <a:rPr lang="ru-RU" sz="28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выявление региональных особенностей в казачьей архитектуре Кубани, а также исследование традиций прошлого и настоящего Кубани, трудностей и успехов, связанных с градостроительством на Кубани</a:t>
            </a:r>
          </a:p>
        </p:txBody>
      </p:sp>
    </p:spTree>
    <p:extLst>
      <p:ext uri="{BB962C8B-B14F-4D97-AF65-F5344CB8AC3E}">
        <p14:creationId xmlns:p14="http://schemas.microsoft.com/office/powerpoint/2010/main" xmlns="" val="266004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11" y="620688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 проекта </a:t>
            </a:r>
            <a:r>
              <a:rPr lang="ru-RU" sz="2800" b="1" dirty="0">
                <a:ln w="3175" cmpd="sng">
                  <a:solidFill>
                    <a:schemeClr val="bg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провести исследование этапов развития системы казачьих поселений, особенностей их архитектурной планировки, исторической типологии зданий и сооружений; выявить сущность  архитектурных традиций кубанского региона и обозначать их влияние на планировку усадеб и жилищ; определять закономерности построения усадеб и жилищ с учетом особенностей мировоззрения, образа жизни и быта казаков; построить историческую модель структуры казачьей станицы с целью привлекательности их для сферы туризма.</a:t>
            </a:r>
          </a:p>
        </p:txBody>
      </p:sp>
    </p:spTree>
    <p:extLst>
      <p:ext uri="{BB962C8B-B14F-4D97-AF65-F5344CB8AC3E}">
        <p14:creationId xmlns:p14="http://schemas.microsoft.com/office/powerpoint/2010/main" xmlns="" val="266004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0080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Методы исследования </a:t>
            </a:r>
            <a:r>
              <a:rPr lang="ru-RU" sz="28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метод научного исследования, сбор информации, систематизация и корректировка новых и полученных ранее знаний. Метод исследования основан на архивных поисках и включает в себя  анализ казачьих поселений кубанской земли.</a:t>
            </a:r>
          </a:p>
        </p:txBody>
      </p:sp>
    </p:spTree>
    <p:extLst>
      <p:ext uri="{BB962C8B-B14F-4D97-AF65-F5344CB8AC3E}">
        <p14:creationId xmlns:p14="http://schemas.microsoft.com/office/powerpoint/2010/main" xmlns="" val="266004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220" y="83671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 Актуальность исследования</a:t>
            </a:r>
            <a:r>
              <a:rPr lang="ru-RU" sz="32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. </a:t>
            </a:r>
            <a:endParaRPr lang="ru-RU" sz="3200" b="1" dirty="0" smtClean="0">
              <a:ln w="3175">
                <a:solidFill>
                  <a:schemeClr val="bg1"/>
                </a:solidFill>
              </a:ln>
              <a:solidFill>
                <a:srgbClr val="FFC000"/>
              </a:solidFill>
            </a:endParaRPr>
          </a:p>
          <a:p>
            <a:pPr algn="ctr"/>
            <a:r>
              <a:rPr lang="ru-RU" sz="2800" b="1" dirty="0" smtClean="0">
                <a:ln w="3175">
                  <a:noFill/>
                </a:ln>
              </a:rPr>
              <a:t>Вопрос </a:t>
            </a:r>
            <a:r>
              <a:rPr lang="ru-RU" sz="2800" b="1" dirty="0">
                <a:ln w="3175">
                  <a:noFill/>
                </a:ln>
              </a:rPr>
              <a:t>традиций  в архитектуре казачьих поселений на Кубани объясняется возросшим интересом к историко-культурному направлению. Традиции казачьего жилища, расселение, расположение селений, их планировка часто изучаются отдельно. Мне же хотелось изучить данный вопрос целостно, проанализировать вопрос организации  поселений и домостроения кубанского казачества. 	</a:t>
            </a:r>
          </a:p>
        </p:txBody>
      </p:sp>
    </p:spTree>
    <p:extLst>
      <p:ext uri="{BB962C8B-B14F-4D97-AF65-F5344CB8AC3E}">
        <p14:creationId xmlns:p14="http://schemas.microsoft.com/office/powerpoint/2010/main" xmlns="" val="266004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156" y="548680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ru-RU" sz="32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Становление системы казачьих поселений на территории К</a:t>
            </a:r>
            <a:r>
              <a:rPr lang="ru-RU" sz="320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32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бани</a:t>
            </a:r>
            <a:r>
              <a:rPr lang="ru-RU" sz="24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</a:t>
            </a:r>
          </a:p>
          <a:p>
            <a:r>
              <a:rPr lang="ru-RU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поселениях 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прослеживается общность жизненных установок донского и запорожского казачеств,  проявившаяся на этапе военизированных общин. При формировании казачьих поселений реализовывались следующие принципы: принцип соборности, принцип мобильности, принцип </a:t>
            </a:r>
            <a:r>
              <a:rPr lang="ru-RU" sz="24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природосообразности</a:t>
            </a:r>
            <a:r>
              <a: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Принцип соборности получил отражение в форме главного запорожского стана. В центре куреня располагалась площадь-майдан. Здесь собирались казачьи рады. Рядом строилась церковь, а по окружности располагались жилые строения.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66004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I</a:t>
            </a:r>
            <a:r>
              <a:rPr lang="ru-RU" sz="20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 Устройство поселения и принципы строения домов на Кубани в </a:t>
            </a:r>
            <a:r>
              <a:rPr lang="en-US" sz="20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XIX</a:t>
            </a:r>
            <a:r>
              <a:rPr lang="ru-RU" sz="20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 веке</a:t>
            </a:r>
          </a:p>
          <a:p>
            <a:pPr algn="ctr"/>
            <a:r>
              <a:rPr lang="en-US" sz="20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I</a:t>
            </a:r>
            <a:r>
              <a:rPr lang="ru-RU" sz="20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. 1 Архитектурно-пространственное развитие поселений Кубани</a:t>
            </a:r>
            <a:endParaRPr lang="ru-RU" sz="2000" b="1" dirty="0" smtClean="0">
              <a:ln w="3175">
                <a:solidFill>
                  <a:schemeClr val="bg1"/>
                </a:solidFill>
              </a:ln>
              <a:solidFill>
                <a:srgbClr val="FFC000"/>
              </a:solidFill>
              <a:effectLst/>
            </a:endParaRPr>
          </a:p>
          <a:p>
            <a:r>
              <a:rPr lang="ru-RU" sz="1600" b="1" dirty="0"/>
              <a:t>	В ходе первого этапа (1792 – 1820-е гг.) заселения Кубани сформировался «войсковой град» Черноморского казачьего войска – </a:t>
            </a:r>
            <a:r>
              <a:rPr lang="ru-RU" sz="1600" b="1" dirty="0" err="1"/>
              <a:t>Екатеринодар</a:t>
            </a:r>
            <a:r>
              <a:rPr lang="ru-RU" sz="1600" b="1" dirty="0"/>
              <a:t>. Он отличался непродуманностью переселения. Переселенцы стихийно размещались. В дальнейшем при поиске мест для расселения преобладали стратегические соображения. Наверное, поэтому много построек было временным. Для гражданской жизни эти места были не очень удачны. Первые поселения казаков оказывались в непригодных для жизни и хозяйства местах. Форма первых поселений была компактной и укрепленной по периметру.</a:t>
            </a:r>
            <a:endParaRPr lang="ru-RU" sz="1600" b="1" dirty="0" smtClean="0">
              <a:effectLst/>
            </a:endParaRPr>
          </a:p>
          <a:p>
            <a:r>
              <a:rPr lang="ru-RU" sz="1600" b="1" dirty="0"/>
              <a:t>	В 1820 – 1840-е годы шло развитие хозяйства казачьих поселений, совершенствовались сельско-хозяйственные навыки. Создаваемые по запорожскому образцу коши, хутора перерастали в более крупные поселения – станицы. </a:t>
            </a:r>
            <a:endParaRPr lang="ru-RU" sz="1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04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II</a:t>
            </a:r>
            <a: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. 2 Организация системы поселений, усадеб линейных станиц</a:t>
            </a:r>
          </a:p>
          <a:p>
            <a:r>
              <a:rPr lang="ru-RU" sz="2000" dirty="0"/>
              <a:t>	</a:t>
            </a:r>
            <a:r>
              <a:rPr lang="ru-RU" sz="2000" b="1" dirty="0"/>
              <a:t>Интересно, что вплоть до настоящего времени </a:t>
            </a:r>
            <a:r>
              <a:rPr lang="ru-RU" sz="2000" b="1" dirty="0" smtClean="0"/>
              <a:t>главная </a:t>
            </a:r>
            <a:r>
              <a:rPr lang="ru-RU" sz="2000" b="1" dirty="0"/>
              <a:t>улица во многих населённых пунктах края (в том числе и в Краснодаре) называется Красной, то есть лучшей. Небольшие хутора, селения государственных крестьян, как правило, застраивались в одну или несколько прямых улиц. Более правильная и плотная застройка кварталов наблюдалась обычно лишь в центральной части селений, возникавших в первой половине XIX века. В центре станицы обычно располагались одна или две площади. Вокруг них устраивались войсковое правление, школа, церковь, лавки, пивные и духаны. Станицы, стоявшие на пересечении торговых трактов, были, как правило, крупнее. В них строилось много лавок, на базары и ярмарки периодически съезжались жители окрестных селений. Однако в начале XX века торговая жизнь стала ещё оживлённее. В бывших захолустьях появились лавки, базары, ремесленные мастерские, мукомольные, сыроварни.</a:t>
            </a:r>
            <a:endParaRPr lang="ru-RU" sz="2000" b="1" dirty="0" smtClean="0">
              <a:effectLst/>
            </a:endParaRPr>
          </a:p>
          <a:p>
            <a:r>
              <a:rPr lang="ru-RU" sz="2000" b="1" dirty="0"/>
              <a:t> 	</a:t>
            </a:r>
            <a:endParaRPr lang="ru-RU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04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</TotalTime>
  <Words>439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</dc:creator>
  <cp:lastModifiedBy>Ad_Astra</cp:lastModifiedBy>
  <cp:revision>8</cp:revision>
  <dcterms:created xsi:type="dcterms:W3CDTF">2014-03-18T16:54:54Z</dcterms:created>
  <dcterms:modified xsi:type="dcterms:W3CDTF">2014-12-15T09:22:17Z</dcterms:modified>
</cp:coreProperties>
</file>