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79" r:id="rId5"/>
    <p:sldId id="276" r:id="rId6"/>
    <p:sldId id="278" r:id="rId7"/>
    <p:sldId id="268" r:id="rId8"/>
    <p:sldId id="273" r:id="rId9"/>
    <p:sldId id="271" r:id="rId10"/>
    <p:sldId id="263" r:id="rId11"/>
    <p:sldId id="260" r:id="rId12"/>
    <p:sldId id="269" r:id="rId13"/>
    <p:sldId id="261" r:id="rId14"/>
    <p:sldId id="259" r:id="rId15"/>
    <p:sldId id="272" r:id="rId16"/>
    <p:sldId id="264" r:id="rId17"/>
    <p:sldId id="266" r:id="rId18"/>
    <p:sldId id="262" r:id="rId19"/>
    <p:sldId id="258" r:id="rId20"/>
    <p:sldId id="265" r:id="rId21"/>
    <p:sldId id="274" r:id="rId22"/>
    <p:sldId id="270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технологии в формировании УУД на уроках информатики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3928" y="5301208"/>
            <a:ext cx="4712568" cy="913656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1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ОД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«Математика, информатика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ИКТ»</a:t>
            </a:r>
          </a:p>
          <a:p>
            <a:pPr algn="l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Донецкая Елена Анатольевна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27384"/>
            <a:ext cx="7992888" cy="401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430" y="2924944"/>
            <a:ext cx="722205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2753"/>
            <a:ext cx="8208912" cy="680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7134"/>
            <a:ext cx="8364403" cy="61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870" y="836712"/>
            <a:ext cx="932173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895873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319"/>
            <a:ext cx="9036496" cy="53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79136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29350"/>
            <a:ext cx="8064896" cy="3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560" y="3212976"/>
            <a:ext cx="742390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88590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7120880" cy="3024336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«Патриотизм – это главное.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этого России пришлось бы забыть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 национальном достоинстве,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даже о национальном суверенитете».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20891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664793"/>
            <a:ext cx="5810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средств обучения на уроках информатики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возможность: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136904" cy="4525963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воспитанников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самостоятельному усвоению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и других общеобразовательных дисциплин;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конкретными знаниями, необходимыми для применения в практической деятельности;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к предмету;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коммуникативный опыт;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 развивать воспитанников;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многообразие видов и форм организации деятельности и контроля над деятельностью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748464" cy="62300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 совместно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патриотическим воспитанием обеспечивает переход от осуществляемой совместно с педагогом учебной деятельности к деятельности самообразования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самовоспитания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течение всей своей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0044\Documents\2013-2014 учебный год\Отчёты\фото\фото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r="3445" b="5664"/>
          <a:stretch/>
        </p:blipFill>
        <p:spPr bwMode="auto">
          <a:xfrm>
            <a:off x="1979712" y="3607478"/>
            <a:ext cx="4409401" cy="32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77152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72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63277"/>
            <a:ext cx="785921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Патриотическое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является одним из приоритетных направлений в системе образования России, оно способствует формированию высокого патриотического сознания молодёжи, их готовности к выполнению гражданского долга, важнейших конституционных обязанностей по защите интересов Родины, возвышенного чувства верности к своему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624"/>
            <a:ext cx="867645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УУД:</a:t>
            </a:r>
          </a:p>
          <a:p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обеспечивающие ценностно-смысловую ориентацию учащихся; </a:t>
            </a:r>
          </a:p>
          <a:p>
            <a:pPr lvl="0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УУД,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обеспечивающие организацию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учебной деятельности;</a:t>
            </a:r>
          </a:p>
          <a:p>
            <a:pPr lvl="0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УУД, подразумевающие самостоятельное формулирование познавательной цели, структурирование знаний, самостоятельное создание алгоритмов деятельности при решении проблем творческого и поискового характера;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УУД, обеспечивающие социальную компетентность и учет позиции других людей, умение слушать и вступать в диалог, интегрироваться в группу сверстников и продуктивно взаимодействовать и сотрудничать со сверстниками и взрослыми.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4016"/>
            <a:ext cx="8229600" cy="67413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«Портрет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выпускника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школы»:</a:t>
            </a:r>
            <a:endParaRPr lang="ru-RU" sz="4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любящий свой край и свою Родину, уважающий свой народ, его культуру и духовные традиции;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осознающий и принимающий традиционные ценности семьи, российского гражданского общества, многонационального российского народа, человечества, осознающий свою сопричастность судьбе Отечества;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креативный и критически мыслящий, активно и целенаправленно познающий мир, осознающий ценность образования и науки, труда и творчества для человека и общества;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сотрудничеству, способный осуществлять учебно-исследовательскую, проектную и информационно-познавательную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6024"/>
            <a:ext cx="8229600" cy="67413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«Портрет выпускника школы»: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осознающий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себя личностью, социально активный, уважающий закон и правопорядок, осознающий ответственность перед семьей, обществом, государством, человечеством;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осознанно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выполняющий и пропагандирующий правила здорового, безопасного и экологически целесообразного образа жизни;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подготовленный к осознанному выбору профессии, понимающий значение профессиональной деятельности для человека и общества;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мотивированный на образование и самообразование в течение всей своей жизни.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932" y="188639"/>
            <a:ext cx="5212280" cy="29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71874"/>
            <a:ext cx="4554657" cy="30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0044\Documents\фото с уроков\Ур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880920" cy="34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96344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УУД: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самоопределение - гражданскую идентичность формирует изучение материала об истории России, российской символики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умения ставить учебные цели и определять мотивы для их достижения, широкое применение ИКТ в решении образовательных задач тоже способствуют этому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нравственно-этические оценивания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обеспечивают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 оценивать своё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поведения и поступки, понимание моральных норм: взаимопомощи, правдивости, честности, ответственности, установки на здоровый и безопасный образ жизни, в том числе и в информационной деятельности.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8325"/>
            <a:ext cx="8424936" cy="65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480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Информационно-коммуникационные технологии в формировании УУД на уроках информатики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 УУД: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интерактивных средств обучения на уроках информатики даёт возможность: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Всеволод Донецкий</dc:creator>
  <cp:lastModifiedBy>Odminamana</cp:lastModifiedBy>
  <cp:revision>44</cp:revision>
  <dcterms:created xsi:type="dcterms:W3CDTF">2014-11-27T01:06:40Z</dcterms:created>
  <dcterms:modified xsi:type="dcterms:W3CDTF">2016-07-05T21:55:16Z</dcterms:modified>
</cp:coreProperties>
</file>