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9A00-18BD-40D8-9B77-D789CD96399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E6A6-DDC9-4C4B-AEE4-B90809A50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4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99A00-18BD-40D8-9B77-D789CD96399E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9E6A6-DDC9-4C4B-AEE4-B90809A50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7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smtClean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Муниципальное бюджетное общеобразовательное учреждение </a:t>
            </a:r>
            <a:br>
              <a:rPr lang="ru-RU" sz="2000" b="1" smtClean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000" b="1" smtClean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средняя общеобразовательная школа № 1 имени А.И.Герцена </a:t>
            </a:r>
            <a:br>
              <a:rPr lang="ru-RU" sz="2000" b="1" smtClean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000" b="1" smtClean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  <a:t>муниципального образования Тимашевский район</a:t>
            </a:r>
            <a:br>
              <a:rPr lang="ru-RU" sz="2000" b="1" smtClean="0">
                <a:solidFill>
                  <a:prstClr val="black"/>
                </a:solidFill>
                <a:latin typeface="Garamond" pitchFamily="18" charset="0"/>
                <a:ea typeface="+mn-ea"/>
                <a:cs typeface="+mn-cs"/>
              </a:rPr>
            </a:br>
            <a: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Форсайт компетенций </a:t>
            </a:r>
            <a:br>
              <a:rPr lang="ru-RU" sz="3200" b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(Разработка и апробация инновационной модели формирования опережающих надпрофессиональных компетенций старшеклассников</a:t>
            </a:r>
            <a:r>
              <a:rPr lang="ru-RU" sz="3200" b="1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700" b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2700" b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6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21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39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02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35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8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9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4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68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3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2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59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72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altLang="ru-RU" sz="72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23340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6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smtClean="0">
                <a:solidFill>
                  <a:srgbClr val="000000"/>
                </a:solidFill>
                <a:latin typeface="Garamond" pitchFamily="18" charset="0"/>
              </a:rPr>
              <a:t>Муниципальное бюджетное общеобразовательное учреждение </a:t>
            </a:r>
            <a:br>
              <a:rPr lang="ru-RU" altLang="ru-RU" sz="1800" b="1" smtClean="0">
                <a:solidFill>
                  <a:srgbClr val="000000"/>
                </a:solidFill>
                <a:latin typeface="Garamond" pitchFamily="18" charset="0"/>
              </a:rPr>
            </a:br>
            <a:r>
              <a:rPr lang="ru-RU" altLang="ru-RU" sz="1800" b="1" smtClean="0">
                <a:solidFill>
                  <a:srgbClr val="000000"/>
                </a:solidFill>
                <a:latin typeface="Garamond" pitchFamily="18" charset="0"/>
              </a:rPr>
              <a:t>средняя общеобразовательная школа № 1 имени А.И.Герцена </a:t>
            </a:r>
            <a:br>
              <a:rPr lang="ru-RU" altLang="ru-RU" sz="1800" b="1" smtClean="0">
                <a:solidFill>
                  <a:srgbClr val="000000"/>
                </a:solidFill>
                <a:latin typeface="Garamond" pitchFamily="18" charset="0"/>
              </a:rPr>
            </a:br>
            <a:r>
              <a:rPr lang="ru-RU" altLang="ru-RU" sz="1800" b="1" smtClean="0">
                <a:solidFill>
                  <a:srgbClr val="000000"/>
                </a:solidFill>
                <a:latin typeface="Garamond" pitchFamily="18" charset="0"/>
              </a:rPr>
              <a:t>муниципального образования Тимашевский район</a:t>
            </a:r>
            <a:br>
              <a:rPr lang="ru-RU" altLang="ru-RU" sz="1800" b="1" smtClean="0">
                <a:solidFill>
                  <a:srgbClr val="000000"/>
                </a:solidFill>
                <a:latin typeface="Garamond" pitchFamily="18" charset="0"/>
              </a:rPr>
            </a:br>
            <a:endParaRPr lang="ru-RU" alt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8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7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9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3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2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4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Экран (4:3)</PresentationFormat>
  <Paragraphs>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Муниципальное бюджетное общеобразовательное учреждение  средняя общеобразовательная школа № 1 имени А.И.Герцена  муниципального образования Тимашевский район  Форсайт компетенций  (Разработка и апробация инновационной модели формирования опережающих надпрофессиональных компетенций старшеклассников)    </vt:lpstr>
      <vt:lpstr>Презентация PowerPoint</vt:lpstr>
      <vt:lpstr>Презентация PowerPoint</vt:lpstr>
      <vt:lpstr>Муниципальное бюджетное общеобразовательное учреждение  средняя общеобразовательная школа № 1 имени А.И.Герцена  муниципального образования Тимашевский район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Муниципальное бюджетное общеобразовательное учреждение  средняя общеобразовательная школа № 1 имени А.И.Герцена  муниципального образования Тимашевский район  Форсайт компетенций  (Разработка и апробация инновационной модели формирования опережающих надпрофессиональных компетенций старшеклассников)    </dc:title>
  <dc:creator>Завуч</dc:creator>
  <cp:lastModifiedBy>Завуч</cp:lastModifiedBy>
  <cp:revision>1</cp:revision>
  <dcterms:created xsi:type="dcterms:W3CDTF">2020-01-31T05:27:53Z</dcterms:created>
  <dcterms:modified xsi:type="dcterms:W3CDTF">2020-01-31T05:27:54Z</dcterms:modified>
</cp:coreProperties>
</file>