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3"/>
  </p:notesMasterIdLst>
  <p:sldIdLst>
    <p:sldId id="278" r:id="rId2"/>
    <p:sldId id="279" r:id="rId3"/>
    <p:sldId id="280" r:id="rId4"/>
    <p:sldId id="283" r:id="rId5"/>
    <p:sldId id="305" r:id="rId6"/>
    <p:sldId id="284" r:id="rId7"/>
    <p:sldId id="289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04" r:id="rId21"/>
    <p:sldId id="28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752"/>
    <a:srgbClr val="5BC9C4"/>
    <a:srgbClr val="CCECFF"/>
    <a:srgbClr val="2A889E"/>
    <a:srgbClr val="3296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9476" autoAdjust="0"/>
  </p:normalViewPr>
  <p:slideViewPr>
    <p:cSldViewPr snapToGrid="0">
      <p:cViewPr>
        <p:scale>
          <a:sx n="77" d="100"/>
          <a:sy n="77" d="100"/>
        </p:scale>
        <p:origin x="-36" y="-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BFE1B-934B-4D34-AF1C-833BE7D092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9A8ED-35C0-4BC6-BC87-1BFF545A725B}">
      <dgm:prSet phldrT="[Текст]" phldr="1"/>
      <dgm:spPr>
        <a:solidFill>
          <a:srgbClr val="329691"/>
        </a:solidFill>
        <a:ln>
          <a:solidFill>
            <a:srgbClr val="164752"/>
          </a:solidFill>
        </a:ln>
      </dgm:spPr>
      <dgm:t>
        <a:bodyPr/>
        <a:lstStyle/>
        <a:p>
          <a:endParaRPr lang="ru-RU" dirty="0"/>
        </a:p>
      </dgm:t>
    </dgm:pt>
    <dgm:pt modelId="{12C92E39-3575-4562-9587-017B96C56EB0}" type="parTrans" cxnId="{2BA65B06-9079-4F06-AD79-91D62E563672}">
      <dgm:prSet/>
      <dgm:spPr/>
      <dgm:t>
        <a:bodyPr/>
        <a:lstStyle/>
        <a:p>
          <a:endParaRPr lang="ru-RU"/>
        </a:p>
      </dgm:t>
    </dgm:pt>
    <dgm:pt modelId="{03974051-D156-4E90-BBDA-01EF969BE9AF}" type="sibTrans" cxnId="{2BA65B06-9079-4F06-AD79-91D62E563672}">
      <dgm:prSet/>
      <dgm:spPr/>
      <dgm:t>
        <a:bodyPr/>
        <a:lstStyle/>
        <a:p>
          <a:endParaRPr lang="ru-RU"/>
        </a:p>
      </dgm:t>
    </dgm:pt>
    <dgm:pt modelId="{812A7569-731C-47F0-B4F6-36E3D3787875}">
      <dgm:prSet phldrT="[Текст]"/>
      <dgm:spPr>
        <a:ln>
          <a:solidFill>
            <a:srgbClr val="164752"/>
          </a:solidFill>
        </a:ln>
      </dgm:spPr>
      <dgm:t>
        <a:bodyPr/>
        <a:lstStyle/>
        <a:p>
          <a:r>
            <a:rPr lang="ru-RU" b="1" dirty="0" smtClean="0">
              <a:solidFill>
                <a:srgbClr val="2A889E"/>
              </a:solidFill>
              <a:latin typeface="Times New Roman" pitchFamily="18" charset="0"/>
              <a:cs typeface="Times New Roman" pitchFamily="18" charset="0"/>
            </a:rPr>
            <a:t>Стратегия развития воспитания в Российской Федерации (2015-2025 г.г.)</a:t>
          </a:r>
          <a:endParaRPr lang="ru-RU" dirty="0">
            <a:solidFill>
              <a:srgbClr val="2A889E"/>
            </a:solidFill>
          </a:endParaRPr>
        </a:p>
      </dgm:t>
    </dgm:pt>
    <dgm:pt modelId="{0BAABFCD-128A-4BE0-ADF9-7CDE8A9365FD}" type="parTrans" cxnId="{536B5D8E-02FF-489E-A17F-64FF2F5CF1BD}">
      <dgm:prSet/>
      <dgm:spPr/>
      <dgm:t>
        <a:bodyPr/>
        <a:lstStyle/>
        <a:p>
          <a:endParaRPr lang="ru-RU"/>
        </a:p>
      </dgm:t>
    </dgm:pt>
    <dgm:pt modelId="{2D0B693C-AF9C-41EF-B54E-85EFFFB11399}" type="sibTrans" cxnId="{536B5D8E-02FF-489E-A17F-64FF2F5CF1BD}">
      <dgm:prSet/>
      <dgm:spPr/>
      <dgm:t>
        <a:bodyPr/>
        <a:lstStyle/>
        <a:p>
          <a:endParaRPr lang="ru-RU"/>
        </a:p>
      </dgm:t>
    </dgm:pt>
    <dgm:pt modelId="{5D94B31C-3DC6-439A-9D96-E1C414484396}">
      <dgm:prSet phldrT="[Текст]"/>
      <dgm:spPr>
        <a:ln>
          <a:solidFill>
            <a:srgbClr val="164752"/>
          </a:solidFill>
        </a:ln>
      </dgm:spPr>
      <dgm:t>
        <a:bodyPr/>
        <a:lstStyle/>
        <a:p>
          <a:r>
            <a:rPr lang="ru-RU" b="1" dirty="0" smtClean="0">
              <a:solidFill>
                <a:srgbClr val="2A889E"/>
              </a:solidFill>
              <a:latin typeface="Times New Roman" pitchFamily="18" charset="0"/>
              <a:cs typeface="Times New Roman" pitchFamily="18" charset="0"/>
            </a:rPr>
            <a:t>Концепция духовно-нравственного развития и воспитания личности и гражданина России                                      (А.Я.Данилюк, А.М.Кондаков, </a:t>
          </a:r>
          <a:r>
            <a:rPr lang="ru-RU" b="1" dirty="0" err="1" smtClean="0">
              <a:solidFill>
                <a:srgbClr val="2A889E"/>
              </a:solidFill>
              <a:latin typeface="Times New Roman" pitchFamily="18" charset="0"/>
              <a:cs typeface="Times New Roman" pitchFamily="18" charset="0"/>
            </a:rPr>
            <a:t>В.А.Тишков</a:t>
          </a:r>
          <a:r>
            <a:rPr lang="ru-RU" b="1" dirty="0" smtClean="0">
              <a:solidFill>
                <a:srgbClr val="2A889E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solidFill>
              <a:srgbClr val="2A889E"/>
            </a:solidFill>
          </a:endParaRPr>
        </a:p>
      </dgm:t>
    </dgm:pt>
    <dgm:pt modelId="{DF7B56A8-E381-47AD-B0B3-EA4E0E9931C9}" type="parTrans" cxnId="{480CE309-C1FE-4ECA-B8AA-31B464326EEB}">
      <dgm:prSet/>
      <dgm:spPr/>
      <dgm:t>
        <a:bodyPr/>
        <a:lstStyle/>
        <a:p>
          <a:endParaRPr lang="ru-RU"/>
        </a:p>
      </dgm:t>
    </dgm:pt>
    <dgm:pt modelId="{2AE78615-97CF-4F3C-9B03-87116AB293A5}" type="sibTrans" cxnId="{480CE309-C1FE-4ECA-B8AA-31B464326EEB}">
      <dgm:prSet/>
      <dgm:spPr/>
      <dgm:t>
        <a:bodyPr/>
        <a:lstStyle/>
        <a:p>
          <a:endParaRPr lang="ru-RU"/>
        </a:p>
      </dgm:t>
    </dgm:pt>
    <dgm:pt modelId="{1E2A31E1-C596-447C-976D-68B74C82C1EE}">
      <dgm:prSet phldrT="[Текст]" phldr="1"/>
      <dgm:spPr>
        <a:solidFill>
          <a:srgbClr val="329691"/>
        </a:solidFill>
        <a:ln>
          <a:solidFill>
            <a:srgbClr val="164752"/>
          </a:solidFill>
        </a:ln>
      </dgm:spPr>
      <dgm:t>
        <a:bodyPr/>
        <a:lstStyle/>
        <a:p>
          <a:endParaRPr lang="ru-RU" dirty="0"/>
        </a:p>
      </dgm:t>
    </dgm:pt>
    <dgm:pt modelId="{5D4C9EC3-542C-48A4-8EF5-B38197B3E48E}" type="parTrans" cxnId="{6C7B60F9-C039-49BD-8AD9-8CD992B14497}">
      <dgm:prSet/>
      <dgm:spPr/>
      <dgm:t>
        <a:bodyPr/>
        <a:lstStyle/>
        <a:p>
          <a:endParaRPr lang="ru-RU"/>
        </a:p>
      </dgm:t>
    </dgm:pt>
    <dgm:pt modelId="{53C65373-5B1F-4B39-99DB-B19027EC8C12}" type="sibTrans" cxnId="{6C7B60F9-C039-49BD-8AD9-8CD992B14497}">
      <dgm:prSet/>
      <dgm:spPr/>
      <dgm:t>
        <a:bodyPr/>
        <a:lstStyle/>
        <a:p>
          <a:endParaRPr lang="ru-RU"/>
        </a:p>
      </dgm:t>
    </dgm:pt>
    <dgm:pt modelId="{B7FC0607-7BBC-4A0E-85A3-BE3B17E7A159}">
      <dgm:prSet phldrT="[Текст]"/>
      <dgm:spPr>
        <a:ln>
          <a:solidFill>
            <a:srgbClr val="164752"/>
          </a:solidFill>
        </a:ln>
      </dgm:spPr>
      <dgm:t>
        <a:bodyPr/>
        <a:lstStyle/>
        <a:p>
          <a:r>
            <a:rPr lang="ru-RU" b="1" dirty="0" smtClean="0">
              <a:solidFill>
                <a:srgbClr val="2A889E"/>
              </a:solidFill>
              <a:latin typeface="Times New Roman" pitchFamily="18" charset="0"/>
              <a:cs typeface="Times New Roman" pitchFamily="18" charset="0"/>
            </a:rPr>
            <a:t>Национальный проект «Образование»</a:t>
          </a:r>
          <a:endParaRPr lang="ru-RU" dirty="0">
            <a:solidFill>
              <a:srgbClr val="2A889E"/>
            </a:solidFill>
          </a:endParaRPr>
        </a:p>
      </dgm:t>
    </dgm:pt>
    <dgm:pt modelId="{AF5D3EA0-778A-401D-BA22-849325870D18}" type="parTrans" cxnId="{593D1C71-37EB-44BC-B0C3-C63B85573524}">
      <dgm:prSet/>
      <dgm:spPr/>
      <dgm:t>
        <a:bodyPr/>
        <a:lstStyle/>
        <a:p>
          <a:endParaRPr lang="ru-RU"/>
        </a:p>
      </dgm:t>
    </dgm:pt>
    <dgm:pt modelId="{1994E2A5-5616-4A46-8199-BE7B7322F64F}" type="sibTrans" cxnId="{593D1C71-37EB-44BC-B0C3-C63B85573524}">
      <dgm:prSet/>
      <dgm:spPr/>
      <dgm:t>
        <a:bodyPr/>
        <a:lstStyle/>
        <a:p>
          <a:endParaRPr lang="ru-RU"/>
        </a:p>
      </dgm:t>
    </dgm:pt>
    <dgm:pt modelId="{6AF2258C-ADE2-40DB-84CE-FD474493266D}">
      <dgm:prSet phldrT="[Текст]" phldr="1"/>
      <dgm:spPr>
        <a:solidFill>
          <a:srgbClr val="329691"/>
        </a:solidFill>
        <a:ln>
          <a:solidFill>
            <a:srgbClr val="164752"/>
          </a:solidFill>
        </a:ln>
      </dgm:spPr>
      <dgm:t>
        <a:bodyPr/>
        <a:lstStyle/>
        <a:p>
          <a:endParaRPr lang="ru-RU" dirty="0"/>
        </a:p>
      </dgm:t>
    </dgm:pt>
    <dgm:pt modelId="{99343F69-3B93-4517-B781-A58C73A15C62}" type="sibTrans" cxnId="{538C7D1E-CA1F-45A3-8D49-6E9891CC42CA}">
      <dgm:prSet/>
      <dgm:spPr/>
      <dgm:t>
        <a:bodyPr/>
        <a:lstStyle/>
        <a:p>
          <a:endParaRPr lang="ru-RU"/>
        </a:p>
      </dgm:t>
    </dgm:pt>
    <dgm:pt modelId="{6F4C5DCB-B999-4A97-A157-C7CC1292C9FF}" type="parTrans" cxnId="{538C7D1E-CA1F-45A3-8D49-6E9891CC42CA}">
      <dgm:prSet/>
      <dgm:spPr/>
      <dgm:t>
        <a:bodyPr/>
        <a:lstStyle/>
        <a:p>
          <a:endParaRPr lang="ru-RU"/>
        </a:p>
      </dgm:t>
    </dgm:pt>
    <dgm:pt modelId="{6BC857F4-3CC4-48B4-828A-4141829D3715}" type="pres">
      <dgm:prSet presAssocID="{DDBBFE1B-934B-4D34-AF1C-833BE7D092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C286DA-3B4B-4E04-BDF1-6A939441DED4}" type="pres">
      <dgm:prSet presAssocID="{53F9A8ED-35C0-4BC6-BC87-1BFF545A725B}" presName="composite" presStyleCnt="0"/>
      <dgm:spPr/>
    </dgm:pt>
    <dgm:pt modelId="{27F5AA27-DC92-4331-A52C-518D230F3F94}" type="pres">
      <dgm:prSet presAssocID="{53F9A8ED-35C0-4BC6-BC87-1BFF545A72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2F09B-5E72-4765-9046-3D38873FAF79}" type="pres">
      <dgm:prSet presAssocID="{53F9A8ED-35C0-4BC6-BC87-1BFF545A725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5526A-248F-4A3B-8A4D-6AF62FFB4005}" type="pres">
      <dgm:prSet presAssocID="{03974051-D156-4E90-BBDA-01EF969BE9AF}" presName="sp" presStyleCnt="0"/>
      <dgm:spPr/>
    </dgm:pt>
    <dgm:pt modelId="{E1FEA56A-DBAE-4D01-94DA-14404BA648F1}" type="pres">
      <dgm:prSet presAssocID="{6AF2258C-ADE2-40DB-84CE-FD474493266D}" presName="composite" presStyleCnt="0"/>
      <dgm:spPr/>
    </dgm:pt>
    <dgm:pt modelId="{9F7D9AD7-B82E-4712-B28F-B578454216C4}" type="pres">
      <dgm:prSet presAssocID="{6AF2258C-ADE2-40DB-84CE-FD474493266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498FC-6DDE-44A0-BDB8-786B2A30C9CE}" type="pres">
      <dgm:prSet presAssocID="{6AF2258C-ADE2-40DB-84CE-FD474493266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DB28B-83C3-45D2-B009-B9C06A85A1EE}" type="pres">
      <dgm:prSet presAssocID="{99343F69-3B93-4517-B781-A58C73A15C62}" presName="sp" presStyleCnt="0"/>
      <dgm:spPr/>
    </dgm:pt>
    <dgm:pt modelId="{214F7E5F-91F6-4963-9A7A-E6657691EF89}" type="pres">
      <dgm:prSet presAssocID="{1E2A31E1-C596-447C-976D-68B74C82C1EE}" presName="composite" presStyleCnt="0"/>
      <dgm:spPr/>
    </dgm:pt>
    <dgm:pt modelId="{4DAAFD55-C13E-4F2F-BA18-CD32AB757866}" type="pres">
      <dgm:prSet presAssocID="{1E2A31E1-C596-447C-976D-68B74C82C1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6F27A-9D3A-4814-AC9A-81FB79BCA7FD}" type="pres">
      <dgm:prSet presAssocID="{1E2A31E1-C596-447C-976D-68B74C82C1EE}" presName="descendantText" presStyleLbl="alignAcc1" presStyleIdx="2" presStyleCnt="3" custScaleX="100300" custScaleY="91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7208C6-6EC4-4E0D-B233-B008D203BD30}" type="presOf" srcId="{812A7569-731C-47F0-B4F6-36E3D3787875}" destId="{3F12F09B-5E72-4765-9046-3D38873FAF79}" srcOrd="0" destOrd="0" presId="urn:microsoft.com/office/officeart/2005/8/layout/chevron2"/>
    <dgm:cxn modelId="{677CA09F-313B-40B6-A59D-5041C865893A}" type="presOf" srcId="{1E2A31E1-C596-447C-976D-68B74C82C1EE}" destId="{4DAAFD55-C13E-4F2F-BA18-CD32AB757866}" srcOrd="0" destOrd="0" presId="urn:microsoft.com/office/officeart/2005/8/layout/chevron2"/>
    <dgm:cxn modelId="{480CE309-C1FE-4ECA-B8AA-31B464326EEB}" srcId="{6AF2258C-ADE2-40DB-84CE-FD474493266D}" destId="{5D94B31C-3DC6-439A-9D96-E1C414484396}" srcOrd="0" destOrd="0" parTransId="{DF7B56A8-E381-47AD-B0B3-EA4E0E9931C9}" sibTransId="{2AE78615-97CF-4F3C-9B03-87116AB293A5}"/>
    <dgm:cxn modelId="{6C7B60F9-C039-49BD-8AD9-8CD992B14497}" srcId="{DDBBFE1B-934B-4D34-AF1C-833BE7D0922A}" destId="{1E2A31E1-C596-447C-976D-68B74C82C1EE}" srcOrd="2" destOrd="0" parTransId="{5D4C9EC3-542C-48A4-8EF5-B38197B3E48E}" sibTransId="{53C65373-5B1F-4B39-99DB-B19027EC8C12}"/>
    <dgm:cxn modelId="{63840A78-C8EF-44A6-9C50-DD014DED08E1}" type="presOf" srcId="{B7FC0607-7BBC-4A0E-85A3-BE3B17E7A159}" destId="{51A6F27A-9D3A-4814-AC9A-81FB79BCA7FD}" srcOrd="0" destOrd="0" presId="urn:microsoft.com/office/officeart/2005/8/layout/chevron2"/>
    <dgm:cxn modelId="{30E5084F-3CC8-4627-A0A2-791E86C4AB74}" type="presOf" srcId="{6AF2258C-ADE2-40DB-84CE-FD474493266D}" destId="{9F7D9AD7-B82E-4712-B28F-B578454216C4}" srcOrd="0" destOrd="0" presId="urn:microsoft.com/office/officeart/2005/8/layout/chevron2"/>
    <dgm:cxn modelId="{2BA65B06-9079-4F06-AD79-91D62E563672}" srcId="{DDBBFE1B-934B-4D34-AF1C-833BE7D0922A}" destId="{53F9A8ED-35C0-4BC6-BC87-1BFF545A725B}" srcOrd="0" destOrd="0" parTransId="{12C92E39-3575-4562-9587-017B96C56EB0}" sibTransId="{03974051-D156-4E90-BBDA-01EF969BE9AF}"/>
    <dgm:cxn modelId="{FCA2ECAF-4200-4231-AEB2-ADB6EC639C20}" type="presOf" srcId="{53F9A8ED-35C0-4BC6-BC87-1BFF545A725B}" destId="{27F5AA27-DC92-4331-A52C-518D230F3F94}" srcOrd="0" destOrd="0" presId="urn:microsoft.com/office/officeart/2005/8/layout/chevron2"/>
    <dgm:cxn modelId="{536B5D8E-02FF-489E-A17F-64FF2F5CF1BD}" srcId="{53F9A8ED-35C0-4BC6-BC87-1BFF545A725B}" destId="{812A7569-731C-47F0-B4F6-36E3D3787875}" srcOrd="0" destOrd="0" parTransId="{0BAABFCD-128A-4BE0-ADF9-7CDE8A9365FD}" sibTransId="{2D0B693C-AF9C-41EF-B54E-85EFFFB11399}"/>
    <dgm:cxn modelId="{538C7D1E-CA1F-45A3-8D49-6E9891CC42CA}" srcId="{DDBBFE1B-934B-4D34-AF1C-833BE7D0922A}" destId="{6AF2258C-ADE2-40DB-84CE-FD474493266D}" srcOrd="1" destOrd="0" parTransId="{6F4C5DCB-B999-4A97-A157-C7CC1292C9FF}" sibTransId="{99343F69-3B93-4517-B781-A58C73A15C62}"/>
    <dgm:cxn modelId="{593D1C71-37EB-44BC-B0C3-C63B85573524}" srcId="{1E2A31E1-C596-447C-976D-68B74C82C1EE}" destId="{B7FC0607-7BBC-4A0E-85A3-BE3B17E7A159}" srcOrd="0" destOrd="0" parTransId="{AF5D3EA0-778A-401D-BA22-849325870D18}" sibTransId="{1994E2A5-5616-4A46-8199-BE7B7322F64F}"/>
    <dgm:cxn modelId="{DA0E6986-0B61-482E-9F0D-9DC1C82ECA68}" type="presOf" srcId="{5D94B31C-3DC6-439A-9D96-E1C414484396}" destId="{D60498FC-6DDE-44A0-BDB8-786B2A30C9CE}" srcOrd="0" destOrd="0" presId="urn:microsoft.com/office/officeart/2005/8/layout/chevron2"/>
    <dgm:cxn modelId="{77A9323C-6183-47C1-BB44-FA002DAAE7AF}" type="presOf" srcId="{DDBBFE1B-934B-4D34-AF1C-833BE7D0922A}" destId="{6BC857F4-3CC4-48B4-828A-4141829D3715}" srcOrd="0" destOrd="0" presId="urn:microsoft.com/office/officeart/2005/8/layout/chevron2"/>
    <dgm:cxn modelId="{EB2D7A03-744A-4610-9EA2-D7A71EF529D1}" type="presParOf" srcId="{6BC857F4-3CC4-48B4-828A-4141829D3715}" destId="{D4C286DA-3B4B-4E04-BDF1-6A939441DED4}" srcOrd="0" destOrd="0" presId="urn:microsoft.com/office/officeart/2005/8/layout/chevron2"/>
    <dgm:cxn modelId="{09537CC4-3638-43FC-B311-DA3B3BF379A8}" type="presParOf" srcId="{D4C286DA-3B4B-4E04-BDF1-6A939441DED4}" destId="{27F5AA27-DC92-4331-A52C-518D230F3F94}" srcOrd="0" destOrd="0" presId="urn:microsoft.com/office/officeart/2005/8/layout/chevron2"/>
    <dgm:cxn modelId="{C817CB50-0F6A-4DC9-BBA7-8CB33D6CE1CE}" type="presParOf" srcId="{D4C286DA-3B4B-4E04-BDF1-6A939441DED4}" destId="{3F12F09B-5E72-4765-9046-3D38873FAF79}" srcOrd="1" destOrd="0" presId="urn:microsoft.com/office/officeart/2005/8/layout/chevron2"/>
    <dgm:cxn modelId="{BFBB5FD3-88D6-4B70-915A-6BBC6A3DA3D9}" type="presParOf" srcId="{6BC857F4-3CC4-48B4-828A-4141829D3715}" destId="{36A5526A-248F-4A3B-8A4D-6AF62FFB4005}" srcOrd="1" destOrd="0" presId="urn:microsoft.com/office/officeart/2005/8/layout/chevron2"/>
    <dgm:cxn modelId="{B9E852E7-7252-4863-867A-3425C5F6FAA5}" type="presParOf" srcId="{6BC857F4-3CC4-48B4-828A-4141829D3715}" destId="{E1FEA56A-DBAE-4D01-94DA-14404BA648F1}" srcOrd="2" destOrd="0" presId="urn:microsoft.com/office/officeart/2005/8/layout/chevron2"/>
    <dgm:cxn modelId="{6AABBDAA-C2ED-4ED6-BED7-98EDE9CEDC58}" type="presParOf" srcId="{E1FEA56A-DBAE-4D01-94DA-14404BA648F1}" destId="{9F7D9AD7-B82E-4712-B28F-B578454216C4}" srcOrd="0" destOrd="0" presId="urn:microsoft.com/office/officeart/2005/8/layout/chevron2"/>
    <dgm:cxn modelId="{DB71D1A3-02E9-4D5F-8AA7-FB5DF81039B0}" type="presParOf" srcId="{E1FEA56A-DBAE-4D01-94DA-14404BA648F1}" destId="{D60498FC-6DDE-44A0-BDB8-786B2A30C9CE}" srcOrd="1" destOrd="0" presId="urn:microsoft.com/office/officeart/2005/8/layout/chevron2"/>
    <dgm:cxn modelId="{77543F79-0EA0-4B23-85B9-61EBD235A887}" type="presParOf" srcId="{6BC857F4-3CC4-48B4-828A-4141829D3715}" destId="{2DDDB28B-83C3-45D2-B009-B9C06A85A1EE}" srcOrd="3" destOrd="0" presId="urn:microsoft.com/office/officeart/2005/8/layout/chevron2"/>
    <dgm:cxn modelId="{3989647E-EBC2-4BC1-A9F3-FAD815F04D87}" type="presParOf" srcId="{6BC857F4-3CC4-48B4-828A-4141829D3715}" destId="{214F7E5F-91F6-4963-9A7A-E6657691EF89}" srcOrd="4" destOrd="0" presId="urn:microsoft.com/office/officeart/2005/8/layout/chevron2"/>
    <dgm:cxn modelId="{74EAF8DA-3A75-48E6-BAEC-175B67093542}" type="presParOf" srcId="{214F7E5F-91F6-4963-9A7A-E6657691EF89}" destId="{4DAAFD55-C13E-4F2F-BA18-CD32AB757866}" srcOrd="0" destOrd="0" presId="urn:microsoft.com/office/officeart/2005/8/layout/chevron2"/>
    <dgm:cxn modelId="{D4BE0513-CBDE-4A41-827A-3D5572B464EF}" type="presParOf" srcId="{214F7E5F-91F6-4963-9A7A-E6657691EF89}" destId="{51A6F27A-9D3A-4814-AC9A-81FB79BCA7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6DCD9A-BC77-4969-AECC-C8227CB6D3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5E6A1-2FF4-4BEB-B8B7-602D5B4C751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6. Оценочно-контролирующий этап</a:t>
          </a:r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: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F1470E-9A47-479E-A4CC-35AD9DEA5EDA}" type="parTrans" cxnId="{C8A6880B-F36B-47A4-BDB2-9A0A34E87741}">
      <dgm:prSet/>
      <dgm:spPr/>
      <dgm:t>
        <a:bodyPr/>
        <a:lstStyle/>
        <a:p>
          <a:endParaRPr lang="ru-RU"/>
        </a:p>
      </dgm:t>
    </dgm:pt>
    <dgm:pt modelId="{D9083BA4-3C51-4709-97B8-E0D5A540D5B5}" type="sibTrans" cxnId="{C8A6880B-F36B-47A4-BDB2-9A0A34E87741}">
      <dgm:prSet/>
      <dgm:spPr/>
      <dgm:t>
        <a:bodyPr/>
        <a:lstStyle/>
        <a:p>
          <a:endParaRPr lang="ru-RU"/>
        </a:p>
      </dgm:t>
    </dgm:pt>
    <dgm:pt modelId="{8B55BCCD-810B-4969-AE0D-5FE4A780A54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1.Текущий и этапный контроль формирующего эксперимента.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E6171F3-02D1-4BB0-89BC-BDC558FF9876}" type="parTrans" cxnId="{A14F4EF9-873B-47D6-BEE5-7C6EB4E69F8A}">
      <dgm:prSet/>
      <dgm:spPr/>
      <dgm:t>
        <a:bodyPr/>
        <a:lstStyle/>
        <a:p>
          <a:endParaRPr lang="ru-RU"/>
        </a:p>
      </dgm:t>
    </dgm:pt>
    <dgm:pt modelId="{8890ED9D-4E36-4C6D-BA0F-48CA0EE536A0}" type="sibTrans" cxnId="{A14F4EF9-873B-47D6-BEE5-7C6EB4E69F8A}">
      <dgm:prSet/>
      <dgm:spPr/>
      <dgm:t>
        <a:bodyPr/>
        <a:lstStyle/>
        <a:p>
          <a:endParaRPr lang="ru-RU"/>
        </a:p>
      </dgm:t>
    </dgm:pt>
    <dgm:pt modelId="{5ABF6192-018E-4B9B-8CBF-877DACEA991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 Оценка промежуточных результатов проводимого исследования. .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7933CAF-AA2D-49B2-86F2-7B618E04716E}" type="parTrans" cxnId="{18F6EB61-F93D-4F7A-A34E-EC02B11EF889}">
      <dgm:prSet/>
      <dgm:spPr/>
      <dgm:t>
        <a:bodyPr/>
        <a:lstStyle/>
        <a:p>
          <a:endParaRPr lang="ru-RU"/>
        </a:p>
      </dgm:t>
    </dgm:pt>
    <dgm:pt modelId="{CD5CDB25-7BB0-427C-9470-E1F291B10C02}" type="sibTrans" cxnId="{18F6EB61-F93D-4F7A-A34E-EC02B11EF889}">
      <dgm:prSet/>
      <dgm:spPr/>
      <dgm:t>
        <a:bodyPr/>
        <a:lstStyle/>
        <a:p>
          <a:endParaRPr lang="ru-RU"/>
        </a:p>
      </dgm:t>
    </dgm:pt>
    <dgm:pt modelId="{E7F3DC1B-8E64-46B9-BA6C-F232FFBCBD3F}" type="pres">
      <dgm:prSet presAssocID="{CD6DCD9A-BC77-4969-AECC-C8227CB6D3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0A07A2-29B8-4E7A-A9B4-AC3F71BC6240}" type="pres">
      <dgm:prSet presAssocID="{E0F5E6A1-2FF4-4BEB-B8B7-602D5B4C7512}" presName="root1" presStyleCnt="0"/>
      <dgm:spPr/>
    </dgm:pt>
    <dgm:pt modelId="{03A4E607-A68A-468C-A716-F9AAD7E65F9E}" type="pres">
      <dgm:prSet presAssocID="{E0F5E6A1-2FF4-4BEB-B8B7-602D5B4C75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946C8-3E59-4A86-A15D-C2CEA1ADEE3C}" type="pres">
      <dgm:prSet presAssocID="{E0F5E6A1-2FF4-4BEB-B8B7-602D5B4C7512}" presName="level2hierChild" presStyleCnt="0"/>
      <dgm:spPr/>
    </dgm:pt>
    <dgm:pt modelId="{8C187E70-580D-49BB-9F5D-6F28EFB8D77C}" type="pres">
      <dgm:prSet presAssocID="{0E6171F3-02D1-4BB0-89BC-BDC558FF9876}" presName="conn2-1" presStyleLbl="parChTrans1D2" presStyleIdx="0" presStyleCnt="2"/>
      <dgm:spPr/>
    </dgm:pt>
    <dgm:pt modelId="{FAC948E5-1E14-434E-9D8F-90ED623A8E48}" type="pres">
      <dgm:prSet presAssocID="{0E6171F3-02D1-4BB0-89BC-BDC558FF9876}" presName="connTx" presStyleLbl="parChTrans1D2" presStyleIdx="0" presStyleCnt="2"/>
      <dgm:spPr/>
    </dgm:pt>
    <dgm:pt modelId="{EAB09CD0-7F68-4E31-9BA8-CFD33E7B3F2C}" type="pres">
      <dgm:prSet presAssocID="{8B55BCCD-810B-4969-AE0D-5FE4A780A548}" presName="root2" presStyleCnt="0"/>
      <dgm:spPr/>
    </dgm:pt>
    <dgm:pt modelId="{7E44F7B4-424E-4537-9CD4-69958EC5EA4E}" type="pres">
      <dgm:prSet presAssocID="{8B55BCCD-810B-4969-AE0D-5FE4A780A54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C1237-BE5B-4985-B624-57235E849596}" type="pres">
      <dgm:prSet presAssocID="{8B55BCCD-810B-4969-AE0D-5FE4A780A548}" presName="level3hierChild" presStyleCnt="0"/>
      <dgm:spPr/>
    </dgm:pt>
    <dgm:pt modelId="{E444E9C2-D7D9-4302-B1FE-4F097A2F9251}" type="pres">
      <dgm:prSet presAssocID="{17933CAF-AA2D-49B2-86F2-7B618E04716E}" presName="conn2-1" presStyleLbl="parChTrans1D2" presStyleIdx="1" presStyleCnt="2"/>
      <dgm:spPr/>
    </dgm:pt>
    <dgm:pt modelId="{71F2E97D-35C4-49CB-A5EA-AAF016ED44CA}" type="pres">
      <dgm:prSet presAssocID="{17933CAF-AA2D-49B2-86F2-7B618E04716E}" presName="connTx" presStyleLbl="parChTrans1D2" presStyleIdx="1" presStyleCnt="2"/>
      <dgm:spPr/>
    </dgm:pt>
    <dgm:pt modelId="{AD3A9F59-25C5-4E9C-A217-413DEFB85C3F}" type="pres">
      <dgm:prSet presAssocID="{5ABF6192-018E-4B9B-8CBF-877DACEA991C}" presName="root2" presStyleCnt="0"/>
      <dgm:spPr/>
    </dgm:pt>
    <dgm:pt modelId="{3E9A62F1-D5F5-4833-B907-81D3E90766F2}" type="pres">
      <dgm:prSet presAssocID="{5ABF6192-018E-4B9B-8CBF-877DACEA991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F558F-049C-433C-BC9E-0527C33818BF}" type="pres">
      <dgm:prSet presAssocID="{5ABF6192-018E-4B9B-8CBF-877DACEA991C}" presName="level3hierChild" presStyleCnt="0"/>
      <dgm:spPr/>
    </dgm:pt>
  </dgm:ptLst>
  <dgm:cxnLst>
    <dgm:cxn modelId="{4C498B19-3C5E-4CD2-ABB6-EBE4F1738B7D}" type="presOf" srcId="{17933CAF-AA2D-49B2-86F2-7B618E04716E}" destId="{E444E9C2-D7D9-4302-B1FE-4F097A2F9251}" srcOrd="0" destOrd="0" presId="urn:microsoft.com/office/officeart/2005/8/layout/hierarchy2"/>
    <dgm:cxn modelId="{A14F4EF9-873B-47D6-BEE5-7C6EB4E69F8A}" srcId="{E0F5E6A1-2FF4-4BEB-B8B7-602D5B4C7512}" destId="{8B55BCCD-810B-4969-AE0D-5FE4A780A548}" srcOrd="0" destOrd="0" parTransId="{0E6171F3-02D1-4BB0-89BC-BDC558FF9876}" sibTransId="{8890ED9D-4E36-4C6D-BA0F-48CA0EE536A0}"/>
    <dgm:cxn modelId="{42055148-0210-4275-960D-A537559C7EFA}" type="presOf" srcId="{CD6DCD9A-BC77-4969-AECC-C8227CB6D3D4}" destId="{E7F3DC1B-8E64-46B9-BA6C-F232FFBCBD3F}" srcOrd="0" destOrd="0" presId="urn:microsoft.com/office/officeart/2005/8/layout/hierarchy2"/>
    <dgm:cxn modelId="{18F6EB61-F93D-4F7A-A34E-EC02B11EF889}" srcId="{E0F5E6A1-2FF4-4BEB-B8B7-602D5B4C7512}" destId="{5ABF6192-018E-4B9B-8CBF-877DACEA991C}" srcOrd="1" destOrd="0" parTransId="{17933CAF-AA2D-49B2-86F2-7B618E04716E}" sibTransId="{CD5CDB25-7BB0-427C-9470-E1F291B10C02}"/>
    <dgm:cxn modelId="{5C6DB2FF-C2E3-400A-8EE1-15D0CE990D4C}" type="presOf" srcId="{0E6171F3-02D1-4BB0-89BC-BDC558FF9876}" destId="{FAC948E5-1E14-434E-9D8F-90ED623A8E48}" srcOrd="1" destOrd="0" presId="urn:microsoft.com/office/officeart/2005/8/layout/hierarchy2"/>
    <dgm:cxn modelId="{96F062D1-76A3-481E-909C-A761B64AB0B1}" type="presOf" srcId="{5ABF6192-018E-4B9B-8CBF-877DACEA991C}" destId="{3E9A62F1-D5F5-4833-B907-81D3E90766F2}" srcOrd="0" destOrd="0" presId="urn:microsoft.com/office/officeart/2005/8/layout/hierarchy2"/>
    <dgm:cxn modelId="{BC8D4271-8F89-42BA-A0D0-E636C6E28CFF}" type="presOf" srcId="{17933CAF-AA2D-49B2-86F2-7B618E04716E}" destId="{71F2E97D-35C4-49CB-A5EA-AAF016ED44CA}" srcOrd="1" destOrd="0" presId="urn:microsoft.com/office/officeart/2005/8/layout/hierarchy2"/>
    <dgm:cxn modelId="{FEC5DE00-4D65-476B-8D8B-CF492F56BAEB}" type="presOf" srcId="{0E6171F3-02D1-4BB0-89BC-BDC558FF9876}" destId="{8C187E70-580D-49BB-9F5D-6F28EFB8D77C}" srcOrd="0" destOrd="0" presId="urn:microsoft.com/office/officeart/2005/8/layout/hierarchy2"/>
    <dgm:cxn modelId="{D91B29E8-31C2-4266-8BCF-73A5767AA6B3}" type="presOf" srcId="{8B55BCCD-810B-4969-AE0D-5FE4A780A548}" destId="{7E44F7B4-424E-4537-9CD4-69958EC5EA4E}" srcOrd="0" destOrd="0" presId="urn:microsoft.com/office/officeart/2005/8/layout/hierarchy2"/>
    <dgm:cxn modelId="{B0E78CA1-3DB3-410E-BDAA-DCC22476F9FF}" type="presOf" srcId="{E0F5E6A1-2FF4-4BEB-B8B7-602D5B4C7512}" destId="{03A4E607-A68A-468C-A716-F9AAD7E65F9E}" srcOrd="0" destOrd="0" presId="urn:microsoft.com/office/officeart/2005/8/layout/hierarchy2"/>
    <dgm:cxn modelId="{C8A6880B-F36B-47A4-BDB2-9A0A34E87741}" srcId="{CD6DCD9A-BC77-4969-AECC-C8227CB6D3D4}" destId="{E0F5E6A1-2FF4-4BEB-B8B7-602D5B4C7512}" srcOrd="0" destOrd="0" parTransId="{F5F1470E-9A47-479E-A4CC-35AD9DEA5EDA}" sibTransId="{D9083BA4-3C51-4709-97B8-E0D5A540D5B5}"/>
    <dgm:cxn modelId="{2E34F82B-1DF6-4E04-92F7-8F5F74E4423F}" type="presParOf" srcId="{E7F3DC1B-8E64-46B9-BA6C-F232FFBCBD3F}" destId="{4F0A07A2-29B8-4E7A-A9B4-AC3F71BC6240}" srcOrd="0" destOrd="0" presId="urn:microsoft.com/office/officeart/2005/8/layout/hierarchy2"/>
    <dgm:cxn modelId="{FDF768E9-08EF-4940-87DA-A21B140D6857}" type="presParOf" srcId="{4F0A07A2-29B8-4E7A-A9B4-AC3F71BC6240}" destId="{03A4E607-A68A-468C-A716-F9AAD7E65F9E}" srcOrd="0" destOrd="0" presId="urn:microsoft.com/office/officeart/2005/8/layout/hierarchy2"/>
    <dgm:cxn modelId="{A8392485-3D62-4FEC-83D3-32160B2D4632}" type="presParOf" srcId="{4F0A07A2-29B8-4E7A-A9B4-AC3F71BC6240}" destId="{2E2946C8-3E59-4A86-A15D-C2CEA1ADEE3C}" srcOrd="1" destOrd="0" presId="urn:microsoft.com/office/officeart/2005/8/layout/hierarchy2"/>
    <dgm:cxn modelId="{A350620B-4302-4B97-A7E5-FA7DFC3F6617}" type="presParOf" srcId="{2E2946C8-3E59-4A86-A15D-C2CEA1ADEE3C}" destId="{8C187E70-580D-49BB-9F5D-6F28EFB8D77C}" srcOrd="0" destOrd="0" presId="urn:microsoft.com/office/officeart/2005/8/layout/hierarchy2"/>
    <dgm:cxn modelId="{9C54C48A-1C34-4BA6-9077-721846C64DB1}" type="presParOf" srcId="{8C187E70-580D-49BB-9F5D-6F28EFB8D77C}" destId="{FAC948E5-1E14-434E-9D8F-90ED623A8E48}" srcOrd="0" destOrd="0" presId="urn:microsoft.com/office/officeart/2005/8/layout/hierarchy2"/>
    <dgm:cxn modelId="{5AB24FCB-D62F-4AEB-9E3E-B7E0C6823787}" type="presParOf" srcId="{2E2946C8-3E59-4A86-A15D-C2CEA1ADEE3C}" destId="{EAB09CD0-7F68-4E31-9BA8-CFD33E7B3F2C}" srcOrd="1" destOrd="0" presId="urn:microsoft.com/office/officeart/2005/8/layout/hierarchy2"/>
    <dgm:cxn modelId="{20902A02-DC25-4376-8ACF-AF7613123E9B}" type="presParOf" srcId="{EAB09CD0-7F68-4E31-9BA8-CFD33E7B3F2C}" destId="{7E44F7B4-424E-4537-9CD4-69958EC5EA4E}" srcOrd="0" destOrd="0" presId="urn:microsoft.com/office/officeart/2005/8/layout/hierarchy2"/>
    <dgm:cxn modelId="{ED3E923B-066C-43EE-8A25-16A778690CA6}" type="presParOf" srcId="{EAB09CD0-7F68-4E31-9BA8-CFD33E7B3F2C}" destId="{73CC1237-BE5B-4985-B624-57235E849596}" srcOrd="1" destOrd="0" presId="urn:microsoft.com/office/officeart/2005/8/layout/hierarchy2"/>
    <dgm:cxn modelId="{16FC4DB3-3EC7-4C27-BD62-80E662A7B265}" type="presParOf" srcId="{2E2946C8-3E59-4A86-A15D-C2CEA1ADEE3C}" destId="{E444E9C2-D7D9-4302-B1FE-4F097A2F9251}" srcOrd="2" destOrd="0" presId="urn:microsoft.com/office/officeart/2005/8/layout/hierarchy2"/>
    <dgm:cxn modelId="{040B55FA-8449-419C-A9F0-0032C704C801}" type="presParOf" srcId="{E444E9C2-D7D9-4302-B1FE-4F097A2F9251}" destId="{71F2E97D-35C4-49CB-A5EA-AAF016ED44CA}" srcOrd="0" destOrd="0" presId="urn:microsoft.com/office/officeart/2005/8/layout/hierarchy2"/>
    <dgm:cxn modelId="{411B501F-E599-40EA-8809-C086C6B0128B}" type="presParOf" srcId="{2E2946C8-3E59-4A86-A15D-C2CEA1ADEE3C}" destId="{AD3A9F59-25C5-4E9C-A217-413DEFB85C3F}" srcOrd="3" destOrd="0" presId="urn:microsoft.com/office/officeart/2005/8/layout/hierarchy2"/>
    <dgm:cxn modelId="{2734D73E-98B7-4324-B6AB-62B262964D65}" type="presParOf" srcId="{AD3A9F59-25C5-4E9C-A217-413DEFB85C3F}" destId="{3E9A62F1-D5F5-4833-B907-81D3E90766F2}" srcOrd="0" destOrd="0" presId="urn:microsoft.com/office/officeart/2005/8/layout/hierarchy2"/>
    <dgm:cxn modelId="{7728DAD2-4C6C-45CF-BA06-CA102D18A0B8}" type="presParOf" srcId="{AD3A9F59-25C5-4E9C-A217-413DEFB85C3F}" destId="{5F4F558F-049C-433C-BC9E-0527C33818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04BCDE-F45D-40A7-903C-FC994A90E0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451418F5-BC8F-4D39-A211-84090A35DDFE}">
      <dgm:prSet phldrT="[Текст]" phldr="1"/>
      <dgm:spPr/>
      <dgm:t>
        <a:bodyPr/>
        <a:lstStyle/>
        <a:p>
          <a:endParaRPr lang="ru-RU" dirty="0"/>
        </a:p>
      </dgm:t>
    </dgm:pt>
    <dgm:pt modelId="{9D493F92-792D-4971-96FB-07FA7FD4F380}" type="parTrans" cxnId="{4429AF13-E54F-4B30-8586-FBAB1A4CC6C2}">
      <dgm:prSet/>
      <dgm:spPr/>
    </dgm:pt>
    <dgm:pt modelId="{306AC897-C4B7-4BF5-9F75-EAE1F1C74B38}" type="sibTrans" cxnId="{4429AF13-E54F-4B30-8586-FBAB1A4CC6C2}">
      <dgm:prSet/>
      <dgm:spPr/>
    </dgm:pt>
    <dgm:pt modelId="{7AD89108-E723-497F-9C10-6C04F5705A00}">
      <dgm:prSet phldrT="[Текст]" phldr="1"/>
      <dgm:spPr/>
      <dgm:t>
        <a:bodyPr/>
        <a:lstStyle/>
        <a:p>
          <a:endParaRPr lang="ru-RU" dirty="0"/>
        </a:p>
      </dgm:t>
    </dgm:pt>
    <dgm:pt modelId="{BEF2262D-969F-4F22-A068-97768600458F}" type="parTrans" cxnId="{4CCE9828-3F36-4962-9077-7DD27F0BDC79}">
      <dgm:prSet/>
      <dgm:spPr/>
    </dgm:pt>
    <dgm:pt modelId="{4DB000A0-61E0-4926-80B5-7EF1D8E37D94}" type="sibTrans" cxnId="{4CCE9828-3F36-4962-9077-7DD27F0BDC79}">
      <dgm:prSet/>
      <dgm:spPr/>
    </dgm:pt>
    <dgm:pt modelId="{1F82CDE0-89B2-4011-B108-A1457C1B32A3}">
      <dgm:prSet phldrT="[Текст]" phldr="1"/>
      <dgm:spPr/>
      <dgm:t>
        <a:bodyPr/>
        <a:lstStyle/>
        <a:p>
          <a:endParaRPr lang="ru-RU" dirty="0"/>
        </a:p>
      </dgm:t>
    </dgm:pt>
    <dgm:pt modelId="{838278FB-E4F4-47EC-9B63-94DF11B69D70}" type="parTrans" cxnId="{BEF3B302-0310-476E-B0C8-F074173B26CB}">
      <dgm:prSet/>
      <dgm:spPr/>
    </dgm:pt>
    <dgm:pt modelId="{9F741169-67C1-4F02-95B1-8F46AA4B8DEE}" type="sibTrans" cxnId="{BEF3B302-0310-476E-B0C8-F074173B26CB}">
      <dgm:prSet/>
      <dgm:spPr/>
    </dgm:pt>
    <dgm:pt modelId="{D94D4288-1E4C-4384-8BB5-EBD57EEEE00B}" type="pres">
      <dgm:prSet presAssocID="{5504BCDE-F45D-40A7-903C-FC994A90E09F}" presName="diagram" presStyleCnt="0">
        <dgm:presLayoutVars>
          <dgm:dir/>
          <dgm:animLvl val="lvl"/>
          <dgm:resizeHandles val="exact"/>
        </dgm:presLayoutVars>
      </dgm:prSet>
      <dgm:spPr/>
    </dgm:pt>
    <dgm:pt modelId="{4D4366B0-C24D-47F9-BB14-06FC2BE6433B}" type="pres">
      <dgm:prSet presAssocID="{451418F5-BC8F-4D39-A211-84090A35DDFE}" presName="compNode" presStyleCnt="0"/>
      <dgm:spPr/>
    </dgm:pt>
    <dgm:pt modelId="{BBE0DA01-85CD-49F2-A614-AC085A1CC48C}" type="pres">
      <dgm:prSet presAssocID="{451418F5-BC8F-4D39-A211-84090A35DDFE}" presName="childRect" presStyleLbl="bgAcc1" presStyleIdx="0" presStyleCnt="3">
        <dgm:presLayoutVars>
          <dgm:bulletEnabled val="1"/>
        </dgm:presLayoutVars>
      </dgm:prSet>
      <dgm:spPr/>
    </dgm:pt>
    <dgm:pt modelId="{24B9E6FF-3C28-4E88-86A2-9AD6DE62413C}" type="pres">
      <dgm:prSet presAssocID="{451418F5-BC8F-4D39-A211-84090A35DD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A01E3-D2BC-4763-9B2A-5663E24AC4CE}" type="pres">
      <dgm:prSet presAssocID="{451418F5-BC8F-4D39-A211-84090A35DDFE}" presName="parentRect" presStyleLbl="alignNode1" presStyleIdx="0" presStyleCnt="3"/>
      <dgm:spPr/>
    </dgm:pt>
    <dgm:pt modelId="{1E0FE3B3-41AB-415C-BF8A-E71C1BB97833}" type="pres">
      <dgm:prSet presAssocID="{451418F5-BC8F-4D39-A211-84090A35DDFE}" presName="adorn" presStyleLbl="fgAccFollowNode1" presStyleIdx="0" presStyleCnt="3"/>
      <dgm:spPr/>
    </dgm:pt>
    <dgm:pt modelId="{FD21B4B2-5107-41BA-A220-D0539AA3FD58}" type="pres">
      <dgm:prSet presAssocID="{306AC897-C4B7-4BF5-9F75-EAE1F1C74B38}" presName="sibTrans" presStyleLbl="sibTrans2D1" presStyleIdx="0" presStyleCnt="0"/>
      <dgm:spPr/>
    </dgm:pt>
    <dgm:pt modelId="{05F054AA-8BEF-4482-892F-F2FF651F13DF}" type="pres">
      <dgm:prSet presAssocID="{7AD89108-E723-497F-9C10-6C04F5705A00}" presName="compNode" presStyleCnt="0"/>
      <dgm:spPr/>
    </dgm:pt>
    <dgm:pt modelId="{67EE6C81-858F-47E3-B216-984B47332E3F}" type="pres">
      <dgm:prSet presAssocID="{7AD89108-E723-497F-9C10-6C04F5705A00}" presName="childRect" presStyleLbl="bgAcc1" presStyleIdx="1" presStyleCnt="3">
        <dgm:presLayoutVars>
          <dgm:bulletEnabled val="1"/>
        </dgm:presLayoutVars>
      </dgm:prSet>
      <dgm:spPr/>
    </dgm:pt>
    <dgm:pt modelId="{A53B2C84-9E2D-4E59-84F4-746AE579F643}" type="pres">
      <dgm:prSet presAssocID="{7AD89108-E723-497F-9C10-6C04F5705A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D72B89-2197-4C5B-9EC5-6A531218CE07}" type="pres">
      <dgm:prSet presAssocID="{7AD89108-E723-497F-9C10-6C04F5705A00}" presName="parentRect" presStyleLbl="alignNode1" presStyleIdx="1" presStyleCnt="3"/>
      <dgm:spPr/>
    </dgm:pt>
    <dgm:pt modelId="{334A1F3D-05DF-4668-8C3E-3ABC7652E43E}" type="pres">
      <dgm:prSet presAssocID="{7AD89108-E723-497F-9C10-6C04F5705A00}" presName="adorn" presStyleLbl="fgAccFollowNode1" presStyleIdx="1" presStyleCnt="3"/>
      <dgm:spPr/>
    </dgm:pt>
    <dgm:pt modelId="{6A767EE2-6B75-445F-BF58-8A3FD3301699}" type="pres">
      <dgm:prSet presAssocID="{4DB000A0-61E0-4926-80B5-7EF1D8E37D94}" presName="sibTrans" presStyleLbl="sibTrans2D1" presStyleIdx="0" presStyleCnt="0"/>
      <dgm:spPr/>
    </dgm:pt>
    <dgm:pt modelId="{EF834828-B348-468E-AF84-8D5CA01B72C1}" type="pres">
      <dgm:prSet presAssocID="{1F82CDE0-89B2-4011-B108-A1457C1B32A3}" presName="compNode" presStyleCnt="0"/>
      <dgm:spPr/>
    </dgm:pt>
    <dgm:pt modelId="{9F6CA48B-664D-4C22-8C92-5C5ACA68FD78}" type="pres">
      <dgm:prSet presAssocID="{1F82CDE0-89B2-4011-B108-A1457C1B32A3}" presName="childRect" presStyleLbl="bgAcc1" presStyleIdx="2" presStyleCnt="3">
        <dgm:presLayoutVars>
          <dgm:bulletEnabled val="1"/>
        </dgm:presLayoutVars>
      </dgm:prSet>
      <dgm:spPr/>
    </dgm:pt>
    <dgm:pt modelId="{B6892997-256A-402B-A968-B6D877D6AFB4}" type="pres">
      <dgm:prSet presAssocID="{1F82CDE0-89B2-4011-B108-A1457C1B32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AD8614-6B05-4CB0-882F-C0D87C325990}" type="pres">
      <dgm:prSet presAssocID="{1F82CDE0-89B2-4011-B108-A1457C1B32A3}" presName="parentRect" presStyleLbl="alignNode1" presStyleIdx="2" presStyleCnt="3"/>
      <dgm:spPr/>
    </dgm:pt>
    <dgm:pt modelId="{F6336991-4390-4BC6-8739-53A39C66623F}" type="pres">
      <dgm:prSet presAssocID="{1F82CDE0-89B2-4011-B108-A1457C1B32A3}" presName="adorn" presStyleLbl="fgAccFollowNode1" presStyleIdx="2" presStyleCnt="3"/>
      <dgm:spPr/>
    </dgm:pt>
  </dgm:ptLst>
  <dgm:cxnLst>
    <dgm:cxn modelId="{3D3CA289-6914-4887-AE3C-8640DED14D53}" type="presOf" srcId="{7AD89108-E723-497F-9C10-6C04F5705A00}" destId="{A53B2C84-9E2D-4E59-84F4-746AE579F643}" srcOrd="0" destOrd="0" presId="urn:microsoft.com/office/officeart/2005/8/layout/bList2"/>
    <dgm:cxn modelId="{6EE5AE80-3053-43F3-BB4C-217A0A5C39CF}" type="presOf" srcId="{7AD89108-E723-497F-9C10-6C04F5705A00}" destId="{74D72B89-2197-4C5B-9EC5-6A531218CE07}" srcOrd="1" destOrd="0" presId="urn:microsoft.com/office/officeart/2005/8/layout/bList2"/>
    <dgm:cxn modelId="{9D823C03-1C59-4F25-812C-AAA6ED77DA64}" type="presOf" srcId="{4DB000A0-61E0-4926-80B5-7EF1D8E37D94}" destId="{6A767EE2-6B75-445F-BF58-8A3FD3301699}" srcOrd="0" destOrd="0" presId="urn:microsoft.com/office/officeart/2005/8/layout/bList2"/>
    <dgm:cxn modelId="{3000D18D-82BF-4F38-A9D4-E64D38B7D2C6}" type="presOf" srcId="{306AC897-C4B7-4BF5-9F75-EAE1F1C74B38}" destId="{FD21B4B2-5107-41BA-A220-D0539AA3FD58}" srcOrd="0" destOrd="0" presId="urn:microsoft.com/office/officeart/2005/8/layout/bList2"/>
    <dgm:cxn modelId="{2828C7B6-44E6-4505-ACBA-C663D43274AF}" type="presOf" srcId="{451418F5-BC8F-4D39-A211-84090A35DDFE}" destId="{F82A01E3-D2BC-4763-9B2A-5663E24AC4CE}" srcOrd="1" destOrd="0" presId="urn:microsoft.com/office/officeart/2005/8/layout/bList2"/>
    <dgm:cxn modelId="{4CCE9828-3F36-4962-9077-7DD27F0BDC79}" srcId="{5504BCDE-F45D-40A7-903C-FC994A90E09F}" destId="{7AD89108-E723-497F-9C10-6C04F5705A00}" srcOrd="1" destOrd="0" parTransId="{BEF2262D-969F-4F22-A068-97768600458F}" sibTransId="{4DB000A0-61E0-4926-80B5-7EF1D8E37D94}"/>
    <dgm:cxn modelId="{B15C269B-F0D0-4588-9EB9-21DD4987E3F4}" type="presOf" srcId="{1F82CDE0-89B2-4011-B108-A1457C1B32A3}" destId="{B6892997-256A-402B-A968-B6D877D6AFB4}" srcOrd="0" destOrd="0" presId="urn:microsoft.com/office/officeart/2005/8/layout/bList2"/>
    <dgm:cxn modelId="{BEF3B302-0310-476E-B0C8-F074173B26CB}" srcId="{5504BCDE-F45D-40A7-903C-FC994A90E09F}" destId="{1F82CDE0-89B2-4011-B108-A1457C1B32A3}" srcOrd="2" destOrd="0" parTransId="{838278FB-E4F4-47EC-9B63-94DF11B69D70}" sibTransId="{9F741169-67C1-4F02-95B1-8F46AA4B8DEE}"/>
    <dgm:cxn modelId="{31604E86-843D-4D52-9E1A-0939232644B5}" type="presOf" srcId="{1F82CDE0-89B2-4011-B108-A1457C1B32A3}" destId="{FEAD8614-6B05-4CB0-882F-C0D87C325990}" srcOrd="1" destOrd="0" presId="urn:microsoft.com/office/officeart/2005/8/layout/bList2"/>
    <dgm:cxn modelId="{11EE3C78-88C9-4121-8588-B19F067968C2}" type="presOf" srcId="{451418F5-BC8F-4D39-A211-84090A35DDFE}" destId="{24B9E6FF-3C28-4E88-86A2-9AD6DE62413C}" srcOrd="0" destOrd="0" presId="urn:microsoft.com/office/officeart/2005/8/layout/bList2"/>
    <dgm:cxn modelId="{4429AF13-E54F-4B30-8586-FBAB1A4CC6C2}" srcId="{5504BCDE-F45D-40A7-903C-FC994A90E09F}" destId="{451418F5-BC8F-4D39-A211-84090A35DDFE}" srcOrd="0" destOrd="0" parTransId="{9D493F92-792D-4971-96FB-07FA7FD4F380}" sibTransId="{306AC897-C4B7-4BF5-9F75-EAE1F1C74B38}"/>
    <dgm:cxn modelId="{7C9454FA-09FF-4A65-9CBB-BE8AE8956572}" type="presOf" srcId="{5504BCDE-F45D-40A7-903C-FC994A90E09F}" destId="{D94D4288-1E4C-4384-8BB5-EBD57EEEE00B}" srcOrd="0" destOrd="0" presId="urn:microsoft.com/office/officeart/2005/8/layout/bList2"/>
    <dgm:cxn modelId="{AA7774EC-78E6-4B5A-852B-A8566B377937}" type="presParOf" srcId="{D94D4288-1E4C-4384-8BB5-EBD57EEEE00B}" destId="{4D4366B0-C24D-47F9-BB14-06FC2BE6433B}" srcOrd="0" destOrd="0" presId="urn:microsoft.com/office/officeart/2005/8/layout/bList2"/>
    <dgm:cxn modelId="{F0C9D9F2-5205-4308-8872-FF1EB52DEB77}" type="presParOf" srcId="{4D4366B0-C24D-47F9-BB14-06FC2BE6433B}" destId="{BBE0DA01-85CD-49F2-A614-AC085A1CC48C}" srcOrd="0" destOrd="0" presId="urn:microsoft.com/office/officeart/2005/8/layout/bList2"/>
    <dgm:cxn modelId="{BBF12B85-E672-4F8A-A3CD-150DD44877B1}" type="presParOf" srcId="{4D4366B0-C24D-47F9-BB14-06FC2BE6433B}" destId="{24B9E6FF-3C28-4E88-86A2-9AD6DE62413C}" srcOrd="1" destOrd="0" presId="urn:microsoft.com/office/officeart/2005/8/layout/bList2"/>
    <dgm:cxn modelId="{A8105E05-BBB8-444A-A688-19BAFFCB8A68}" type="presParOf" srcId="{4D4366B0-C24D-47F9-BB14-06FC2BE6433B}" destId="{F82A01E3-D2BC-4763-9B2A-5663E24AC4CE}" srcOrd="2" destOrd="0" presId="urn:microsoft.com/office/officeart/2005/8/layout/bList2"/>
    <dgm:cxn modelId="{38021F45-3BDA-4782-B64E-5A047F366A14}" type="presParOf" srcId="{4D4366B0-C24D-47F9-BB14-06FC2BE6433B}" destId="{1E0FE3B3-41AB-415C-BF8A-E71C1BB97833}" srcOrd="3" destOrd="0" presId="urn:microsoft.com/office/officeart/2005/8/layout/bList2"/>
    <dgm:cxn modelId="{3C41DCB6-7E33-4CD7-B70F-6B00913625E4}" type="presParOf" srcId="{D94D4288-1E4C-4384-8BB5-EBD57EEEE00B}" destId="{FD21B4B2-5107-41BA-A220-D0539AA3FD58}" srcOrd="1" destOrd="0" presId="urn:microsoft.com/office/officeart/2005/8/layout/bList2"/>
    <dgm:cxn modelId="{B573D462-242B-410B-8048-76DF0DFC345A}" type="presParOf" srcId="{D94D4288-1E4C-4384-8BB5-EBD57EEEE00B}" destId="{05F054AA-8BEF-4482-892F-F2FF651F13DF}" srcOrd="2" destOrd="0" presId="urn:microsoft.com/office/officeart/2005/8/layout/bList2"/>
    <dgm:cxn modelId="{2CF70B77-DC7C-42D0-B097-AF8F127782DF}" type="presParOf" srcId="{05F054AA-8BEF-4482-892F-F2FF651F13DF}" destId="{67EE6C81-858F-47E3-B216-984B47332E3F}" srcOrd="0" destOrd="0" presId="urn:microsoft.com/office/officeart/2005/8/layout/bList2"/>
    <dgm:cxn modelId="{CBDE7DF6-77CB-4698-8CE2-1CD5E2D246F5}" type="presParOf" srcId="{05F054AA-8BEF-4482-892F-F2FF651F13DF}" destId="{A53B2C84-9E2D-4E59-84F4-746AE579F643}" srcOrd="1" destOrd="0" presId="urn:microsoft.com/office/officeart/2005/8/layout/bList2"/>
    <dgm:cxn modelId="{90562F1E-0F74-43F7-AC6C-65D536F85CFD}" type="presParOf" srcId="{05F054AA-8BEF-4482-892F-F2FF651F13DF}" destId="{74D72B89-2197-4C5B-9EC5-6A531218CE07}" srcOrd="2" destOrd="0" presId="urn:microsoft.com/office/officeart/2005/8/layout/bList2"/>
    <dgm:cxn modelId="{4BA348B6-58FA-414F-B114-F34137A3D4D3}" type="presParOf" srcId="{05F054AA-8BEF-4482-892F-F2FF651F13DF}" destId="{334A1F3D-05DF-4668-8C3E-3ABC7652E43E}" srcOrd="3" destOrd="0" presId="urn:microsoft.com/office/officeart/2005/8/layout/bList2"/>
    <dgm:cxn modelId="{2C0F153B-C9FD-4B1A-9381-67F99F230B89}" type="presParOf" srcId="{D94D4288-1E4C-4384-8BB5-EBD57EEEE00B}" destId="{6A767EE2-6B75-445F-BF58-8A3FD3301699}" srcOrd="3" destOrd="0" presId="urn:microsoft.com/office/officeart/2005/8/layout/bList2"/>
    <dgm:cxn modelId="{7CE25F02-50BE-439D-B0DA-286547F36256}" type="presParOf" srcId="{D94D4288-1E4C-4384-8BB5-EBD57EEEE00B}" destId="{EF834828-B348-468E-AF84-8D5CA01B72C1}" srcOrd="4" destOrd="0" presId="urn:microsoft.com/office/officeart/2005/8/layout/bList2"/>
    <dgm:cxn modelId="{83378EC4-9B7C-4630-86D7-8EBAB71BCCEA}" type="presParOf" srcId="{EF834828-B348-468E-AF84-8D5CA01B72C1}" destId="{9F6CA48B-664D-4C22-8C92-5C5ACA68FD78}" srcOrd="0" destOrd="0" presId="urn:microsoft.com/office/officeart/2005/8/layout/bList2"/>
    <dgm:cxn modelId="{D7E74BB8-00DE-4F0A-8E25-84222C825896}" type="presParOf" srcId="{EF834828-B348-468E-AF84-8D5CA01B72C1}" destId="{B6892997-256A-402B-A968-B6D877D6AFB4}" srcOrd="1" destOrd="0" presId="urn:microsoft.com/office/officeart/2005/8/layout/bList2"/>
    <dgm:cxn modelId="{AE7768D7-3B2F-47F1-9613-1C168AE2E7B7}" type="presParOf" srcId="{EF834828-B348-468E-AF84-8D5CA01B72C1}" destId="{FEAD8614-6B05-4CB0-882F-C0D87C325990}" srcOrd="2" destOrd="0" presId="urn:microsoft.com/office/officeart/2005/8/layout/bList2"/>
    <dgm:cxn modelId="{66A9ECD0-B706-41D2-8603-DBB1EFE4B76D}" type="presParOf" srcId="{EF834828-B348-468E-AF84-8D5CA01B72C1}" destId="{F6336991-4390-4BC6-8739-53A39C666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6DCD9A-BC77-4969-AECC-C8227CB6D3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5E6A1-2FF4-4BEB-B8B7-602D5B4C751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7. </a:t>
          </a:r>
          <a:r>
            <a:rPr lang="ru-RU" sz="1800" u="sng" dirty="0" err="1" smtClean="0">
              <a:latin typeface="Times New Roman" pitchFamily="18" charset="0"/>
              <a:cs typeface="Times New Roman" pitchFamily="18" charset="0"/>
            </a:rPr>
            <a:t>Итогово-коррекционный</a:t>
          </a:r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 этап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F1470E-9A47-479E-A4CC-35AD9DEA5EDA}" type="parTrans" cxnId="{C8A6880B-F36B-47A4-BDB2-9A0A34E87741}">
      <dgm:prSet/>
      <dgm:spPr/>
      <dgm:t>
        <a:bodyPr/>
        <a:lstStyle/>
        <a:p>
          <a:endParaRPr lang="ru-RU"/>
        </a:p>
      </dgm:t>
    </dgm:pt>
    <dgm:pt modelId="{D9083BA4-3C51-4709-97B8-E0D5A540D5B5}" type="sibTrans" cxnId="{C8A6880B-F36B-47A4-BDB2-9A0A34E87741}">
      <dgm:prSet/>
      <dgm:spPr/>
      <dgm:t>
        <a:bodyPr/>
        <a:lstStyle/>
        <a:p>
          <a:endParaRPr lang="ru-RU"/>
        </a:p>
      </dgm:t>
    </dgm:pt>
    <dgm:pt modelId="{8B55BCCD-810B-4969-AE0D-5FE4A780A54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 Проведение итогового среза. Интерпретация  полученных результатов.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E6171F3-02D1-4BB0-89BC-BDC558FF9876}" type="parTrans" cxnId="{A14F4EF9-873B-47D6-BEE5-7C6EB4E69F8A}">
      <dgm:prSet/>
      <dgm:spPr/>
      <dgm:t>
        <a:bodyPr/>
        <a:lstStyle/>
        <a:p>
          <a:endParaRPr lang="ru-RU"/>
        </a:p>
      </dgm:t>
    </dgm:pt>
    <dgm:pt modelId="{8890ED9D-4E36-4C6D-BA0F-48CA0EE536A0}" type="sibTrans" cxnId="{A14F4EF9-873B-47D6-BEE5-7C6EB4E69F8A}">
      <dgm:prSet/>
      <dgm:spPr/>
      <dgm:t>
        <a:bodyPr/>
        <a:lstStyle/>
        <a:p>
          <a:endParaRPr lang="ru-RU"/>
        </a:p>
      </dgm:t>
    </dgm:pt>
    <dgm:pt modelId="{5ABF6192-018E-4B9B-8CBF-877DACEA991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 Педагогическая коррекция духовно-нравственных и культурных ориентиров и установок.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7933CAF-AA2D-49B2-86F2-7B618E04716E}" type="parTrans" cxnId="{18F6EB61-F93D-4F7A-A34E-EC02B11EF889}">
      <dgm:prSet/>
      <dgm:spPr/>
      <dgm:t>
        <a:bodyPr/>
        <a:lstStyle/>
        <a:p>
          <a:endParaRPr lang="ru-RU"/>
        </a:p>
      </dgm:t>
    </dgm:pt>
    <dgm:pt modelId="{CD5CDB25-7BB0-427C-9470-E1F291B10C02}" type="sibTrans" cxnId="{18F6EB61-F93D-4F7A-A34E-EC02B11EF889}">
      <dgm:prSet/>
      <dgm:spPr/>
      <dgm:t>
        <a:bodyPr/>
        <a:lstStyle/>
        <a:p>
          <a:endParaRPr lang="ru-RU"/>
        </a:p>
      </dgm:t>
    </dgm:pt>
    <dgm:pt modelId="{8560DA53-0D74-41EA-BE2F-4997867BAB0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3. Духовно-нравственное и культурное саморазвитие  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саморегуляция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55C2A4C-50F5-442F-B07A-A8AA7B9C039D}" type="sibTrans" cxnId="{A5AACEFE-3958-4F01-8592-327E0BDA8190}">
      <dgm:prSet/>
      <dgm:spPr/>
      <dgm:t>
        <a:bodyPr/>
        <a:lstStyle/>
        <a:p>
          <a:endParaRPr lang="ru-RU"/>
        </a:p>
      </dgm:t>
    </dgm:pt>
    <dgm:pt modelId="{A669FE91-07C6-43B1-A17F-078A4A77EBC3}" type="parTrans" cxnId="{A5AACEFE-3958-4F01-8592-327E0BDA8190}">
      <dgm:prSet/>
      <dgm:spPr/>
      <dgm:t>
        <a:bodyPr/>
        <a:lstStyle/>
        <a:p>
          <a:endParaRPr lang="ru-RU"/>
        </a:p>
      </dgm:t>
    </dgm:pt>
    <dgm:pt modelId="{E7F3DC1B-8E64-46B9-BA6C-F232FFBCBD3F}" type="pres">
      <dgm:prSet presAssocID="{CD6DCD9A-BC77-4969-AECC-C8227CB6D3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0A07A2-29B8-4E7A-A9B4-AC3F71BC6240}" type="pres">
      <dgm:prSet presAssocID="{E0F5E6A1-2FF4-4BEB-B8B7-602D5B4C7512}" presName="root1" presStyleCnt="0"/>
      <dgm:spPr/>
    </dgm:pt>
    <dgm:pt modelId="{03A4E607-A68A-468C-A716-F9AAD7E65F9E}" type="pres">
      <dgm:prSet presAssocID="{E0F5E6A1-2FF4-4BEB-B8B7-602D5B4C75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946C8-3E59-4A86-A15D-C2CEA1ADEE3C}" type="pres">
      <dgm:prSet presAssocID="{E0F5E6A1-2FF4-4BEB-B8B7-602D5B4C7512}" presName="level2hierChild" presStyleCnt="0"/>
      <dgm:spPr/>
    </dgm:pt>
    <dgm:pt modelId="{8C187E70-580D-49BB-9F5D-6F28EFB8D77C}" type="pres">
      <dgm:prSet presAssocID="{0E6171F3-02D1-4BB0-89BC-BDC558FF9876}" presName="conn2-1" presStyleLbl="parChTrans1D2" presStyleIdx="0" presStyleCnt="3"/>
      <dgm:spPr/>
    </dgm:pt>
    <dgm:pt modelId="{FAC948E5-1E14-434E-9D8F-90ED623A8E48}" type="pres">
      <dgm:prSet presAssocID="{0E6171F3-02D1-4BB0-89BC-BDC558FF9876}" presName="connTx" presStyleLbl="parChTrans1D2" presStyleIdx="0" presStyleCnt="3"/>
      <dgm:spPr/>
    </dgm:pt>
    <dgm:pt modelId="{EAB09CD0-7F68-4E31-9BA8-CFD33E7B3F2C}" type="pres">
      <dgm:prSet presAssocID="{8B55BCCD-810B-4969-AE0D-5FE4A780A548}" presName="root2" presStyleCnt="0"/>
      <dgm:spPr/>
    </dgm:pt>
    <dgm:pt modelId="{7E44F7B4-424E-4537-9CD4-69958EC5EA4E}" type="pres">
      <dgm:prSet presAssocID="{8B55BCCD-810B-4969-AE0D-5FE4A780A54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C1237-BE5B-4985-B624-57235E849596}" type="pres">
      <dgm:prSet presAssocID="{8B55BCCD-810B-4969-AE0D-5FE4A780A548}" presName="level3hierChild" presStyleCnt="0"/>
      <dgm:spPr/>
    </dgm:pt>
    <dgm:pt modelId="{E444E9C2-D7D9-4302-B1FE-4F097A2F9251}" type="pres">
      <dgm:prSet presAssocID="{17933CAF-AA2D-49B2-86F2-7B618E04716E}" presName="conn2-1" presStyleLbl="parChTrans1D2" presStyleIdx="1" presStyleCnt="3"/>
      <dgm:spPr/>
    </dgm:pt>
    <dgm:pt modelId="{71F2E97D-35C4-49CB-A5EA-AAF016ED44CA}" type="pres">
      <dgm:prSet presAssocID="{17933CAF-AA2D-49B2-86F2-7B618E04716E}" presName="connTx" presStyleLbl="parChTrans1D2" presStyleIdx="1" presStyleCnt="3"/>
      <dgm:spPr/>
    </dgm:pt>
    <dgm:pt modelId="{AD3A9F59-25C5-4E9C-A217-413DEFB85C3F}" type="pres">
      <dgm:prSet presAssocID="{5ABF6192-018E-4B9B-8CBF-877DACEA991C}" presName="root2" presStyleCnt="0"/>
      <dgm:spPr/>
    </dgm:pt>
    <dgm:pt modelId="{3E9A62F1-D5F5-4833-B907-81D3E90766F2}" type="pres">
      <dgm:prSet presAssocID="{5ABF6192-018E-4B9B-8CBF-877DACEA991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F558F-049C-433C-BC9E-0527C33818BF}" type="pres">
      <dgm:prSet presAssocID="{5ABF6192-018E-4B9B-8CBF-877DACEA991C}" presName="level3hierChild" presStyleCnt="0"/>
      <dgm:spPr/>
    </dgm:pt>
    <dgm:pt modelId="{C369465C-2C70-4980-A2E0-171660F7B30A}" type="pres">
      <dgm:prSet presAssocID="{A669FE91-07C6-43B1-A17F-078A4A77EBC3}" presName="conn2-1" presStyleLbl="parChTrans1D2" presStyleIdx="2" presStyleCnt="3"/>
      <dgm:spPr/>
    </dgm:pt>
    <dgm:pt modelId="{AA4273F2-0E37-45C0-837F-CF64FDBFEC30}" type="pres">
      <dgm:prSet presAssocID="{A669FE91-07C6-43B1-A17F-078A4A77EBC3}" presName="connTx" presStyleLbl="parChTrans1D2" presStyleIdx="2" presStyleCnt="3"/>
      <dgm:spPr/>
    </dgm:pt>
    <dgm:pt modelId="{6646AF96-0323-43A2-A131-D86FEB2DF627}" type="pres">
      <dgm:prSet presAssocID="{8560DA53-0D74-41EA-BE2F-4997867BAB04}" presName="root2" presStyleCnt="0"/>
      <dgm:spPr/>
    </dgm:pt>
    <dgm:pt modelId="{3249ECC0-5A37-4627-814D-15FFB28DE763}" type="pres">
      <dgm:prSet presAssocID="{8560DA53-0D74-41EA-BE2F-4997867BAB0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CED73-E77F-4574-AE7A-F986C0A50A84}" type="pres">
      <dgm:prSet presAssocID="{8560DA53-0D74-41EA-BE2F-4997867BAB04}" presName="level3hierChild" presStyleCnt="0"/>
      <dgm:spPr/>
    </dgm:pt>
  </dgm:ptLst>
  <dgm:cxnLst>
    <dgm:cxn modelId="{B9BA6087-0523-49EE-ACFA-B716211D889D}" type="presOf" srcId="{17933CAF-AA2D-49B2-86F2-7B618E04716E}" destId="{E444E9C2-D7D9-4302-B1FE-4F097A2F9251}" srcOrd="0" destOrd="0" presId="urn:microsoft.com/office/officeart/2005/8/layout/hierarchy2"/>
    <dgm:cxn modelId="{EC10E0B2-6BD4-49C6-B27C-E3F7FBEA8037}" type="presOf" srcId="{8B55BCCD-810B-4969-AE0D-5FE4A780A548}" destId="{7E44F7B4-424E-4537-9CD4-69958EC5EA4E}" srcOrd="0" destOrd="0" presId="urn:microsoft.com/office/officeart/2005/8/layout/hierarchy2"/>
    <dgm:cxn modelId="{12C93569-C9F4-4196-9153-6B81E0F7541A}" type="presOf" srcId="{CD6DCD9A-BC77-4969-AECC-C8227CB6D3D4}" destId="{E7F3DC1B-8E64-46B9-BA6C-F232FFBCBD3F}" srcOrd="0" destOrd="0" presId="urn:microsoft.com/office/officeart/2005/8/layout/hierarchy2"/>
    <dgm:cxn modelId="{A14F4EF9-873B-47D6-BEE5-7C6EB4E69F8A}" srcId="{E0F5E6A1-2FF4-4BEB-B8B7-602D5B4C7512}" destId="{8B55BCCD-810B-4969-AE0D-5FE4A780A548}" srcOrd="0" destOrd="0" parTransId="{0E6171F3-02D1-4BB0-89BC-BDC558FF9876}" sibTransId="{8890ED9D-4E36-4C6D-BA0F-48CA0EE536A0}"/>
    <dgm:cxn modelId="{9AD9AA82-0E09-496F-84F9-23D7FCF088DF}" type="presOf" srcId="{E0F5E6A1-2FF4-4BEB-B8B7-602D5B4C7512}" destId="{03A4E607-A68A-468C-A716-F9AAD7E65F9E}" srcOrd="0" destOrd="0" presId="urn:microsoft.com/office/officeart/2005/8/layout/hierarchy2"/>
    <dgm:cxn modelId="{18F6EB61-F93D-4F7A-A34E-EC02B11EF889}" srcId="{E0F5E6A1-2FF4-4BEB-B8B7-602D5B4C7512}" destId="{5ABF6192-018E-4B9B-8CBF-877DACEA991C}" srcOrd="1" destOrd="0" parTransId="{17933CAF-AA2D-49B2-86F2-7B618E04716E}" sibTransId="{CD5CDB25-7BB0-427C-9470-E1F291B10C02}"/>
    <dgm:cxn modelId="{A5AACEFE-3958-4F01-8592-327E0BDA8190}" srcId="{E0F5E6A1-2FF4-4BEB-B8B7-602D5B4C7512}" destId="{8560DA53-0D74-41EA-BE2F-4997867BAB04}" srcOrd="2" destOrd="0" parTransId="{A669FE91-07C6-43B1-A17F-078A4A77EBC3}" sibTransId="{155C2A4C-50F5-442F-B07A-A8AA7B9C039D}"/>
    <dgm:cxn modelId="{B2AF2E55-C979-4C08-804B-6CF1E7363960}" type="presOf" srcId="{17933CAF-AA2D-49B2-86F2-7B618E04716E}" destId="{71F2E97D-35C4-49CB-A5EA-AAF016ED44CA}" srcOrd="1" destOrd="0" presId="urn:microsoft.com/office/officeart/2005/8/layout/hierarchy2"/>
    <dgm:cxn modelId="{6913B144-33B7-432D-A5D3-E7F852C306B0}" type="presOf" srcId="{8560DA53-0D74-41EA-BE2F-4997867BAB04}" destId="{3249ECC0-5A37-4627-814D-15FFB28DE763}" srcOrd="0" destOrd="0" presId="urn:microsoft.com/office/officeart/2005/8/layout/hierarchy2"/>
    <dgm:cxn modelId="{E4B94262-A6E9-4CF3-A875-CF0AD3C05186}" type="presOf" srcId="{A669FE91-07C6-43B1-A17F-078A4A77EBC3}" destId="{AA4273F2-0E37-45C0-837F-CF64FDBFEC30}" srcOrd="1" destOrd="0" presId="urn:microsoft.com/office/officeart/2005/8/layout/hierarchy2"/>
    <dgm:cxn modelId="{ABF8FDA5-2DA3-41BB-A380-052B1FDE6C83}" type="presOf" srcId="{A669FE91-07C6-43B1-A17F-078A4A77EBC3}" destId="{C369465C-2C70-4980-A2E0-171660F7B30A}" srcOrd="0" destOrd="0" presId="urn:microsoft.com/office/officeart/2005/8/layout/hierarchy2"/>
    <dgm:cxn modelId="{55807762-8E5E-45E2-AFFC-C2E0CEF1FC30}" type="presOf" srcId="{0E6171F3-02D1-4BB0-89BC-BDC558FF9876}" destId="{8C187E70-580D-49BB-9F5D-6F28EFB8D77C}" srcOrd="0" destOrd="0" presId="urn:microsoft.com/office/officeart/2005/8/layout/hierarchy2"/>
    <dgm:cxn modelId="{DC978123-B47D-4104-884B-ECBDD54B1F11}" type="presOf" srcId="{5ABF6192-018E-4B9B-8CBF-877DACEA991C}" destId="{3E9A62F1-D5F5-4833-B907-81D3E90766F2}" srcOrd="0" destOrd="0" presId="urn:microsoft.com/office/officeart/2005/8/layout/hierarchy2"/>
    <dgm:cxn modelId="{388A51F0-6BAB-4D91-88C7-4AE846DB2D19}" type="presOf" srcId="{0E6171F3-02D1-4BB0-89BC-BDC558FF9876}" destId="{FAC948E5-1E14-434E-9D8F-90ED623A8E48}" srcOrd="1" destOrd="0" presId="urn:microsoft.com/office/officeart/2005/8/layout/hierarchy2"/>
    <dgm:cxn modelId="{C8A6880B-F36B-47A4-BDB2-9A0A34E87741}" srcId="{CD6DCD9A-BC77-4969-AECC-C8227CB6D3D4}" destId="{E0F5E6A1-2FF4-4BEB-B8B7-602D5B4C7512}" srcOrd="0" destOrd="0" parTransId="{F5F1470E-9A47-479E-A4CC-35AD9DEA5EDA}" sibTransId="{D9083BA4-3C51-4709-97B8-E0D5A540D5B5}"/>
    <dgm:cxn modelId="{9ACDCA91-9C8B-4365-AF2A-F374D868B19E}" type="presParOf" srcId="{E7F3DC1B-8E64-46B9-BA6C-F232FFBCBD3F}" destId="{4F0A07A2-29B8-4E7A-A9B4-AC3F71BC6240}" srcOrd="0" destOrd="0" presId="urn:microsoft.com/office/officeart/2005/8/layout/hierarchy2"/>
    <dgm:cxn modelId="{2F282C97-63E4-45FD-86BA-3E2AF408BEC7}" type="presParOf" srcId="{4F0A07A2-29B8-4E7A-A9B4-AC3F71BC6240}" destId="{03A4E607-A68A-468C-A716-F9AAD7E65F9E}" srcOrd="0" destOrd="0" presId="urn:microsoft.com/office/officeart/2005/8/layout/hierarchy2"/>
    <dgm:cxn modelId="{A015E07A-0ECF-4B7D-990A-EDA903AFB786}" type="presParOf" srcId="{4F0A07A2-29B8-4E7A-A9B4-AC3F71BC6240}" destId="{2E2946C8-3E59-4A86-A15D-C2CEA1ADEE3C}" srcOrd="1" destOrd="0" presId="urn:microsoft.com/office/officeart/2005/8/layout/hierarchy2"/>
    <dgm:cxn modelId="{E4A634D6-99F1-45B0-941D-03045B6DECAE}" type="presParOf" srcId="{2E2946C8-3E59-4A86-A15D-C2CEA1ADEE3C}" destId="{8C187E70-580D-49BB-9F5D-6F28EFB8D77C}" srcOrd="0" destOrd="0" presId="urn:microsoft.com/office/officeart/2005/8/layout/hierarchy2"/>
    <dgm:cxn modelId="{3E5DF849-B01B-415C-9041-EB497BFED84C}" type="presParOf" srcId="{8C187E70-580D-49BB-9F5D-6F28EFB8D77C}" destId="{FAC948E5-1E14-434E-9D8F-90ED623A8E48}" srcOrd="0" destOrd="0" presId="urn:microsoft.com/office/officeart/2005/8/layout/hierarchy2"/>
    <dgm:cxn modelId="{41FFEE07-3B74-4196-9214-6802E90EB983}" type="presParOf" srcId="{2E2946C8-3E59-4A86-A15D-C2CEA1ADEE3C}" destId="{EAB09CD0-7F68-4E31-9BA8-CFD33E7B3F2C}" srcOrd="1" destOrd="0" presId="urn:microsoft.com/office/officeart/2005/8/layout/hierarchy2"/>
    <dgm:cxn modelId="{6128DBA6-4B0E-4C99-96F2-3D8443452835}" type="presParOf" srcId="{EAB09CD0-7F68-4E31-9BA8-CFD33E7B3F2C}" destId="{7E44F7B4-424E-4537-9CD4-69958EC5EA4E}" srcOrd="0" destOrd="0" presId="urn:microsoft.com/office/officeart/2005/8/layout/hierarchy2"/>
    <dgm:cxn modelId="{BC81FFD8-84A9-4C5A-B8E0-99F678302182}" type="presParOf" srcId="{EAB09CD0-7F68-4E31-9BA8-CFD33E7B3F2C}" destId="{73CC1237-BE5B-4985-B624-57235E849596}" srcOrd="1" destOrd="0" presId="urn:microsoft.com/office/officeart/2005/8/layout/hierarchy2"/>
    <dgm:cxn modelId="{E7285C8F-47D3-4507-8597-62BFEA4456AC}" type="presParOf" srcId="{2E2946C8-3E59-4A86-A15D-C2CEA1ADEE3C}" destId="{E444E9C2-D7D9-4302-B1FE-4F097A2F9251}" srcOrd="2" destOrd="0" presId="urn:microsoft.com/office/officeart/2005/8/layout/hierarchy2"/>
    <dgm:cxn modelId="{167BED17-3215-493E-8FA7-52E36D923BD5}" type="presParOf" srcId="{E444E9C2-D7D9-4302-B1FE-4F097A2F9251}" destId="{71F2E97D-35C4-49CB-A5EA-AAF016ED44CA}" srcOrd="0" destOrd="0" presId="urn:microsoft.com/office/officeart/2005/8/layout/hierarchy2"/>
    <dgm:cxn modelId="{501D87F5-6751-413D-B78C-CD70ED3E2E5D}" type="presParOf" srcId="{2E2946C8-3E59-4A86-A15D-C2CEA1ADEE3C}" destId="{AD3A9F59-25C5-4E9C-A217-413DEFB85C3F}" srcOrd="3" destOrd="0" presId="urn:microsoft.com/office/officeart/2005/8/layout/hierarchy2"/>
    <dgm:cxn modelId="{E46A17E2-56A9-404B-BFFF-DAB25B110610}" type="presParOf" srcId="{AD3A9F59-25C5-4E9C-A217-413DEFB85C3F}" destId="{3E9A62F1-D5F5-4833-B907-81D3E90766F2}" srcOrd="0" destOrd="0" presId="urn:microsoft.com/office/officeart/2005/8/layout/hierarchy2"/>
    <dgm:cxn modelId="{17C66EDC-AFE6-46BE-925A-0553D5F2624A}" type="presParOf" srcId="{AD3A9F59-25C5-4E9C-A217-413DEFB85C3F}" destId="{5F4F558F-049C-433C-BC9E-0527C33818BF}" srcOrd="1" destOrd="0" presId="urn:microsoft.com/office/officeart/2005/8/layout/hierarchy2"/>
    <dgm:cxn modelId="{42BB00AC-779B-47CC-8B67-2AE28E0ABCB8}" type="presParOf" srcId="{2E2946C8-3E59-4A86-A15D-C2CEA1ADEE3C}" destId="{C369465C-2C70-4980-A2E0-171660F7B30A}" srcOrd="4" destOrd="0" presId="urn:microsoft.com/office/officeart/2005/8/layout/hierarchy2"/>
    <dgm:cxn modelId="{4B4DAA6B-CD0E-487A-8198-79D6584D3CEE}" type="presParOf" srcId="{C369465C-2C70-4980-A2E0-171660F7B30A}" destId="{AA4273F2-0E37-45C0-837F-CF64FDBFEC30}" srcOrd="0" destOrd="0" presId="urn:microsoft.com/office/officeart/2005/8/layout/hierarchy2"/>
    <dgm:cxn modelId="{BCBA62AA-F233-4710-A89D-5E5673EE3F3C}" type="presParOf" srcId="{2E2946C8-3E59-4A86-A15D-C2CEA1ADEE3C}" destId="{6646AF96-0323-43A2-A131-D86FEB2DF627}" srcOrd="5" destOrd="0" presId="urn:microsoft.com/office/officeart/2005/8/layout/hierarchy2"/>
    <dgm:cxn modelId="{9B880E94-2341-44AE-B534-11152B6142F4}" type="presParOf" srcId="{6646AF96-0323-43A2-A131-D86FEB2DF627}" destId="{3249ECC0-5A37-4627-814D-15FFB28DE763}" srcOrd="0" destOrd="0" presId="urn:microsoft.com/office/officeart/2005/8/layout/hierarchy2"/>
    <dgm:cxn modelId="{D0486F5F-CA8F-4021-B9E1-2BE8E0765E26}" type="presParOf" srcId="{6646AF96-0323-43A2-A131-D86FEB2DF627}" destId="{9E6CED73-E77F-4574-AE7A-F986C0A50A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04BCDE-F45D-40A7-903C-FC994A90E0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451418F5-BC8F-4D39-A211-84090A35DDFE}">
      <dgm:prSet phldrT="[Текст]" phldr="1"/>
      <dgm:spPr/>
      <dgm:t>
        <a:bodyPr/>
        <a:lstStyle/>
        <a:p>
          <a:endParaRPr lang="ru-RU" dirty="0"/>
        </a:p>
      </dgm:t>
    </dgm:pt>
    <dgm:pt modelId="{9D493F92-792D-4971-96FB-07FA7FD4F380}" type="parTrans" cxnId="{4429AF13-E54F-4B30-8586-FBAB1A4CC6C2}">
      <dgm:prSet/>
      <dgm:spPr/>
    </dgm:pt>
    <dgm:pt modelId="{306AC897-C4B7-4BF5-9F75-EAE1F1C74B38}" type="sibTrans" cxnId="{4429AF13-E54F-4B30-8586-FBAB1A4CC6C2}">
      <dgm:prSet/>
      <dgm:spPr/>
    </dgm:pt>
    <dgm:pt modelId="{7AD89108-E723-497F-9C10-6C04F5705A00}">
      <dgm:prSet phldrT="[Текст]" phldr="1"/>
      <dgm:spPr/>
      <dgm:t>
        <a:bodyPr/>
        <a:lstStyle/>
        <a:p>
          <a:endParaRPr lang="ru-RU" dirty="0"/>
        </a:p>
      </dgm:t>
    </dgm:pt>
    <dgm:pt modelId="{BEF2262D-969F-4F22-A068-97768600458F}" type="parTrans" cxnId="{4CCE9828-3F36-4962-9077-7DD27F0BDC79}">
      <dgm:prSet/>
      <dgm:spPr/>
    </dgm:pt>
    <dgm:pt modelId="{4DB000A0-61E0-4926-80B5-7EF1D8E37D94}" type="sibTrans" cxnId="{4CCE9828-3F36-4962-9077-7DD27F0BDC79}">
      <dgm:prSet/>
      <dgm:spPr/>
    </dgm:pt>
    <dgm:pt modelId="{1F82CDE0-89B2-4011-B108-A1457C1B32A3}">
      <dgm:prSet phldrT="[Текст]" phldr="1"/>
      <dgm:spPr/>
      <dgm:t>
        <a:bodyPr/>
        <a:lstStyle/>
        <a:p>
          <a:endParaRPr lang="ru-RU" dirty="0"/>
        </a:p>
      </dgm:t>
    </dgm:pt>
    <dgm:pt modelId="{838278FB-E4F4-47EC-9B63-94DF11B69D70}" type="parTrans" cxnId="{BEF3B302-0310-476E-B0C8-F074173B26CB}">
      <dgm:prSet/>
      <dgm:spPr/>
    </dgm:pt>
    <dgm:pt modelId="{9F741169-67C1-4F02-95B1-8F46AA4B8DEE}" type="sibTrans" cxnId="{BEF3B302-0310-476E-B0C8-F074173B26CB}">
      <dgm:prSet/>
      <dgm:spPr/>
    </dgm:pt>
    <dgm:pt modelId="{D94D4288-1E4C-4384-8BB5-EBD57EEEE00B}" type="pres">
      <dgm:prSet presAssocID="{5504BCDE-F45D-40A7-903C-FC994A90E09F}" presName="diagram" presStyleCnt="0">
        <dgm:presLayoutVars>
          <dgm:dir/>
          <dgm:animLvl val="lvl"/>
          <dgm:resizeHandles val="exact"/>
        </dgm:presLayoutVars>
      </dgm:prSet>
      <dgm:spPr/>
    </dgm:pt>
    <dgm:pt modelId="{4D4366B0-C24D-47F9-BB14-06FC2BE6433B}" type="pres">
      <dgm:prSet presAssocID="{451418F5-BC8F-4D39-A211-84090A35DDFE}" presName="compNode" presStyleCnt="0"/>
      <dgm:spPr/>
    </dgm:pt>
    <dgm:pt modelId="{BBE0DA01-85CD-49F2-A614-AC085A1CC48C}" type="pres">
      <dgm:prSet presAssocID="{451418F5-BC8F-4D39-A211-84090A35DDFE}" presName="childRect" presStyleLbl="bgAcc1" presStyleIdx="0" presStyleCnt="3">
        <dgm:presLayoutVars>
          <dgm:bulletEnabled val="1"/>
        </dgm:presLayoutVars>
      </dgm:prSet>
      <dgm:spPr/>
    </dgm:pt>
    <dgm:pt modelId="{24B9E6FF-3C28-4E88-86A2-9AD6DE62413C}" type="pres">
      <dgm:prSet presAssocID="{451418F5-BC8F-4D39-A211-84090A35DD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A01E3-D2BC-4763-9B2A-5663E24AC4CE}" type="pres">
      <dgm:prSet presAssocID="{451418F5-BC8F-4D39-A211-84090A35DDFE}" presName="parentRect" presStyleLbl="alignNode1" presStyleIdx="0" presStyleCnt="3"/>
      <dgm:spPr/>
    </dgm:pt>
    <dgm:pt modelId="{1E0FE3B3-41AB-415C-BF8A-E71C1BB97833}" type="pres">
      <dgm:prSet presAssocID="{451418F5-BC8F-4D39-A211-84090A35DDFE}" presName="adorn" presStyleLbl="fgAccFollowNode1" presStyleIdx="0" presStyleCnt="3"/>
      <dgm:spPr/>
    </dgm:pt>
    <dgm:pt modelId="{FD21B4B2-5107-41BA-A220-D0539AA3FD58}" type="pres">
      <dgm:prSet presAssocID="{306AC897-C4B7-4BF5-9F75-EAE1F1C74B38}" presName="sibTrans" presStyleLbl="sibTrans2D1" presStyleIdx="0" presStyleCnt="0"/>
      <dgm:spPr/>
    </dgm:pt>
    <dgm:pt modelId="{05F054AA-8BEF-4482-892F-F2FF651F13DF}" type="pres">
      <dgm:prSet presAssocID="{7AD89108-E723-497F-9C10-6C04F5705A00}" presName="compNode" presStyleCnt="0"/>
      <dgm:spPr/>
    </dgm:pt>
    <dgm:pt modelId="{67EE6C81-858F-47E3-B216-984B47332E3F}" type="pres">
      <dgm:prSet presAssocID="{7AD89108-E723-497F-9C10-6C04F5705A00}" presName="childRect" presStyleLbl="bgAcc1" presStyleIdx="1" presStyleCnt="3">
        <dgm:presLayoutVars>
          <dgm:bulletEnabled val="1"/>
        </dgm:presLayoutVars>
      </dgm:prSet>
      <dgm:spPr/>
    </dgm:pt>
    <dgm:pt modelId="{A53B2C84-9E2D-4E59-84F4-746AE579F643}" type="pres">
      <dgm:prSet presAssocID="{7AD89108-E723-497F-9C10-6C04F5705A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D72B89-2197-4C5B-9EC5-6A531218CE07}" type="pres">
      <dgm:prSet presAssocID="{7AD89108-E723-497F-9C10-6C04F5705A00}" presName="parentRect" presStyleLbl="alignNode1" presStyleIdx="1" presStyleCnt="3"/>
      <dgm:spPr/>
    </dgm:pt>
    <dgm:pt modelId="{334A1F3D-05DF-4668-8C3E-3ABC7652E43E}" type="pres">
      <dgm:prSet presAssocID="{7AD89108-E723-497F-9C10-6C04F5705A00}" presName="adorn" presStyleLbl="fgAccFollowNode1" presStyleIdx="1" presStyleCnt="3"/>
      <dgm:spPr/>
    </dgm:pt>
    <dgm:pt modelId="{6A767EE2-6B75-445F-BF58-8A3FD3301699}" type="pres">
      <dgm:prSet presAssocID="{4DB000A0-61E0-4926-80B5-7EF1D8E37D94}" presName="sibTrans" presStyleLbl="sibTrans2D1" presStyleIdx="0" presStyleCnt="0"/>
      <dgm:spPr/>
    </dgm:pt>
    <dgm:pt modelId="{EF834828-B348-468E-AF84-8D5CA01B72C1}" type="pres">
      <dgm:prSet presAssocID="{1F82CDE0-89B2-4011-B108-A1457C1B32A3}" presName="compNode" presStyleCnt="0"/>
      <dgm:spPr/>
    </dgm:pt>
    <dgm:pt modelId="{9F6CA48B-664D-4C22-8C92-5C5ACA68FD78}" type="pres">
      <dgm:prSet presAssocID="{1F82CDE0-89B2-4011-B108-A1457C1B32A3}" presName="childRect" presStyleLbl="bgAcc1" presStyleIdx="2" presStyleCnt="3">
        <dgm:presLayoutVars>
          <dgm:bulletEnabled val="1"/>
        </dgm:presLayoutVars>
      </dgm:prSet>
      <dgm:spPr/>
    </dgm:pt>
    <dgm:pt modelId="{B6892997-256A-402B-A968-B6D877D6AFB4}" type="pres">
      <dgm:prSet presAssocID="{1F82CDE0-89B2-4011-B108-A1457C1B32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AD8614-6B05-4CB0-882F-C0D87C325990}" type="pres">
      <dgm:prSet presAssocID="{1F82CDE0-89B2-4011-B108-A1457C1B32A3}" presName="parentRect" presStyleLbl="alignNode1" presStyleIdx="2" presStyleCnt="3"/>
      <dgm:spPr/>
    </dgm:pt>
    <dgm:pt modelId="{F6336991-4390-4BC6-8739-53A39C66623F}" type="pres">
      <dgm:prSet presAssocID="{1F82CDE0-89B2-4011-B108-A1457C1B32A3}" presName="adorn" presStyleLbl="fgAccFollowNode1" presStyleIdx="2" presStyleCnt="3"/>
      <dgm:spPr/>
    </dgm:pt>
  </dgm:ptLst>
  <dgm:cxnLst>
    <dgm:cxn modelId="{E425207A-4045-4E83-8854-71BD318D7278}" type="presOf" srcId="{4DB000A0-61E0-4926-80B5-7EF1D8E37D94}" destId="{6A767EE2-6B75-445F-BF58-8A3FD3301699}" srcOrd="0" destOrd="0" presId="urn:microsoft.com/office/officeart/2005/8/layout/bList2"/>
    <dgm:cxn modelId="{BB14A340-8CE4-4E4B-BE73-372B0EA8CC59}" type="presOf" srcId="{1F82CDE0-89B2-4011-B108-A1457C1B32A3}" destId="{B6892997-256A-402B-A968-B6D877D6AFB4}" srcOrd="0" destOrd="0" presId="urn:microsoft.com/office/officeart/2005/8/layout/bList2"/>
    <dgm:cxn modelId="{4CCE9828-3F36-4962-9077-7DD27F0BDC79}" srcId="{5504BCDE-F45D-40A7-903C-FC994A90E09F}" destId="{7AD89108-E723-497F-9C10-6C04F5705A00}" srcOrd="1" destOrd="0" parTransId="{BEF2262D-969F-4F22-A068-97768600458F}" sibTransId="{4DB000A0-61E0-4926-80B5-7EF1D8E37D94}"/>
    <dgm:cxn modelId="{F0369A0F-E459-44B9-A1EA-99A312C71A58}" type="presOf" srcId="{451418F5-BC8F-4D39-A211-84090A35DDFE}" destId="{24B9E6FF-3C28-4E88-86A2-9AD6DE62413C}" srcOrd="0" destOrd="0" presId="urn:microsoft.com/office/officeart/2005/8/layout/bList2"/>
    <dgm:cxn modelId="{04C99EF8-174D-44CC-B4A0-F5C7029465A9}" type="presOf" srcId="{7AD89108-E723-497F-9C10-6C04F5705A00}" destId="{74D72B89-2197-4C5B-9EC5-6A531218CE07}" srcOrd="1" destOrd="0" presId="urn:microsoft.com/office/officeart/2005/8/layout/bList2"/>
    <dgm:cxn modelId="{30F4B46F-3A03-40AB-8EB1-CE50CAE162A7}" type="presOf" srcId="{1F82CDE0-89B2-4011-B108-A1457C1B32A3}" destId="{FEAD8614-6B05-4CB0-882F-C0D87C325990}" srcOrd="1" destOrd="0" presId="urn:microsoft.com/office/officeart/2005/8/layout/bList2"/>
    <dgm:cxn modelId="{5F79C4E1-3FB9-4D81-848C-CE2702036BD3}" type="presOf" srcId="{451418F5-BC8F-4D39-A211-84090A35DDFE}" destId="{F82A01E3-D2BC-4763-9B2A-5663E24AC4CE}" srcOrd="1" destOrd="0" presId="urn:microsoft.com/office/officeart/2005/8/layout/bList2"/>
    <dgm:cxn modelId="{BEF3B302-0310-476E-B0C8-F074173B26CB}" srcId="{5504BCDE-F45D-40A7-903C-FC994A90E09F}" destId="{1F82CDE0-89B2-4011-B108-A1457C1B32A3}" srcOrd="2" destOrd="0" parTransId="{838278FB-E4F4-47EC-9B63-94DF11B69D70}" sibTransId="{9F741169-67C1-4F02-95B1-8F46AA4B8DEE}"/>
    <dgm:cxn modelId="{5805B4FD-3418-4BBD-9339-A6F559DCB4EB}" type="presOf" srcId="{306AC897-C4B7-4BF5-9F75-EAE1F1C74B38}" destId="{FD21B4B2-5107-41BA-A220-D0539AA3FD58}" srcOrd="0" destOrd="0" presId="urn:microsoft.com/office/officeart/2005/8/layout/bList2"/>
    <dgm:cxn modelId="{1BA9CA44-707C-42CB-A31E-B2C8C542DF2C}" type="presOf" srcId="{7AD89108-E723-497F-9C10-6C04F5705A00}" destId="{A53B2C84-9E2D-4E59-84F4-746AE579F643}" srcOrd="0" destOrd="0" presId="urn:microsoft.com/office/officeart/2005/8/layout/bList2"/>
    <dgm:cxn modelId="{4429AF13-E54F-4B30-8586-FBAB1A4CC6C2}" srcId="{5504BCDE-F45D-40A7-903C-FC994A90E09F}" destId="{451418F5-BC8F-4D39-A211-84090A35DDFE}" srcOrd="0" destOrd="0" parTransId="{9D493F92-792D-4971-96FB-07FA7FD4F380}" sibTransId="{306AC897-C4B7-4BF5-9F75-EAE1F1C74B38}"/>
    <dgm:cxn modelId="{61A54213-0FC3-4B7F-826C-632660D8CF12}" type="presOf" srcId="{5504BCDE-F45D-40A7-903C-FC994A90E09F}" destId="{D94D4288-1E4C-4384-8BB5-EBD57EEEE00B}" srcOrd="0" destOrd="0" presId="urn:microsoft.com/office/officeart/2005/8/layout/bList2"/>
    <dgm:cxn modelId="{1B58D5AC-0AF0-4D9A-81D6-5E3D743C8728}" type="presParOf" srcId="{D94D4288-1E4C-4384-8BB5-EBD57EEEE00B}" destId="{4D4366B0-C24D-47F9-BB14-06FC2BE6433B}" srcOrd="0" destOrd="0" presId="urn:microsoft.com/office/officeart/2005/8/layout/bList2"/>
    <dgm:cxn modelId="{D87AFCFD-6D28-43E1-9E65-C9084139F956}" type="presParOf" srcId="{4D4366B0-C24D-47F9-BB14-06FC2BE6433B}" destId="{BBE0DA01-85CD-49F2-A614-AC085A1CC48C}" srcOrd="0" destOrd="0" presId="urn:microsoft.com/office/officeart/2005/8/layout/bList2"/>
    <dgm:cxn modelId="{3FC95708-086C-4855-BCBD-E78E361B1E90}" type="presParOf" srcId="{4D4366B0-C24D-47F9-BB14-06FC2BE6433B}" destId="{24B9E6FF-3C28-4E88-86A2-9AD6DE62413C}" srcOrd="1" destOrd="0" presId="urn:microsoft.com/office/officeart/2005/8/layout/bList2"/>
    <dgm:cxn modelId="{89502C78-F2D9-47B8-9695-B5B7B84B269A}" type="presParOf" srcId="{4D4366B0-C24D-47F9-BB14-06FC2BE6433B}" destId="{F82A01E3-D2BC-4763-9B2A-5663E24AC4CE}" srcOrd="2" destOrd="0" presId="urn:microsoft.com/office/officeart/2005/8/layout/bList2"/>
    <dgm:cxn modelId="{A313933D-547B-4374-90A0-3C98ED8D4516}" type="presParOf" srcId="{4D4366B0-C24D-47F9-BB14-06FC2BE6433B}" destId="{1E0FE3B3-41AB-415C-BF8A-E71C1BB97833}" srcOrd="3" destOrd="0" presId="urn:microsoft.com/office/officeart/2005/8/layout/bList2"/>
    <dgm:cxn modelId="{DB49DEDD-2A88-43E1-86B0-B1F5C994D1C6}" type="presParOf" srcId="{D94D4288-1E4C-4384-8BB5-EBD57EEEE00B}" destId="{FD21B4B2-5107-41BA-A220-D0539AA3FD58}" srcOrd="1" destOrd="0" presId="urn:microsoft.com/office/officeart/2005/8/layout/bList2"/>
    <dgm:cxn modelId="{D72E662F-406A-44AE-BDC2-0A4F0FB3E8C1}" type="presParOf" srcId="{D94D4288-1E4C-4384-8BB5-EBD57EEEE00B}" destId="{05F054AA-8BEF-4482-892F-F2FF651F13DF}" srcOrd="2" destOrd="0" presId="urn:microsoft.com/office/officeart/2005/8/layout/bList2"/>
    <dgm:cxn modelId="{30E74DFE-58F6-43D7-970F-85754E85875B}" type="presParOf" srcId="{05F054AA-8BEF-4482-892F-F2FF651F13DF}" destId="{67EE6C81-858F-47E3-B216-984B47332E3F}" srcOrd="0" destOrd="0" presId="urn:microsoft.com/office/officeart/2005/8/layout/bList2"/>
    <dgm:cxn modelId="{8D20A6A1-BDA0-489C-8BF4-FFDA9E970FE8}" type="presParOf" srcId="{05F054AA-8BEF-4482-892F-F2FF651F13DF}" destId="{A53B2C84-9E2D-4E59-84F4-746AE579F643}" srcOrd="1" destOrd="0" presId="urn:microsoft.com/office/officeart/2005/8/layout/bList2"/>
    <dgm:cxn modelId="{5746312D-7C49-4C5A-97B0-E57DD74A0C01}" type="presParOf" srcId="{05F054AA-8BEF-4482-892F-F2FF651F13DF}" destId="{74D72B89-2197-4C5B-9EC5-6A531218CE07}" srcOrd="2" destOrd="0" presId="urn:microsoft.com/office/officeart/2005/8/layout/bList2"/>
    <dgm:cxn modelId="{803A79EE-74D6-4311-90D4-94F15EC6C1F1}" type="presParOf" srcId="{05F054AA-8BEF-4482-892F-F2FF651F13DF}" destId="{334A1F3D-05DF-4668-8C3E-3ABC7652E43E}" srcOrd="3" destOrd="0" presId="urn:microsoft.com/office/officeart/2005/8/layout/bList2"/>
    <dgm:cxn modelId="{ACE191B7-1920-4F13-AC01-F954A9F6FEAF}" type="presParOf" srcId="{D94D4288-1E4C-4384-8BB5-EBD57EEEE00B}" destId="{6A767EE2-6B75-445F-BF58-8A3FD3301699}" srcOrd="3" destOrd="0" presId="urn:microsoft.com/office/officeart/2005/8/layout/bList2"/>
    <dgm:cxn modelId="{041AD691-4F60-443B-994F-896BA476D42F}" type="presParOf" srcId="{D94D4288-1E4C-4384-8BB5-EBD57EEEE00B}" destId="{EF834828-B348-468E-AF84-8D5CA01B72C1}" srcOrd="4" destOrd="0" presId="urn:microsoft.com/office/officeart/2005/8/layout/bList2"/>
    <dgm:cxn modelId="{D29975D4-0629-4BD7-A8A2-A5D640B6D67D}" type="presParOf" srcId="{EF834828-B348-468E-AF84-8D5CA01B72C1}" destId="{9F6CA48B-664D-4C22-8C92-5C5ACA68FD78}" srcOrd="0" destOrd="0" presId="urn:microsoft.com/office/officeart/2005/8/layout/bList2"/>
    <dgm:cxn modelId="{DD007BF3-9AE4-486D-8C4C-A96E1CC9DA6A}" type="presParOf" srcId="{EF834828-B348-468E-AF84-8D5CA01B72C1}" destId="{B6892997-256A-402B-A968-B6D877D6AFB4}" srcOrd="1" destOrd="0" presId="urn:microsoft.com/office/officeart/2005/8/layout/bList2"/>
    <dgm:cxn modelId="{88536F44-CC83-4154-90AD-A2B81700F72E}" type="presParOf" srcId="{EF834828-B348-468E-AF84-8D5CA01B72C1}" destId="{FEAD8614-6B05-4CB0-882F-C0D87C325990}" srcOrd="2" destOrd="0" presId="urn:microsoft.com/office/officeart/2005/8/layout/bList2"/>
    <dgm:cxn modelId="{12190B0A-B2B1-4ED4-BFBC-38122F07B310}" type="presParOf" srcId="{EF834828-B348-468E-AF84-8D5CA01B72C1}" destId="{F6336991-4390-4BC6-8739-53A39C666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04BCDE-F45D-40A7-903C-FC994A90E0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451418F5-BC8F-4D39-A211-84090A35DDFE}">
      <dgm:prSet phldrT="[Текст]" phldr="1"/>
      <dgm:spPr/>
      <dgm:t>
        <a:bodyPr/>
        <a:lstStyle/>
        <a:p>
          <a:endParaRPr lang="ru-RU" dirty="0"/>
        </a:p>
      </dgm:t>
    </dgm:pt>
    <dgm:pt modelId="{9D493F92-792D-4971-96FB-07FA7FD4F380}" type="parTrans" cxnId="{4429AF13-E54F-4B30-8586-FBAB1A4CC6C2}">
      <dgm:prSet/>
      <dgm:spPr/>
    </dgm:pt>
    <dgm:pt modelId="{306AC897-C4B7-4BF5-9F75-EAE1F1C74B38}" type="sibTrans" cxnId="{4429AF13-E54F-4B30-8586-FBAB1A4CC6C2}">
      <dgm:prSet/>
      <dgm:spPr/>
    </dgm:pt>
    <dgm:pt modelId="{7AD89108-E723-497F-9C10-6C04F5705A00}">
      <dgm:prSet phldrT="[Текст]" phldr="1"/>
      <dgm:spPr/>
      <dgm:t>
        <a:bodyPr/>
        <a:lstStyle/>
        <a:p>
          <a:endParaRPr lang="ru-RU" dirty="0"/>
        </a:p>
      </dgm:t>
    </dgm:pt>
    <dgm:pt modelId="{BEF2262D-969F-4F22-A068-97768600458F}" type="parTrans" cxnId="{4CCE9828-3F36-4962-9077-7DD27F0BDC79}">
      <dgm:prSet/>
      <dgm:spPr/>
    </dgm:pt>
    <dgm:pt modelId="{4DB000A0-61E0-4926-80B5-7EF1D8E37D94}" type="sibTrans" cxnId="{4CCE9828-3F36-4962-9077-7DD27F0BDC79}">
      <dgm:prSet/>
      <dgm:spPr/>
    </dgm:pt>
    <dgm:pt modelId="{1F82CDE0-89B2-4011-B108-A1457C1B32A3}">
      <dgm:prSet phldrT="[Текст]" phldr="1"/>
      <dgm:spPr/>
      <dgm:t>
        <a:bodyPr/>
        <a:lstStyle/>
        <a:p>
          <a:endParaRPr lang="ru-RU" dirty="0"/>
        </a:p>
      </dgm:t>
    </dgm:pt>
    <dgm:pt modelId="{838278FB-E4F4-47EC-9B63-94DF11B69D70}" type="parTrans" cxnId="{BEF3B302-0310-476E-B0C8-F074173B26CB}">
      <dgm:prSet/>
      <dgm:spPr/>
    </dgm:pt>
    <dgm:pt modelId="{9F741169-67C1-4F02-95B1-8F46AA4B8DEE}" type="sibTrans" cxnId="{BEF3B302-0310-476E-B0C8-F074173B26CB}">
      <dgm:prSet/>
      <dgm:spPr/>
    </dgm:pt>
    <dgm:pt modelId="{D94D4288-1E4C-4384-8BB5-EBD57EEEE00B}" type="pres">
      <dgm:prSet presAssocID="{5504BCDE-F45D-40A7-903C-FC994A90E09F}" presName="diagram" presStyleCnt="0">
        <dgm:presLayoutVars>
          <dgm:dir/>
          <dgm:animLvl val="lvl"/>
          <dgm:resizeHandles val="exact"/>
        </dgm:presLayoutVars>
      </dgm:prSet>
      <dgm:spPr/>
    </dgm:pt>
    <dgm:pt modelId="{4D4366B0-C24D-47F9-BB14-06FC2BE6433B}" type="pres">
      <dgm:prSet presAssocID="{451418F5-BC8F-4D39-A211-84090A35DDFE}" presName="compNode" presStyleCnt="0"/>
      <dgm:spPr/>
    </dgm:pt>
    <dgm:pt modelId="{BBE0DA01-85CD-49F2-A614-AC085A1CC48C}" type="pres">
      <dgm:prSet presAssocID="{451418F5-BC8F-4D39-A211-84090A35DDFE}" presName="childRect" presStyleLbl="bgAcc1" presStyleIdx="0" presStyleCnt="3">
        <dgm:presLayoutVars>
          <dgm:bulletEnabled val="1"/>
        </dgm:presLayoutVars>
      </dgm:prSet>
      <dgm:spPr/>
    </dgm:pt>
    <dgm:pt modelId="{24B9E6FF-3C28-4E88-86A2-9AD6DE62413C}" type="pres">
      <dgm:prSet presAssocID="{451418F5-BC8F-4D39-A211-84090A35DD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A01E3-D2BC-4763-9B2A-5663E24AC4CE}" type="pres">
      <dgm:prSet presAssocID="{451418F5-BC8F-4D39-A211-84090A35DDFE}" presName="parentRect" presStyleLbl="alignNode1" presStyleIdx="0" presStyleCnt="3"/>
      <dgm:spPr/>
    </dgm:pt>
    <dgm:pt modelId="{1E0FE3B3-41AB-415C-BF8A-E71C1BB97833}" type="pres">
      <dgm:prSet presAssocID="{451418F5-BC8F-4D39-A211-84090A35DDFE}" presName="adorn" presStyleLbl="fgAccFollowNode1" presStyleIdx="0" presStyleCnt="3"/>
      <dgm:spPr/>
    </dgm:pt>
    <dgm:pt modelId="{FD21B4B2-5107-41BA-A220-D0539AA3FD58}" type="pres">
      <dgm:prSet presAssocID="{306AC897-C4B7-4BF5-9F75-EAE1F1C74B38}" presName="sibTrans" presStyleLbl="sibTrans2D1" presStyleIdx="0" presStyleCnt="0"/>
      <dgm:spPr/>
    </dgm:pt>
    <dgm:pt modelId="{05F054AA-8BEF-4482-892F-F2FF651F13DF}" type="pres">
      <dgm:prSet presAssocID="{7AD89108-E723-497F-9C10-6C04F5705A00}" presName="compNode" presStyleCnt="0"/>
      <dgm:spPr/>
    </dgm:pt>
    <dgm:pt modelId="{67EE6C81-858F-47E3-B216-984B47332E3F}" type="pres">
      <dgm:prSet presAssocID="{7AD89108-E723-497F-9C10-6C04F5705A00}" presName="childRect" presStyleLbl="bgAcc1" presStyleIdx="1" presStyleCnt="3">
        <dgm:presLayoutVars>
          <dgm:bulletEnabled val="1"/>
        </dgm:presLayoutVars>
      </dgm:prSet>
      <dgm:spPr/>
    </dgm:pt>
    <dgm:pt modelId="{A53B2C84-9E2D-4E59-84F4-746AE579F643}" type="pres">
      <dgm:prSet presAssocID="{7AD89108-E723-497F-9C10-6C04F5705A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D72B89-2197-4C5B-9EC5-6A531218CE07}" type="pres">
      <dgm:prSet presAssocID="{7AD89108-E723-497F-9C10-6C04F5705A00}" presName="parentRect" presStyleLbl="alignNode1" presStyleIdx="1" presStyleCnt="3"/>
      <dgm:spPr/>
    </dgm:pt>
    <dgm:pt modelId="{334A1F3D-05DF-4668-8C3E-3ABC7652E43E}" type="pres">
      <dgm:prSet presAssocID="{7AD89108-E723-497F-9C10-6C04F5705A00}" presName="adorn" presStyleLbl="fgAccFollowNode1" presStyleIdx="1" presStyleCnt="3"/>
      <dgm:spPr/>
    </dgm:pt>
    <dgm:pt modelId="{6A767EE2-6B75-445F-BF58-8A3FD3301699}" type="pres">
      <dgm:prSet presAssocID="{4DB000A0-61E0-4926-80B5-7EF1D8E37D94}" presName="sibTrans" presStyleLbl="sibTrans2D1" presStyleIdx="0" presStyleCnt="0"/>
      <dgm:spPr/>
    </dgm:pt>
    <dgm:pt modelId="{EF834828-B348-468E-AF84-8D5CA01B72C1}" type="pres">
      <dgm:prSet presAssocID="{1F82CDE0-89B2-4011-B108-A1457C1B32A3}" presName="compNode" presStyleCnt="0"/>
      <dgm:spPr/>
    </dgm:pt>
    <dgm:pt modelId="{9F6CA48B-664D-4C22-8C92-5C5ACA68FD78}" type="pres">
      <dgm:prSet presAssocID="{1F82CDE0-89B2-4011-B108-A1457C1B32A3}" presName="childRect" presStyleLbl="bgAcc1" presStyleIdx="2" presStyleCnt="3">
        <dgm:presLayoutVars>
          <dgm:bulletEnabled val="1"/>
        </dgm:presLayoutVars>
      </dgm:prSet>
      <dgm:spPr/>
    </dgm:pt>
    <dgm:pt modelId="{B6892997-256A-402B-A968-B6D877D6AFB4}" type="pres">
      <dgm:prSet presAssocID="{1F82CDE0-89B2-4011-B108-A1457C1B32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AD8614-6B05-4CB0-882F-C0D87C325990}" type="pres">
      <dgm:prSet presAssocID="{1F82CDE0-89B2-4011-B108-A1457C1B32A3}" presName="parentRect" presStyleLbl="alignNode1" presStyleIdx="2" presStyleCnt="3"/>
      <dgm:spPr/>
    </dgm:pt>
    <dgm:pt modelId="{F6336991-4390-4BC6-8739-53A39C66623F}" type="pres">
      <dgm:prSet presAssocID="{1F82CDE0-89B2-4011-B108-A1457C1B32A3}" presName="adorn" presStyleLbl="fgAccFollowNode1" presStyleIdx="2" presStyleCnt="3"/>
      <dgm:spPr/>
    </dgm:pt>
  </dgm:ptLst>
  <dgm:cxnLst>
    <dgm:cxn modelId="{4CCE9828-3F36-4962-9077-7DD27F0BDC79}" srcId="{5504BCDE-F45D-40A7-903C-FC994A90E09F}" destId="{7AD89108-E723-497F-9C10-6C04F5705A00}" srcOrd="1" destOrd="0" parTransId="{BEF2262D-969F-4F22-A068-97768600458F}" sibTransId="{4DB000A0-61E0-4926-80B5-7EF1D8E37D94}"/>
    <dgm:cxn modelId="{CFA314FC-6F39-49DC-B93D-9E7F9F0164D1}" type="presOf" srcId="{7AD89108-E723-497F-9C10-6C04F5705A00}" destId="{74D72B89-2197-4C5B-9EC5-6A531218CE07}" srcOrd="1" destOrd="0" presId="urn:microsoft.com/office/officeart/2005/8/layout/bList2"/>
    <dgm:cxn modelId="{5CBEC129-CF8B-4EE9-ADD3-2941D889FBAD}" type="presOf" srcId="{306AC897-C4B7-4BF5-9F75-EAE1F1C74B38}" destId="{FD21B4B2-5107-41BA-A220-D0539AA3FD58}" srcOrd="0" destOrd="0" presId="urn:microsoft.com/office/officeart/2005/8/layout/bList2"/>
    <dgm:cxn modelId="{BEF3B302-0310-476E-B0C8-F074173B26CB}" srcId="{5504BCDE-F45D-40A7-903C-FC994A90E09F}" destId="{1F82CDE0-89B2-4011-B108-A1457C1B32A3}" srcOrd="2" destOrd="0" parTransId="{838278FB-E4F4-47EC-9B63-94DF11B69D70}" sibTransId="{9F741169-67C1-4F02-95B1-8F46AA4B8DEE}"/>
    <dgm:cxn modelId="{C0E66D7E-B7A0-408B-A5FB-E00F85538820}" type="presOf" srcId="{7AD89108-E723-497F-9C10-6C04F5705A00}" destId="{A53B2C84-9E2D-4E59-84F4-746AE579F643}" srcOrd="0" destOrd="0" presId="urn:microsoft.com/office/officeart/2005/8/layout/bList2"/>
    <dgm:cxn modelId="{CA176B1B-C10F-4077-9260-167FE0C5BD7E}" type="presOf" srcId="{451418F5-BC8F-4D39-A211-84090A35DDFE}" destId="{F82A01E3-D2BC-4763-9B2A-5663E24AC4CE}" srcOrd="1" destOrd="0" presId="urn:microsoft.com/office/officeart/2005/8/layout/bList2"/>
    <dgm:cxn modelId="{4429AF13-E54F-4B30-8586-FBAB1A4CC6C2}" srcId="{5504BCDE-F45D-40A7-903C-FC994A90E09F}" destId="{451418F5-BC8F-4D39-A211-84090A35DDFE}" srcOrd="0" destOrd="0" parTransId="{9D493F92-792D-4971-96FB-07FA7FD4F380}" sibTransId="{306AC897-C4B7-4BF5-9F75-EAE1F1C74B38}"/>
    <dgm:cxn modelId="{EA146031-99AA-42A6-A4A0-6388FAA6EF42}" type="presOf" srcId="{451418F5-BC8F-4D39-A211-84090A35DDFE}" destId="{24B9E6FF-3C28-4E88-86A2-9AD6DE62413C}" srcOrd="0" destOrd="0" presId="urn:microsoft.com/office/officeart/2005/8/layout/bList2"/>
    <dgm:cxn modelId="{C6EAD9C5-7543-46E3-A284-01FB00887CC6}" type="presOf" srcId="{1F82CDE0-89B2-4011-B108-A1457C1B32A3}" destId="{B6892997-256A-402B-A968-B6D877D6AFB4}" srcOrd="0" destOrd="0" presId="urn:microsoft.com/office/officeart/2005/8/layout/bList2"/>
    <dgm:cxn modelId="{06E0DDAA-4BEF-4085-A5D6-3179B61CB821}" type="presOf" srcId="{4DB000A0-61E0-4926-80B5-7EF1D8E37D94}" destId="{6A767EE2-6B75-445F-BF58-8A3FD3301699}" srcOrd="0" destOrd="0" presId="urn:microsoft.com/office/officeart/2005/8/layout/bList2"/>
    <dgm:cxn modelId="{0757C8D0-3C42-4DC3-9E42-9E58D6044355}" type="presOf" srcId="{5504BCDE-F45D-40A7-903C-FC994A90E09F}" destId="{D94D4288-1E4C-4384-8BB5-EBD57EEEE00B}" srcOrd="0" destOrd="0" presId="urn:microsoft.com/office/officeart/2005/8/layout/bList2"/>
    <dgm:cxn modelId="{DB6DAA2B-9820-4BC4-B4BA-5CDAD69760C9}" type="presOf" srcId="{1F82CDE0-89B2-4011-B108-A1457C1B32A3}" destId="{FEAD8614-6B05-4CB0-882F-C0D87C325990}" srcOrd="1" destOrd="0" presId="urn:microsoft.com/office/officeart/2005/8/layout/bList2"/>
    <dgm:cxn modelId="{9CF78D8D-3877-485D-A476-EC094061F2F4}" type="presParOf" srcId="{D94D4288-1E4C-4384-8BB5-EBD57EEEE00B}" destId="{4D4366B0-C24D-47F9-BB14-06FC2BE6433B}" srcOrd="0" destOrd="0" presId="urn:microsoft.com/office/officeart/2005/8/layout/bList2"/>
    <dgm:cxn modelId="{203C9F60-AE69-477C-8A02-66134DB2FE9E}" type="presParOf" srcId="{4D4366B0-C24D-47F9-BB14-06FC2BE6433B}" destId="{BBE0DA01-85CD-49F2-A614-AC085A1CC48C}" srcOrd="0" destOrd="0" presId="urn:microsoft.com/office/officeart/2005/8/layout/bList2"/>
    <dgm:cxn modelId="{0DF339C5-65F5-49E0-BB95-6F818CE9672D}" type="presParOf" srcId="{4D4366B0-C24D-47F9-BB14-06FC2BE6433B}" destId="{24B9E6FF-3C28-4E88-86A2-9AD6DE62413C}" srcOrd="1" destOrd="0" presId="urn:microsoft.com/office/officeart/2005/8/layout/bList2"/>
    <dgm:cxn modelId="{1B9BA3BF-05EC-41EB-B709-3BEF6D125B98}" type="presParOf" srcId="{4D4366B0-C24D-47F9-BB14-06FC2BE6433B}" destId="{F82A01E3-D2BC-4763-9B2A-5663E24AC4CE}" srcOrd="2" destOrd="0" presId="urn:microsoft.com/office/officeart/2005/8/layout/bList2"/>
    <dgm:cxn modelId="{47F8ED52-768D-40DB-993E-15B468CB42E4}" type="presParOf" srcId="{4D4366B0-C24D-47F9-BB14-06FC2BE6433B}" destId="{1E0FE3B3-41AB-415C-BF8A-E71C1BB97833}" srcOrd="3" destOrd="0" presId="urn:microsoft.com/office/officeart/2005/8/layout/bList2"/>
    <dgm:cxn modelId="{E8C88133-4CE7-458E-B510-5D70EC074102}" type="presParOf" srcId="{D94D4288-1E4C-4384-8BB5-EBD57EEEE00B}" destId="{FD21B4B2-5107-41BA-A220-D0539AA3FD58}" srcOrd="1" destOrd="0" presId="urn:microsoft.com/office/officeart/2005/8/layout/bList2"/>
    <dgm:cxn modelId="{789AA178-9255-4278-8B56-92C89B76451E}" type="presParOf" srcId="{D94D4288-1E4C-4384-8BB5-EBD57EEEE00B}" destId="{05F054AA-8BEF-4482-892F-F2FF651F13DF}" srcOrd="2" destOrd="0" presId="urn:microsoft.com/office/officeart/2005/8/layout/bList2"/>
    <dgm:cxn modelId="{221A638F-B48B-4DDF-82CB-FA78B74FF8C7}" type="presParOf" srcId="{05F054AA-8BEF-4482-892F-F2FF651F13DF}" destId="{67EE6C81-858F-47E3-B216-984B47332E3F}" srcOrd="0" destOrd="0" presId="urn:microsoft.com/office/officeart/2005/8/layout/bList2"/>
    <dgm:cxn modelId="{B0F8EC58-BE91-40C6-878D-9D9E154C4F30}" type="presParOf" srcId="{05F054AA-8BEF-4482-892F-F2FF651F13DF}" destId="{A53B2C84-9E2D-4E59-84F4-746AE579F643}" srcOrd="1" destOrd="0" presId="urn:microsoft.com/office/officeart/2005/8/layout/bList2"/>
    <dgm:cxn modelId="{7B43EB9B-DA13-4B29-8565-852B2CBAF15B}" type="presParOf" srcId="{05F054AA-8BEF-4482-892F-F2FF651F13DF}" destId="{74D72B89-2197-4C5B-9EC5-6A531218CE07}" srcOrd="2" destOrd="0" presId="urn:microsoft.com/office/officeart/2005/8/layout/bList2"/>
    <dgm:cxn modelId="{4A1775D2-E2A1-4B07-9F2A-7CE95BA9BF73}" type="presParOf" srcId="{05F054AA-8BEF-4482-892F-F2FF651F13DF}" destId="{334A1F3D-05DF-4668-8C3E-3ABC7652E43E}" srcOrd="3" destOrd="0" presId="urn:microsoft.com/office/officeart/2005/8/layout/bList2"/>
    <dgm:cxn modelId="{8058AA6D-CEA2-4DE4-9592-F6D2C38C532D}" type="presParOf" srcId="{D94D4288-1E4C-4384-8BB5-EBD57EEEE00B}" destId="{6A767EE2-6B75-445F-BF58-8A3FD3301699}" srcOrd="3" destOrd="0" presId="urn:microsoft.com/office/officeart/2005/8/layout/bList2"/>
    <dgm:cxn modelId="{6EB5ACCE-72CB-4E07-8963-13BEB2A7E06F}" type="presParOf" srcId="{D94D4288-1E4C-4384-8BB5-EBD57EEEE00B}" destId="{EF834828-B348-468E-AF84-8D5CA01B72C1}" srcOrd="4" destOrd="0" presId="urn:microsoft.com/office/officeart/2005/8/layout/bList2"/>
    <dgm:cxn modelId="{DD53E62F-3615-47E3-B4BF-2AB9D03FFA0D}" type="presParOf" srcId="{EF834828-B348-468E-AF84-8D5CA01B72C1}" destId="{9F6CA48B-664D-4C22-8C92-5C5ACA68FD78}" srcOrd="0" destOrd="0" presId="urn:microsoft.com/office/officeart/2005/8/layout/bList2"/>
    <dgm:cxn modelId="{7E4F3EE9-0597-46BF-A154-5EF31984C130}" type="presParOf" srcId="{EF834828-B348-468E-AF84-8D5CA01B72C1}" destId="{B6892997-256A-402B-A968-B6D877D6AFB4}" srcOrd="1" destOrd="0" presId="urn:microsoft.com/office/officeart/2005/8/layout/bList2"/>
    <dgm:cxn modelId="{AC6642BD-9438-422E-95AF-8FD2EEAAC646}" type="presParOf" srcId="{EF834828-B348-468E-AF84-8D5CA01B72C1}" destId="{FEAD8614-6B05-4CB0-882F-C0D87C325990}" srcOrd="2" destOrd="0" presId="urn:microsoft.com/office/officeart/2005/8/layout/bList2"/>
    <dgm:cxn modelId="{AEFCE9F8-2F9E-49D1-A32C-4C71C603718C}" type="presParOf" srcId="{EF834828-B348-468E-AF84-8D5CA01B72C1}" destId="{F6336991-4390-4BC6-8739-53A39C666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04BCDE-F45D-40A7-903C-FC994A90E0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451418F5-BC8F-4D39-A211-84090A35DDFE}">
      <dgm:prSet phldrT="[Текст]" phldr="1"/>
      <dgm:spPr/>
      <dgm:t>
        <a:bodyPr/>
        <a:lstStyle/>
        <a:p>
          <a:endParaRPr lang="ru-RU" dirty="0"/>
        </a:p>
      </dgm:t>
    </dgm:pt>
    <dgm:pt modelId="{9D493F92-792D-4971-96FB-07FA7FD4F380}" type="parTrans" cxnId="{4429AF13-E54F-4B30-8586-FBAB1A4CC6C2}">
      <dgm:prSet/>
      <dgm:spPr/>
    </dgm:pt>
    <dgm:pt modelId="{306AC897-C4B7-4BF5-9F75-EAE1F1C74B38}" type="sibTrans" cxnId="{4429AF13-E54F-4B30-8586-FBAB1A4CC6C2}">
      <dgm:prSet/>
      <dgm:spPr/>
    </dgm:pt>
    <dgm:pt modelId="{7AD89108-E723-497F-9C10-6C04F5705A00}">
      <dgm:prSet phldrT="[Текст]" phldr="1"/>
      <dgm:spPr/>
      <dgm:t>
        <a:bodyPr/>
        <a:lstStyle/>
        <a:p>
          <a:endParaRPr lang="ru-RU" dirty="0"/>
        </a:p>
      </dgm:t>
    </dgm:pt>
    <dgm:pt modelId="{BEF2262D-969F-4F22-A068-97768600458F}" type="parTrans" cxnId="{4CCE9828-3F36-4962-9077-7DD27F0BDC79}">
      <dgm:prSet/>
      <dgm:spPr/>
    </dgm:pt>
    <dgm:pt modelId="{4DB000A0-61E0-4926-80B5-7EF1D8E37D94}" type="sibTrans" cxnId="{4CCE9828-3F36-4962-9077-7DD27F0BDC79}">
      <dgm:prSet/>
      <dgm:spPr/>
    </dgm:pt>
    <dgm:pt modelId="{1F82CDE0-89B2-4011-B108-A1457C1B32A3}">
      <dgm:prSet phldrT="[Текст]" phldr="1"/>
      <dgm:spPr/>
      <dgm:t>
        <a:bodyPr/>
        <a:lstStyle/>
        <a:p>
          <a:endParaRPr lang="ru-RU" dirty="0"/>
        </a:p>
      </dgm:t>
    </dgm:pt>
    <dgm:pt modelId="{838278FB-E4F4-47EC-9B63-94DF11B69D70}" type="parTrans" cxnId="{BEF3B302-0310-476E-B0C8-F074173B26CB}">
      <dgm:prSet/>
      <dgm:spPr/>
    </dgm:pt>
    <dgm:pt modelId="{9F741169-67C1-4F02-95B1-8F46AA4B8DEE}" type="sibTrans" cxnId="{BEF3B302-0310-476E-B0C8-F074173B26CB}">
      <dgm:prSet/>
      <dgm:spPr/>
    </dgm:pt>
    <dgm:pt modelId="{D94D4288-1E4C-4384-8BB5-EBD57EEEE00B}" type="pres">
      <dgm:prSet presAssocID="{5504BCDE-F45D-40A7-903C-FC994A90E09F}" presName="diagram" presStyleCnt="0">
        <dgm:presLayoutVars>
          <dgm:dir/>
          <dgm:animLvl val="lvl"/>
          <dgm:resizeHandles val="exact"/>
        </dgm:presLayoutVars>
      </dgm:prSet>
      <dgm:spPr/>
    </dgm:pt>
    <dgm:pt modelId="{4D4366B0-C24D-47F9-BB14-06FC2BE6433B}" type="pres">
      <dgm:prSet presAssocID="{451418F5-BC8F-4D39-A211-84090A35DDFE}" presName="compNode" presStyleCnt="0"/>
      <dgm:spPr/>
    </dgm:pt>
    <dgm:pt modelId="{BBE0DA01-85CD-49F2-A614-AC085A1CC48C}" type="pres">
      <dgm:prSet presAssocID="{451418F5-BC8F-4D39-A211-84090A35DDFE}" presName="childRect" presStyleLbl="bgAcc1" presStyleIdx="0" presStyleCnt="3">
        <dgm:presLayoutVars>
          <dgm:bulletEnabled val="1"/>
        </dgm:presLayoutVars>
      </dgm:prSet>
      <dgm:spPr/>
    </dgm:pt>
    <dgm:pt modelId="{24B9E6FF-3C28-4E88-86A2-9AD6DE62413C}" type="pres">
      <dgm:prSet presAssocID="{451418F5-BC8F-4D39-A211-84090A35DD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A01E3-D2BC-4763-9B2A-5663E24AC4CE}" type="pres">
      <dgm:prSet presAssocID="{451418F5-BC8F-4D39-A211-84090A35DDFE}" presName="parentRect" presStyleLbl="alignNode1" presStyleIdx="0" presStyleCnt="3"/>
      <dgm:spPr/>
    </dgm:pt>
    <dgm:pt modelId="{1E0FE3B3-41AB-415C-BF8A-E71C1BB97833}" type="pres">
      <dgm:prSet presAssocID="{451418F5-BC8F-4D39-A211-84090A35DDFE}" presName="adorn" presStyleLbl="fgAccFollowNode1" presStyleIdx="0" presStyleCnt="3"/>
      <dgm:spPr/>
    </dgm:pt>
    <dgm:pt modelId="{FD21B4B2-5107-41BA-A220-D0539AA3FD58}" type="pres">
      <dgm:prSet presAssocID="{306AC897-C4B7-4BF5-9F75-EAE1F1C74B38}" presName="sibTrans" presStyleLbl="sibTrans2D1" presStyleIdx="0" presStyleCnt="0"/>
      <dgm:spPr/>
    </dgm:pt>
    <dgm:pt modelId="{05F054AA-8BEF-4482-892F-F2FF651F13DF}" type="pres">
      <dgm:prSet presAssocID="{7AD89108-E723-497F-9C10-6C04F5705A00}" presName="compNode" presStyleCnt="0"/>
      <dgm:spPr/>
    </dgm:pt>
    <dgm:pt modelId="{67EE6C81-858F-47E3-B216-984B47332E3F}" type="pres">
      <dgm:prSet presAssocID="{7AD89108-E723-497F-9C10-6C04F5705A00}" presName="childRect" presStyleLbl="bgAcc1" presStyleIdx="1" presStyleCnt="3">
        <dgm:presLayoutVars>
          <dgm:bulletEnabled val="1"/>
        </dgm:presLayoutVars>
      </dgm:prSet>
      <dgm:spPr/>
    </dgm:pt>
    <dgm:pt modelId="{A53B2C84-9E2D-4E59-84F4-746AE579F643}" type="pres">
      <dgm:prSet presAssocID="{7AD89108-E723-497F-9C10-6C04F5705A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D72B89-2197-4C5B-9EC5-6A531218CE07}" type="pres">
      <dgm:prSet presAssocID="{7AD89108-E723-497F-9C10-6C04F5705A00}" presName="parentRect" presStyleLbl="alignNode1" presStyleIdx="1" presStyleCnt="3"/>
      <dgm:spPr/>
    </dgm:pt>
    <dgm:pt modelId="{334A1F3D-05DF-4668-8C3E-3ABC7652E43E}" type="pres">
      <dgm:prSet presAssocID="{7AD89108-E723-497F-9C10-6C04F5705A00}" presName="adorn" presStyleLbl="fgAccFollowNode1" presStyleIdx="1" presStyleCnt="3"/>
      <dgm:spPr/>
    </dgm:pt>
    <dgm:pt modelId="{6A767EE2-6B75-445F-BF58-8A3FD3301699}" type="pres">
      <dgm:prSet presAssocID="{4DB000A0-61E0-4926-80B5-7EF1D8E37D94}" presName="sibTrans" presStyleLbl="sibTrans2D1" presStyleIdx="0" presStyleCnt="0"/>
      <dgm:spPr/>
    </dgm:pt>
    <dgm:pt modelId="{EF834828-B348-468E-AF84-8D5CA01B72C1}" type="pres">
      <dgm:prSet presAssocID="{1F82CDE0-89B2-4011-B108-A1457C1B32A3}" presName="compNode" presStyleCnt="0"/>
      <dgm:spPr/>
    </dgm:pt>
    <dgm:pt modelId="{9F6CA48B-664D-4C22-8C92-5C5ACA68FD78}" type="pres">
      <dgm:prSet presAssocID="{1F82CDE0-89B2-4011-B108-A1457C1B32A3}" presName="childRect" presStyleLbl="bgAcc1" presStyleIdx="2" presStyleCnt="3">
        <dgm:presLayoutVars>
          <dgm:bulletEnabled val="1"/>
        </dgm:presLayoutVars>
      </dgm:prSet>
      <dgm:spPr/>
    </dgm:pt>
    <dgm:pt modelId="{B6892997-256A-402B-A968-B6D877D6AFB4}" type="pres">
      <dgm:prSet presAssocID="{1F82CDE0-89B2-4011-B108-A1457C1B32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AD8614-6B05-4CB0-882F-C0D87C325990}" type="pres">
      <dgm:prSet presAssocID="{1F82CDE0-89B2-4011-B108-A1457C1B32A3}" presName="parentRect" presStyleLbl="alignNode1" presStyleIdx="2" presStyleCnt="3"/>
      <dgm:spPr/>
    </dgm:pt>
    <dgm:pt modelId="{F6336991-4390-4BC6-8739-53A39C66623F}" type="pres">
      <dgm:prSet presAssocID="{1F82CDE0-89B2-4011-B108-A1457C1B32A3}" presName="adorn" presStyleLbl="fgAccFollowNode1" presStyleIdx="2" presStyleCnt="3"/>
      <dgm:spPr/>
    </dgm:pt>
  </dgm:ptLst>
  <dgm:cxnLst>
    <dgm:cxn modelId="{619F5238-DADB-4FF9-8555-AA64DE42731B}" type="presOf" srcId="{7AD89108-E723-497F-9C10-6C04F5705A00}" destId="{74D72B89-2197-4C5B-9EC5-6A531218CE07}" srcOrd="1" destOrd="0" presId="urn:microsoft.com/office/officeart/2005/8/layout/bList2"/>
    <dgm:cxn modelId="{4F07192D-51AD-434E-B6CD-FF4AC500763F}" type="presOf" srcId="{5504BCDE-F45D-40A7-903C-FC994A90E09F}" destId="{D94D4288-1E4C-4384-8BB5-EBD57EEEE00B}" srcOrd="0" destOrd="0" presId="urn:microsoft.com/office/officeart/2005/8/layout/bList2"/>
    <dgm:cxn modelId="{4CCE9828-3F36-4962-9077-7DD27F0BDC79}" srcId="{5504BCDE-F45D-40A7-903C-FC994A90E09F}" destId="{7AD89108-E723-497F-9C10-6C04F5705A00}" srcOrd="1" destOrd="0" parTransId="{BEF2262D-969F-4F22-A068-97768600458F}" sibTransId="{4DB000A0-61E0-4926-80B5-7EF1D8E37D94}"/>
    <dgm:cxn modelId="{6693ADE7-162C-4B87-84DF-5AA553ADBDC2}" type="presOf" srcId="{451418F5-BC8F-4D39-A211-84090A35DDFE}" destId="{F82A01E3-D2BC-4763-9B2A-5663E24AC4CE}" srcOrd="1" destOrd="0" presId="urn:microsoft.com/office/officeart/2005/8/layout/bList2"/>
    <dgm:cxn modelId="{874D1C01-20D6-45A8-956F-EEAC8ED25D47}" type="presOf" srcId="{4DB000A0-61E0-4926-80B5-7EF1D8E37D94}" destId="{6A767EE2-6B75-445F-BF58-8A3FD3301699}" srcOrd="0" destOrd="0" presId="urn:microsoft.com/office/officeart/2005/8/layout/bList2"/>
    <dgm:cxn modelId="{BFE93B0B-E46C-486D-85AD-1FF5C36B4F3D}" type="presOf" srcId="{7AD89108-E723-497F-9C10-6C04F5705A00}" destId="{A53B2C84-9E2D-4E59-84F4-746AE579F643}" srcOrd="0" destOrd="0" presId="urn:microsoft.com/office/officeart/2005/8/layout/bList2"/>
    <dgm:cxn modelId="{BEF3B302-0310-476E-B0C8-F074173B26CB}" srcId="{5504BCDE-F45D-40A7-903C-FC994A90E09F}" destId="{1F82CDE0-89B2-4011-B108-A1457C1B32A3}" srcOrd="2" destOrd="0" parTransId="{838278FB-E4F4-47EC-9B63-94DF11B69D70}" sibTransId="{9F741169-67C1-4F02-95B1-8F46AA4B8DEE}"/>
    <dgm:cxn modelId="{FA5EE0FA-424A-42AB-84EA-E53F9C2D197C}" type="presOf" srcId="{1F82CDE0-89B2-4011-B108-A1457C1B32A3}" destId="{FEAD8614-6B05-4CB0-882F-C0D87C325990}" srcOrd="1" destOrd="0" presId="urn:microsoft.com/office/officeart/2005/8/layout/bList2"/>
    <dgm:cxn modelId="{C4058F57-8BC5-4F48-83D3-377A5B02C35D}" type="presOf" srcId="{1F82CDE0-89B2-4011-B108-A1457C1B32A3}" destId="{B6892997-256A-402B-A968-B6D877D6AFB4}" srcOrd="0" destOrd="0" presId="urn:microsoft.com/office/officeart/2005/8/layout/bList2"/>
    <dgm:cxn modelId="{4429AF13-E54F-4B30-8586-FBAB1A4CC6C2}" srcId="{5504BCDE-F45D-40A7-903C-FC994A90E09F}" destId="{451418F5-BC8F-4D39-A211-84090A35DDFE}" srcOrd="0" destOrd="0" parTransId="{9D493F92-792D-4971-96FB-07FA7FD4F380}" sibTransId="{306AC897-C4B7-4BF5-9F75-EAE1F1C74B38}"/>
    <dgm:cxn modelId="{69D4B9BF-6C55-40AC-8A7C-D1D3DF09D81F}" type="presOf" srcId="{306AC897-C4B7-4BF5-9F75-EAE1F1C74B38}" destId="{FD21B4B2-5107-41BA-A220-D0539AA3FD58}" srcOrd="0" destOrd="0" presId="urn:microsoft.com/office/officeart/2005/8/layout/bList2"/>
    <dgm:cxn modelId="{CDC23D26-FBCF-4852-82C3-2281C0EF690F}" type="presOf" srcId="{451418F5-BC8F-4D39-A211-84090A35DDFE}" destId="{24B9E6FF-3C28-4E88-86A2-9AD6DE62413C}" srcOrd="0" destOrd="0" presId="urn:microsoft.com/office/officeart/2005/8/layout/bList2"/>
    <dgm:cxn modelId="{81FBCA0E-A966-4AF8-A310-5366B3596FB8}" type="presParOf" srcId="{D94D4288-1E4C-4384-8BB5-EBD57EEEE00B}" destId="{4D4366B0-C24D-47F9-BB14-06FC2BE6433B}" srcOrd="0" destOrd="0" presId="urn:microsoft.com/office/officeart/2005/8/layout/bList2"/>
    <dgm:cxn modelId="{53E147EA-2BED-42A8-B42B-80A3400DEEEF}" type="presParOf" srcId="{4D4366B0-C24D-47F9-BB14-06FC2BE6433B}" destId="{BBE0DA01-85CD-49F2-A614-AC085A1CC48C}" srcOrd="0" destOrd="0" presId="urn:microsoft.com/office/officeart/2005/8/layout/bList2"/>
    <dgm:cxn modelId="{1AD38D16-90BD-499B-AE37-2A76108ED06D}" type="presParOf" srcId="{4D4366B0-C24D-47F9-BB14-06FC2BE6433B}" destId="{24B9E6FF-3C28-4E88-86A2-9AD6DE62413C}" srcOrd="1" destOrd="0" presId="urn:microsoft.com/office/officeart/2005/8/layout/bList2"/>
    <dgm:cxn modelId="{F662C287-D887-4534-8940-A674DD6CF16F}" type="presParOf" srcId="{4D4366B0-C24D-47F9-BB14-06FC2BE6433B}" destId="{F82A01E3-D2BC-4763-9B2A-5663E24AC4CE}" srcOrd="2" destOrd="0" presId="urn:microsoft.com/office/officeart/2005/8/layout/bList2"/>
    <dgm:cxn modelId="{9491AF10-1B14-4E3E-AD5C-EA0B181782A1}" type="presParOf" srcId="{4D4366B0-C24D-47F9-BB14-06FC2BE6433B}" destId="{1E0FE3B3-41AB-415C-BF8A-E71C1BB97833}" srcOrd="3" destOrd="0" presId="urn:microsoft.com/office/officeart/2005/8/layout/bList2"/>
    <dgm:cxn modelId="{74E27DAD-F3D8-4CE4-B16B-786DD2D92929}" type="presParOf" srcId="{D94D4288-1E4C-4384-8BB5-EBD57EEEE00B}" destId="{FD21B4B2-5107-41BA-A220-D0539AA3FD58}" srcOrd="1" destOrd="0" presId="urn:microsoft.com/office/officeart/2005/8/layout/bList2"/>
    <dgm:cxn modelId="{2CC54955-A332-4887-A8B7-5E2BC652F62E}" type="presParOf" srcId="{D94D4288-1E4C-4384-8BB5-EBD57EEEE00B}" destId="{05F054AA-8BEF-4482-892F-F2FF651F13DF}" srcOrd="2" destOrd="0" presId="urn:microsoft.com/office/officeart/2005/8/layout/bList2"/>
    <dgm:cxn modelId="{9817DCE2-4CD4-4716-A556-574E7EDE975A}" type="presParOf" srcId="{05F054AA-8BEF-4482-892F-F2FF651F13DF}" destId="{67EE6C81-858F-47E3-B216-984B47332E3F}" srcOrd="0" destOrd="0" presId="urn:microsoft.com/office/officeart/2005/8/layout/bList2"/>
    <dgm:cxn modelId="{41DDDD23-9B8E-435F-9252-C34F9FC09DD3}" type="presParOf" srcId="{05F054AA-8BEF-4482-892F-F2FF651F13DF}" destId="{A53B2C84-9E2D-4E59-84F4-746AE579F643}" srcOrd="1" destOrd="0" presId="urn:microsoft.com/office/officeart/2005/8/layout/bList2"/>
    <dgm:cxn modelId="{D5ADE24A-7F3D-40FA-AF44-FF2031F8348A}" type="presParOf" srcId="{05F054AA-8BEF-4482-892F-F2FF651F13DF}" destId="{74D72B89-2197-4C5B-9EC5-6A531218CE07}" srcOrd="2" destOrd="0" presId="urn:microsoft.com/office/officeart/2005/8/layout/bList2"/>
    <dgm:cxn modelId="{CBA5DB24-6C82-4A3A-A4A2-E24274DB3638}" type="presParOf" srcId="{05F054AA-8BEF-4482-892F-F2FF651F13DF}" destId="{334A1F3D-05DF-4668-8C3E-3ABC7652E43E}" srcOrd="3" destOrd="0" presId="urn:microsoft.com/office/officeart/2005/8/layout/bList2"/>
    <dgm:cxn modelId="{169C3E4F-C65E-4C9F-B71D-82A99175B736}" type="presParOf" srcId="{D94D4288-1E4C-4384-8BB5-EBD57EEEE00B}" destId="{6A767EE2-6B75-445F-BF58-8A3FD3301699}" srcOrd="3" destOrd="0" presId="urn:microsoft.com/office/officeart/2005/8/layout/bList2"/>
    <dgm:cxn modelId="{5894F752-AABB-45EE-8F2C-4AFBA1059862}" type="presParOf" srcId="{D94D4288-1E4C-4384-8BB5-EBD57EEEE00B}" destId="{EF834828-B348-468E-AF84-8D5CA01B72C1}" srcOrd="4" destOrd="0" presId="urn:microsoft.com/office/officeart/2005/8/layout/bList2"/>
    <dgm:cxn modelId="{A8CF2D26-B9C0-490D-899A-CB5FCA215B5A}" type="presParOf" srcId="{EF834828-B348-468E-AF84-8D5CA01B72C1}" destId="{9F6CA48B-664D-4C22-8C92-5C5ACA68FD78}" srcOrd="0" destOrd="0" presId="urn:microsoft.com/office/officeart/2005/8/layout/bList2"/>
    <dgm:cxn modelId="{2A850B94-6A07-4729-991B-02BA6A371987}" type="presParOf" srcId="{EF834828-B348-468E-AF84-8D5CA01B72C1}" destId="{B6892997-256A-402B-A968-B6D877D6AFB4}" srcOrd="1" destOrd="0" presId="urn:microsoft.com/office/officeart/2005/8/layout/bList2"/>
    <dgm:cxn modelId="{3FBC39C8-B94C-4B44-B9FB-7A57A928E79E}" type="presParOf" srcId="{EF834828-B348-468E-AF84-8D5CA01B72C1}" destId="{FEAD8614-6B05-4CB0-882F-C0D87C325990}" srcOrd="2" destOrd="0" presId="urn:microsoft.com/office/officeart/2005/8/layout/bList2"/>
    <dgm:cxn modelId="{D8C52D1D-2003-4655-B8F2-1A307DD7A124}" type="presParOf" srcId="{EF834828-B348-468E-AF84-8D5CA01B72C1}" destId="{F6336991-4390-4BC6-8739-53A39C666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04BCDE-F45D-40A7-903C-FC994A90E0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451418F5-BC8F-4D39-A211-84090A35DDFE}">
      <dgm:prSet phldrT="[Текст]" phldr="1"/>
      <dgm:spPr/>
      <dgm:t>
        <a:bodyPr/>
        <a:lstStyle/>
        <a:p>
          <a:endParaRPr lang="ru-RU" dirty="0"/>
        </a:p>
      </dgm:t>
    </dgm:pt>
    <dgm:pt modelId="{9D493F92-792D-4971-96FB-07FA7FD4F380}" type="parTrans" cxnId="{4429AF13-E54F-4B30-8586-FBAB1A4CC6C2}">
      <dgm:prSet/>
      <dgm:spPr/>
    </dgm:pt>
    <dgm:pt modelId="{306AC897-C4B7-4BF5-9F75-EAE1F1C74B38}" type="sibTrans" cxnId="{4429AF13-E54F-4B30-8586-FBAB1A4CC6C2}">
      <dgm:prSet/>
      <dgm:spPr/>
    </dgm:pt>
    <dgm:pt modelId="{7AD89108-E723-497F-9C10-6C04F5705A00}">
      <dgm:prSet phldrT="[Текст]" phldr="1"/>
      <dgm:spPr/>
      <dgm:t>
        <a:bodyPr/>
        <a:lstStyle/>
        <a:p>
          <a:endParaRPr lang="ru-RU" dirty="0"/>
        </a:p>
      </dgm:t>
    </dgm:pt>
    <dgm:pt modelId="{BEF2262D-969F-4F22-A068-97768600458F}" type="parTrans" cxnId="{4CCE9828-3F36-4962-9077-7DD27F0BDC79}">
      <dgm:prSet/>
      <dgm:spPr/>
    </dgm:pt>
    <dgm:pt modelId="{4DB000A0-61E0-4926-80B5-7EF1D8E37D94}" type="sibTrans" cxnId="{4CCE9828-3F36-4962-9077-7DD27F0BDC79}">
      <dgm:prSet/>
      <dgm:spPr/>
    </dgm:pt>
    <dgm:pt modelId="{1F82CDE0-89B2-4011-B108-A1457C1B32A3}">
      <dgm:prSet phldrT="[Текст]" phldr="1"/>
      <dgm:spPr/>
      <dgm:t>
        <a:bodyPr/>
        <a:lstStyle/>
        <a:p>
          <a:endParaRPr lang="ru-RU" dirty="0"/>
        </a:p>
      </dgm:t>
    </dgm:pt>
    <dgm:pt modelId="{838278FB-E4F4-47EC-9B63-94DF11B69D70}" type="parTrans" cxnId="{BEF3B302-0310-476E-B0C8-F074173B26CB}">
      <dgm:prSet/>
      <dgm:spPr/>
    </dgm:pt>
    <dgm:pt modelId="{9F741169-67C1-4F02-95B1-8F46AA4B8DEE}" type="sibTrans" cxnId="{BEF3B302-0310-476E-B0C8-F074173B26CB}">
      <dgm:prSet/>
      <dgm:spPr/>
    </dgm:pt>
    <dgm:pt modelId="{D94D4288-1E4C-4384-8BB5-EBD57EEEE00B}" type="pres">
      <dgm:prSet presAssocID="{5504BCDE-F45D-40A7-903C-FC994A90E09F}" presName="diagram" presStyleCnt="0">
        <dgm:presLayoutVars>
          <dgm:dir/>
          <dgm:animLvl val="lvl"/>
          <dgm:resizeHandles val="exact"/>
        </dgm:presLayoutVars>
      </dgm:prSet>
      <dgm:spPr/>
    </dgm:pt>
    <dgm:pt modelId="{4D4366B0-C24D-47F9-BB14-06FC2BE6433B}" type="pres">
      <dgm:prSet presAssocID="{451418F5-BC8F-4D39-A211-84090A35DDFE}" presName="compNode" presStyleCnt="0"/>
      <dgm:spPr/>
    </dgm:pt>
    <dgm:pt modelId="{BBE0DA01-85CD-49F2-A614-AC085A1CC48C}" type="pres">
      <dgm:prSet presAssocID="{451418F5-BC8F-4D39-A211-84090A35DDFE}" presName="childRect" presStyleLbl="bgAcc1" presStyleIdx="0" presStyleCnt="3">
        <dgm:presLayoutVars>
          <dgm:bulletEnabled val="1"/>
        </dgm:presLayoutVars>
      </dgm:prSet>
      <dgm:spPr/>
    </dgm:pt>
    <dgm:pt modelId="{24B9E6FF-3C28-4E88-86A2-9AD6DE62413C}" type="pres">
      <dgm:prSet presAssocID="{451418F5-BC8F-4D39-A211-84090A35DD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A01E3-D2BC-4763-9B2A-5663E24AC4CE}" type="pres">
      <dgm:prSet presAssocID="{451418F5-BC8F-4D39-A211-84090A35DDFE}" presName="parentRect" presStyleLbl="alignNode1" presStyleIdx="0" presStyleCnt="3"/>
      <dgm:spPr/>
    </dgm:pt>
    <dgm:pt modelId="{1E0FE3B3-41AB-415C-BF8A-E71C1BB97833}" type="pres">
      <dgm:prSet presAssocID="{451418F5-BC8F-4D39-A211-84090A35DDFE}" presName="adorn" presStyleLbl="fgAccFollowNode1" presStyleIdx="0" presStyleCnt="3"/>
      <dgm:spPr/>
    </dgm:pt>
    <dgm:pt modelId="{FD21B4B2-5107-41BA-A220-D0539AA3FD58}" type="pres">
      <dgm:prSet presAssocID="{306AC897-C4B7-4BF5-9F75-EAE1F1C74B38}" presName="sibTrans" presStyleLbl="sibTrans2D1" presStyleIdx="0" presStyleCnt="0"/>
      <dgm:spPr/>
    </dgm:pt>
    <dgm:pt modelId="{05F054AA-8BEF-4482-892F-F2FF651F13DF}" type="pres">
      <dgm:prSet presAssocID="{7AD89108-E723-497F-9C10-6C04F5705A00}" presName="compNode" presStyleCnt="0"/>
      <dgm:spPr/>
    </dgm:pt>
    <dgm:pt modelId="{67EE6C81-858F-47E3-B216-984B47332E3F}" type="pres">
      <dgm:prSet presAssocID="{7AD89108-E723-497F-9C10-6C04F5705A00}" presName="childRect" presStyleLbl="bgAcc1" presStyleIdx="1" presStyleCnt="3">
        <dgm:presLayoutVars>
          <dgm:bulletEnabled val="1"/>
        </dgm:presLayoutVars>
      </dgm:prSet>
      <dgm:spPr/>
    </dgm:pt>
    <dgm:pt modelId="{A53B2C84-9E2D-4E59-84F4-746AE579F643}" type="pres">
      <dgm:prSet presAssocID="{7AD89108-E723-497F-9C10-6C04F5705A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D72B89-2197-4C5B-9EC5-6A531218CE07}" type="pres">
      <dgm:prSet presAssocID="{7AD89108-E723-497F-9C10-6C04F5705A00}" presName="parentRect" presStyleLbl="alignNode1" presStyleIdx="1" presStyleCnt="3"/>
      <dgm:spPr/>
    </dgm:pt>
    <dgm:pt modelId="{334A1F3D-05DF-4668-8C3E-3ABC7652E43E}" type="pres">
      <dgm:prSet presAssocID="{7AD89108-E723-497F-9C10-6C04F5705A00}" presName="adorn" presStyleLbl="fgAccFollowNode1" presStyleIdx="1" presStyleCnt="3"/>
      <dgm:spPr/>
    </dgm:pt>
    <dgm:pt modelId="{6A767EE2-6B75-445F-BF58-8A3FD3301699}" type="pres">
      <dgm:prSet presAssocID="{4DB000A0-61E0-4926-80B5-7EF1D8E37D94}" presName="sibTrans" presStyleLbl="sibTrans2D1" presStyleIdx="0" presStyleCnt="0"/>
      <dgm:spPr/>
    </dgm:pt>
    <dgm:pt modelId="{EF834828-B348-468E-AF84-8D5CA01B72C1}" type="pres">
      <dgm:prSet presAssocID="{1F82CDE0-89B2-4011-B108-A1457C1B32A3}" presName="compNode" presStyleCnt="0"/>
      <dgm:spPr/>
    </dgm:pt>
    <dgm:pt modelId="{9F6CA48B-664D-4C22-8C92-5C5ACA68FD78}" type="pres">
      <dgm:prSet presAssocID="{1F82CDE0-89B2-4011-B108-A1457C1B32A3}" presName="childRect" presStyleLbl="bgAcc1" presStyleIdx="2" presStyleCnt="3">
        <dgm:presLayoutVars>
          <dgm:bulletEnabled val="1"/>
        </dgm:presLayoutVars>
      </dgm:prSet>
      <dgm:spPr/>
    </dgm:pt>
    <dgm:pt modelId="{B6892997-256A-402B-A968-B6D877D6AFB4}" type="pres">
      <dgm:prSet presAssocID="{1F82CDE0-89B2-4011-B108-A1457C1B32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AD8614-6B05-4CB0-882F-C0D87C325990}" type="pres">
      <dgm:prSet presAssocID="{1F82CDE0-89B2-4011-B108-A1457C1B32A3}" presName="parentRect" presStyleLbl="alignNode1" presStyleIdx="2" presStyleCnt="3"/>
      <dgm:spPr/>
    </dgm:pt>
    <dgm:pt modelId="{F6336991-4390-4BC6-8739-53A39C66623F}" type="pres">
      <dgm:prSet presAssocID="{1F82CDE0-89B2-4011-B108-A1457C1B32A3}" presName="adorn" presStyleLbl="fgAccFollowNode1" presStyleIdx="2" presStyleCnt="3"/>
      <dgm:spPr/>
    </dgm:pt>
  </dgm:ptLst>
  <dgm:cxnLst>
    <dgm:cxn modelId="{4CCE9828-3F36-4962-9077-7DD27F0BDC79}" srcId="{5504BCDE-F45D-40A7-903C-FC994A90E09F}" destId="{7AD89108-E723-497F-9C10-6C04F5705A00}" srcOrd="1" destOrd="0" parTransId="{BEF2262D-969F-4F22-A068-97768600458F}" sibTransId="{4DB000A0-61E0-4926-80B5-7EF1D8E37D94}"/>
    <dgm:cxn modelId="{4074B5FC-6F44-4852-8C07-572C6411CB8A}" type="presOf" srcId="{451418F5-BC8F-4D39-A211-84090A35DDFE}" destId="{24B9E6FF-3C28-4E88-86A2-9AD6DE62413C}" srcOrd="0" destOrd="0" presId="urn:microsoft.com/office/officeart/2005/8/layout/bList2"/>
    <dgm:cxn modelId="{AE7746D1-F571-422E-AE4E-74F23D9D28E6}" type="presOf" srcId="{1F82CDE0-89B2-4011-B108-A1457C1B32A3}" destId="{FEAD8614-6B05-4CB0-882F-C0D87C325990}" srcOrd="1" destOrd="0" presId="urn:microsoft.com/office/officeart/2005/8/layout/bList2"/>
    <dgm:cxn modelId="{8CE0BF72-0864-4F40-A3A1-88D9C9CB83B8}" type="presOf" srcId="{7AD89108-E723-497F-9C10-6C04F5705A00}" destId="{74D72B89-2197-4C5B-9EC5-6A531218CE07}" srcOrd="1" destOrd="0" presId="urn:microsoft.com/office/officeart/2005/8/layout/bList2"/>
    <dgm:cxn modelId="{F6542593-E404-4362-BDBD-5819B9F03E80}" type="presOf" srcId="{451418F5-BC8F-4D39-A211-84090A35DDFE}" destId="{F82A01E3-D2BC-4763-9B2A-5663E24AC4CE}" srcOrd="1" destOrd="0" presId="urn:microsoft.com/office/officeart/2005/8/layout/bList2"/>
    <dgm:cxn modelId="{BEF3B302-0310-476E-B0C8-F074173B26CB}" srcId="{5504BCDE-F45D-40A7-903C-FC994A90E09F}" destId="{1F82CDE0-89B2-4011-B108-A1457C1B32A3}" srcOrd="2" destOrd="0" parTransId="{838278FB-E4F4-47EC-9B63-94DF11B69D70}" sibTransId="{9F741169-67C1-4F02-95B1-8F46AA4B8DEE}"/>
    <dgm:cxn modelId="{B4442AAC-8AC9-498F-9CC1-47F114FF9062}" type="presOf" srcId="{5504BCDE-F45D-40A7-903C-FC994A90E09F}" destId="{D94D4288-1E4C-4384-8BB5-EBD57EEEE00B}" srcOrd="0" destOrd="0" presId="urn:microsoft.com/office/officeart/2005/8/layout/bList2"/>
    <dgm:cxn modelId="{8B1C1083-AF31-44A5-99B4-90191E106330}" type="presOf" srcId="{7AD89108-E723-497F-9C10-6C04F5705A00}" destId="{A53B2C84-9E2D-4E59-84F4-746AE579F643}" srcOrd="0" destOrd="0" presId="urn:microsoft.com/office/officeart/2005/8/layout/bList2"/>
    <dgm:cxn modelId="{EC17D821-C241-4C7C-AF81-37E9B54F4EAB}" type="presOf" srcId="{4DB000A0-61E0-4926-80B5-7EF1D8E37D94}" destId="{6A767EE2-6B75-445F-BF58-8A3FD3301699}" srcOrd="0" destOrd="0" presId="urn:microsoft.com/office/officeart/2005/8/layout/bList2"/>
    <dgm:cxn modelId="{4429AF13-E54F-4B30-8586-FBAB1A4CC6C2}" srcId="{5504BCDE-F45D-40A7-903C-FC994A90E09F}" destId="{451418F5-BC8F-4D39-A211-84090A35DDFE}" srcOrd="0" destOrd="0" parTransId="{9D493F92-792D-4971-96FB-07FA7FD4F380}" sibTransId="{306AC897-C4B7-4BF5-9F75-EAE1F1C74B38}"/>
    <dgm:cxn modelId="{EA0E008D-19E2-4F27-B90C-236C5B0E8C56}" type="presOf" srcId="{1F82CDE0-89B2-4011-B108-A1457C1B32A3}" destId="{B6892997-256A-402B-A968-B6D877D6AFB4}" srcOrd="0" destOrd="0" presId="urn:microsoft.com/office/officeart/2005/8/layout/bList2"/>
    <dgm:cxn modelId="{1F6FDB97-F363-4303-82CB-35E6D9C33324}" type="presOf" srcId="{306AC897-C4B7-4BF5-9F75-EAE1F1C74B38}" destId="{FD21B4B2-5107-41BA-A220-D0539AA3FD58}" srcOrd="0" destOrd="0" presId="urn:microsoft.com/office/officeart/2005/8/layout/bList2"/>
    <dgm:cxn modelId="{10C37E25-CAFB-402B-9AD2-A6A5DB5AA54C}" type="presParOf" srcId="{D94D4288-1E4C-4384-8BB5-EBD57EEEE00B}" destId="{4D4366B0-C24D-47F9-BB14-06FC2BE6433B}" srcOrd="0" destOrd="0" presId="urn:microsoft.com/office/officeart/2005/8/layout/bList2"/>
    <dgm:cxn modelId="{C14EDA87-F510-48B8-B1A6-C767101CDE27}" type="presParOf" srcId="{4D4366B0-C24D-47F9-BB14-06FC2BE6433B}" destId="{BBE0DA01-85CD-49F2-A614-AC085A1CC48C}" srcOrd="0" destOrd="0" presId="urn:microsoft.com/office/officeart/2005/8/layout/bList2"/>
    <dgm:cxn modelId="{EA8BFFE4-26D5-43B6-AFB4-A14B5C126EAE}" type="presParOf" srcId="{4D4366B0-C24D-47F9-BB14-06FC2BE6433B}" destId="{24B9E6FF-3C28-4E88-86A2-9AD6DE62413C}" srcOrd="1" destOrd="0" presId="urn:microsoft.com/office/officeart/2005/8/layout/bList2"/>
    <dgm:cxn modelId="{B8ACBF8D-F4A3-4B2D-84C3-A0ADED079A60}" type="presParOf" srcId="{4D4366B0-C24D-47F9-BB14-06FC2BE6433B}" destId="{F82A01E3-D2BC-4763-9B2A-5663E24AC4CE}" srcOrd="2" destOrd="0" presId="urn:microsoft.com/office/officeart/2005/8/layout/bList2"/>
    <dgm:cxn modelId="{24F26AA8-4526-4995-9ACA-8682FF855696}" type="presParOf" srcId="{4D4366B0-C24D-47F9-BB14-06FC2BE6433B}" destId="{1E0FE3B3-41AB-415C-BF8A-E71C1BB97833}" srcOrd="3" destOrd="0" presId="urn:microsoft.com/office/officeart/2005/8/layout/bList2"/>
    <dgm:cxn modelId="{FBDA1744-77BC-4545-A6CD-C682E5AF553A}" type="presParOf" srcId="{D94D4288-1E4C-4384-8BB5-EBD57EEEE00B}" destId="{FD21B4B2-5107-41BA-A220-D0539AA3FD58}" srcOrd="1" destOrd="0" presId="urn:microsoft.com/office/officeart/2005/8/layout/bList2"/>
    <dgm:cxn modelId="{9E0731DA-4EB9-4E89-8BB5-D457E1685106}" type="presParOf" srcId="{D94D4288-1E4C-4384-8BB5-EBD57EEEE00B}" destId="{05F054AA-8BEF-4482-892F-F2FF651F13DF}" srcOrd="2" destOrd="0" presId="urn:microsoft.com/office/officeart/2005/8/layout/bList2"/>
    <dgm:cxn modelId="{27B1919D-CD5E-4533-B2E0-D7606238F883}" type="presParOf" srcId="{05F054AA-8BEF-4482-892F-F2FF651F13DF}" destId="{67EE6C81-858F-47E3-B216-984B47332E3F}" srcOrd="0" destOrd="0" presId="urn:microsoft.com/office/officeart/2005/8/layout/bList2"/>
    <dgm:cxn modelId="{C4E84C83-9503-4E87-A81E-A691DB43A159}" type="presParOf" srcId="{05F054AA-8BEF-4482-892F-F2FF651F13DF}" destId="{A53B2C84-9E2D-4E59-84F4-746AE579F643}" srcOrd="1" destOrd="0" presId="urn:microsoft.com/office/officeart/2005/8/layout/bList2"/>
    <dgm:cxn modelId="{F45B2266-5FD9-4EA6-9D59-F5F6E7F698FE}" type="presParOf" srcId="{05F054AA-8BEF-4482-892F-F2FF651F13DF}" destId="{74D72B89-2197-4C5B-9EC5-6A531218CE07}" srcOrd="2" destOrd="0" presId="urn:microsoft.com/office/officeart/2005/8/layout/bList2"/>
    <dgm:cxn modelId="{799F443D-560F-4BC8-B468-5CA54CE69E58}" type="presParOf" srcId="{05F054AA-8BEF-4482-892F-F2FF651F13DF}" destId="{334A1F3D-05DF-4668-8C3E-3ABC7652E43E}" srcOrd="3" destOrd="0" presId="urn:microsoft.com/office/officeart/2005/8/layout/bList2"/>
    <dgm:cxn modelId="{96D02969-B12A-4C41-B61F-01FD1DFAD000}" type="presParOf" srcId="{D94D4288-1E4C-4384-8BB5-EBD57EEEE00B}" destId="{6A767EE2-6B75-445F-BF58-8A3FD3301699}" srcOrd="3" destOrd="0" presId="urn:microsoft.com/office/officeart/2005/8/layout/bList2"/>
    <dgm:cxn modelId="{6ADF64CB-93D3-448B-AC3D-ECCD36CA5C83}" type="presParOf" srcId="{D94D4288-1E4C-4384-8BB5-EBD57EEEE00B}" destId="{EF834828-B348-468E-AF84-8D5CA01B72C1}" srcOrd="4" destOrd="0" presId="urn:microsoft.com/office/officeart/2005/8/layout/bList2"/>
    <dgm:cxn modelId="{2D12C2A0-F713-45A8-9CA1-F344295C96BB}" type="presParOf" srcId="{EF834828-B348-468E-AF84-8D5CA01B72C1}" destId="{9F6CA48B-664D-4C22-8C92-5C5ACA68FD78}" srcOrd="0" destOrd="0" presId="urn:microsoft.com/office/officeart/2005/8/layout/bList2"/>
    <dgm:cxn modelId="{5CA9915D-954E-435F-A5D6-E5D98B64704F}" type="presParOf" srcId="{EF834828-B348-468E-AF84-8D5CA01B72C1}" destId="{B6892997-256A-402B-A968-B6D877D6AFB4}" srcOrd="1" destOrd="0" presId="urn:microsoft.com/office/officeart/2005/8/layout/bList2"/>
    <dgm:cxn modelId="{20255507-7CEC-4B32-A0FF-0BD210E964B6}" type="presParOf" srcId="{EF834828-B348-468E-AF84-8D5CA01B72C1}" destId="{FEAD8614-6B05-4CB0-882F-C0D87C325990}" srcOrd="2" destOrd="0" presId="urn:microsoft.com/office/officeart/2005/8/layout/bList2"/>
    <dgm:cxn modelId="{66ACBB4D-28CE-4043-A82E-EE0E1B733C67}" type="presParOf" srcId="{EF834828-B348-468E-AF84-8D5CA01B72C1}" destId="{F6336991-4390-4BC6-8739-53A39C666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04BCDE-F45D-40A7-903C-FC994A90E0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451418F5-BC8F-4D39-A211-84090A35DDFE}">
      <dgm:prSet phldrT="[Текст]" phldr="1"/>
      <dgm:spPr/>
      <dgm:t>
        <a:bodyPr/>
        <a:lstStyle/>
        <a:p>
          <a:endParaRPr lang="ru-RU" dirty="0"/>
        </a:p>
      </dgm:t>
    </dgm:pt>
    <dgm:pt modelId="{9D493F92-792D-4971-96FB-07FA7FD4F380}" type="parTrans" cxnId="{4429AF13-E54F-4B30-8586-FBAB1A4CC6C2}">
      <dgm:prSet/>
      <dgm:spPr/>
    </dgm:pt>
    <dgm:pt modelId="{306AC897-C4B7-4BF5-9F75-EAE1F1C74B38}" type="sibTrans" cxnId="{4429AF13-E54F-4B30-8586-FBAB1A4CC6C2}">
      <dgm:prSet/>
      <dgm:spPr/>
    </dgm:pt>
    <dgm:pt modelId="{7AD89108-E723-497F-9C10-6C04F5705A00}">
      <dgm:prSet phldrT="[Текст]" phldr="1"/>
      <dgm:spPr/>
      <dgm:t>
        <a:bodyPr/>
        <a:lstStyle/>
        <a:p>
          <a:endParaRPr lang="ru-RU" dirty="0"/>
        </a:p>
      </dgm:t>
    </dgm:pt>
    <dgm:pt modelId="{BEF2262D-969F-4F22-A068-97768600458F}" type="parTrans" cxnId="{4CCE9828-3F36-4962-9077-7DD27F0BDC79}">
      <dgm:prSet/>
      <dgm:spPr/>
    </dgm:pt>
    <dgm:pt modelId="{4DB000A0-61E0-4926-80B5-7EF1D8E37D94}" type="sibTrans" cxnId="{4CCE9828-3F36-4962-9077-7DD27F0BDC79}">
      <dgm:prSet/>
      <dgm:spPr/>
    </dgm:pt>
    <dgm:pt modelId="{1F82CDE0-89B2-4011-B108-A1457C1B32A3}">
      <dgm:prSet phldrT="[Текст]" phldr="1"/>
      <dgm:spPr/>
      <dgm:t>
        <a:bodyPr/>
        <a:lstStyle/>
        <a:p>
          <a:endParaRPr lang="ru-RU" dirty="0"/>
        </a:p>
      </dgm:t>
    </dgm:pt>
    <dgm:pt modelId="{838278FB-E4F4-47EC-9B63-94DF11B69D70}" type="parTrans" cxnId="{BEF3B302-0310-476E-B0C8-F074173B26CB}">
      <dgm:prSet/>
      <dgm:spPr/>
    </dgm:pt>
    <dgm:pt modelId="{9F741169-67C1-4F02-95B1-8F46AA4B8DEE}" type="sibTrans" cxnId="{BEF3B302-0310-476E-B0C8-F074173B26CB}">
      <dgm:prSet/>
      <dgm:spPr/>
    </dgm:pt>
    <dgm:pt modelId="{D94D4288-1E4C-4384-8BB5-EBD57EEEE00B}" type="pres">
      <dgm:prSet presAssocID="{5504BCDE-F45D-40A7-903C-FC994A90E09F}" presName="diagram" presStyleCnt="0">
        <dgm:presLayoutVars>
          <dgm:dir/>
          <dgm:animLvl val="lvl"/>
          <dgm:resizeHandles val="exact"/>
        </dgm:presLayoutVars>
      </dgm:prSet>
      <dgm:spPr/>
    </dgm:pt>
    <dgm:pt modelId="{4D4366B0-C24D-47F9-BB14-06FC2BE6433B}" type="pres">
      <dgm:prSet presAssocID="{451418F5-BC8F-4D39-A211-84090A35DDFE}" presName="compNode" presStyleCnt="0"/>
      <dgm:spPr/>
    </dgm:pt>
    <dgm:pt modelId="{BBE0DA01-85CD-49F2-A614-AC085A1CC48C}" type="pres">
      <dgm:prSet presAssocID="{451418F5-BC8F-4D39-A211-84090A35DDFE}" presName="childRect" presStyleLbl="bgAcc1" presStyleIdx="0" presStyleCnt="3">
        <dgm:presLayoutVars>
          <dgm:bulletEnabled val="1"/>
        </dgm:presLayoutVars>
      </dgm:prSet>
      <dgm:spPr/>
    </dgm:pt>
    <dgm:pt modelId="{24B9E6FF-3C28-4E88-86A2-9AD6DE62413C}" type="pres">
      <dgm:prSet presAssocID="{451418F5-BC8F-4D39-A211-84090A35DD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A01E3-D2BC-4763-9B2A-5663E24AC4CE}" type="pres">
      <dgm:prSet presAssocID="{451418F5-BC8F-4D39-A211-84090A35DDFE}" presName="parentRect" presStyleLbl="alignNode1" presStyleIdx="0" presStyleCnt="3"/>
      <dgm:spPr/>
    </dgm:pt>
    <dgm:pt modelId="{1E0FE3B3-41AB-415C-BF8A-E71C1BB97833}" type="pres">
      <dgm:prSet presAssocID="{451418F5-BC8F-4D39-A211-84090A35DDFE}" presName="adorn" presStyleLbl="fgAccFollowNode1" presStyleIdx="0" presStyleCnt="3"/>
      <dgm:spPr/>
    </dgm:pt>
    <dgm:pt modelId="{FD21B4B2-5107-41BA-A220-D0539AA3FD58}" type="pres">
      <dgm:prSet presAssocID="{306AC897-C4B7-4BF5-9F75-EAE1F1C74B38}" presName="sibTrans" presStyleLbl="sibTrans2D1" presStyleIdx="0" presStyleCnt="0"/>
      <dgm:spPr/>
    </dgm:pt>
    <dgm:pt modelId="{05F054AA-8BEF-4482-892F-F2FF651F13DF}" type="pres">
      <dgm:prSet presAssocID="{7AD89108-E723-497F-9C10-6C04F5705A00}" presName="compNode" presStyleCnt="0"/>
      <dgm:spPr/>
    </dgm:pt>
    <dgm:pt modelId="{67EE6C81-858F-47E3-B216-984B47332E3F}" type="pres">
      <dgm:prSet presAssocID="{7AD89108-E723-497F-9C10-6C04F5705A00}" presName="childRect" presStyleLbl="bgAcc1" presStyleIdx="1" presStyleCnt="3">
        <dgm:presLayoutVars>
          <dgm:bulletEnabled val="1"/>
        </dgm:presLayoutVars>
      </dgm:prSet>
      <dgm:spPr/>
    </dgm:pt>
    <dgm:pt modelId="{A53B2C84-9E2D-4E59-84F4-746AE579F643}" type="pres">
      <dgm:prSet presAssocID="{7AD89108-E723-497F-9C10-6C04F5705A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D72B89-2197-4C5B-9EC5-6A531218CE07}" type="pres">
      <dgm:prSet presAssocID="{7AD89108-E723-497F-9C10-6C04F5705A00}" presName="parentRect" presStyleLbl="alignNode1" presStyleIdx="1" presStyleCnt="3"/>
      <dgm:spPr/>
    </dgm:pt>
    <dgm:pt modelId="{334A1F3D-05DF-4668-8C3E-3ABC7652E43E}" type="pres">
      <dgm:prSet presAssocID="{7AD89108-E723-497F-9C10-6C04F5705A00}" presName="adorn" presStyleLbl="fgAccFollowNode1" presStyleIdx="1" presStyleCnt="3"/>
      <dgm:spPr/>
    </dgm:pt>
    <dgm:pt modelId="{6A767EE2-6B75-445F-BF58-8A3FD3301699}" type="pres">
      <dgm:prSet presAssocID="{4DB000A0-61E0-4926-80B5-7EF1D8E37D94}" presName="sibTrans" presStyleLbl="sibTrans2D1" presStyleIdx="0" presStyleCnt="0"/>
      <dgm:spPr/>
    </dgm:pt>
    <dgm:pt modelId="{EF834828-B348-468E-AF84-8D5CA01B72C1}" type="pres">
      <dgm:prSet presAssocID="{1F82CDE0-89B2-4011-B108-A1457C1B32A3}" presName="compNode" presStyleCnt="0"/>
      <dgm:spPr/>
    </dgm:pt>
    <dgm:pt modelId="{9F6CA48B-664D-4C22-8C92-5C5ACA68FD78}" type="pres">
      <dgm:prSet presAssocID="{1F82CDE0-89B2-4011-B108-A1457C1B32A3}" presName="childRect" presStyleLbl="bgAcc1" presStyleIdx="2" presStyleCnt="3">
        <dgm:presLayoutVars>
          <dgm:bulletEnabled val="1"/>
        </dgm:presLayoutVars>
      </dgm:prSet>
      <dgm:spPr/>
    </dgm:pt>
    <dgm:pt modelId="{B6892997-256A-402B-A968-B6D877D6AFB4}" type="pres">
      <dgm:prSet presAssocID="{1F82CDE0-89B2-4011-B108-A1457C1B32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AD8614-6B05-4CB0-882F-C0D87C325990}" type="pres">
      <dgm:prSet presAssocID="{1F82CDE0-89B2-4011-B108-A1457C1B32A3}" presName="parentRect" presStyleLbl="alignNode1" presStyleIdx="2" presStyleCnt="3"/>
      <dgm:spPr/>
    </dgm:pt>
    <dgm:pt modelId="{F6336991-4390-4BC6-8739-53A39C66623F}" type="pres">
      <dgm:prSet presAssocID="{1F82CDE0-89B2-4011-B108-A1457C1B32A3}" presName="adorn" presStyleLbl="fgAccFollowNode1" presStyleIdx="2" presStyleCnt="3"/>
      <dgm:spPr/>
    </dgm:pt>
  </dgm:ptLst>
  <dgm:cxnLst>
    <dgm:cxn modelId="{7142F7EA-EFDA-49FD-994F-DF95C39CB068}" type="presOf" srcId="{451418F5-BC8F-4D39-A211-84090A35DDFE}" destId="{24B9E6FF-3C28-4E88-86A2-9AD6DE62413C}" srcOrd="0" destOrd="0" presId="urn:microsoft.com/office/officeart/2005/8/layout/bList2"/>
    <dgm:cxn modelId="{CD035B18-9A93-4CB9-B0A9-B0D3186A0CFB}" type="presOf" srcId="{5504BCDE-F45D-40A7-903C-FC994A90E09F}" destId="{D94D4288-1E4C-4384-8BB5-EBD57EEEE00B}" srcOrd="0" destOrd="0" presId="urn:microsoft.com/office/officeart/2005/8/layout/bList2"/>
    <dgm:cxn modelId="{4CCE9828-3F36-4962-9077-7DD27F0BDC79}" srcId="{5504BCDE-F45D-40A7-903C-FC994A90E09F}" destId="{7AD89108-E723-497F-9C10-6C04F5705A00}" srcOrd="1" destOrd="0" parTransId="{BEF2262D-969F-4F22-A068-97768600458F}" sibTransId="{4DB000A0-61E0-4926-80B5-7EF1D8E37D94}"/>
    <dgm:cxn modelId="{A800109E-073E-4551-9FD7-FFBDBCEDF013}" type="presOf" srcId="{7AD89108-E723-497F-9C10-6C04F5705A00}" destId="{74D72B89-2197-4C5B-9EC5-6A531218CE07}" srcOrd="1" destOrd="0" presId="urn:microsoft.com/office/officeart/2005/8/layout/bList2"/>
    <dgm:cxn modelId="{30C9F0C9-EA7E-4A3D-A59F-9755FE7F98B5}" type="presOf" srcId="{4DB000A0-61E0-4926-80B5-7EF1D8E37D94}" destId="{6A767EE2-6B75-445F-BF58-8A3FD3301699}" srcOrd="0" destOrd="0" presId="urn:microsoft.com/office/officeart/2005/8/layout/bList2"/>
    <dgm:cxn modelId="{80ED5B5C-1054-457D-A2D2-7E6DF89523FD}" type="presOf" srcId="{451418F5-BC8F-4D39-A211-84090A35DDFE}" destId="{F82A01E3-D2BC-4763-9B2A-5663E24AC4CE}" srcOrd="1" destOrd="0" presId="urn:microsoft.com/office/officeart/2005/8/layout/bList2"/>
    <dgm:cxn modelId="{BEF3B302-0310-476E-B0C8-F074173B26CB}" srcId="{5504BCDE-F45D-40A7-903C-FC994A90E09F}" destId="{1F82CDE0-89B2-4011-B108-A1457C1B32A3}" srcOrd="2" destOrd="0" parTransId="{838278FB-E4F4-47EC-9B63-94DF11B69D70}" sibTransId="{9F741169-67C1-4F02-95B1-8F46AA4B8DEE}"/>
    <dgm:cxn modelId="{4429AF13-E54F-4B30-8586-FBAB1A4CC6C2}" srcId="{5504BCDE-F45D-40A7-903C-FC994A90E09F}" destId="{451418F5-BC8F-4D39-A211-84090A35DDFE}" srcOrd="0" destOrd="0" parTransId="{9D493F92-792D-4971-96FB-07FA7FD4F380}" sibTransId="{306AC897-C4B7-4BF5-9F75-EAE1F1C74B38}"/>
    <dgm:cxn modelId="{B47DB942-1952-4B56-B85C-A4801504E70D}" type="presOf" srcId="{306AC897-C4B7-4BF5-9F75-EAE1F1C74B38}" destId="{FD21B4B2-5107-41BA-A220-D0539AA3FD58}" srcOrd="0" destOrd="0" presId="urn:microsoft.com/office/officeart/2005/8/layout/bList2"/>
    <dgm:cxn modelId="{04E6C9DA-692F-4735-9C89-D12C92C32853}" type="presOf" srcId="{1F82CDE0-89B2-4011-B108-A1457C1B32A3}" destId="{B6892997-256A-402B-A968-B6D877D6AFB4}" srcOrd="0" destOrd="0" presId="urn:microsoft.com/office/officeart/2005/8/layout/bList2"/>
    <dgm:cxn modelId="{FF803414-83CD-4DEF-832D-C7AD80658CBB}" type="presOf" srcId="{1F82CDE0-89B2-4011-B108-A1457C1B32A3}" destId="{FEAD8614-6B05-4CB0-882F-C0D87C325990}" srcOrd="1" destOrd="0" presId="urn:microsoft.com/office/officeart/2005/8/layout/bList2"/>
    <dgm:cxn modelId="{81F29717-7532-4406-BB4B-5EC6610DC302}" type="presOf" srcId="{7AD89108-E723-497F-9C10-6C04F5705A00}" destId="{A53B2C84-9E2D-4E59-84F4-746AE579F643}" srcOrd="0" destOrd="0" presId="urn:microsoft.com/office/officeart/2005/8/layout/bList2"/>
    <dgm:cxn modelId="{7FFA5796-8310-4164-8AC1-B5ECAF5F8AAE}" type="presParOf" srcId="{D94D4288-1E4C-4384-8BB5-EBD57EEEE00B}" destId="{4D4366B0-C24D-47F9-BB14-06FC2BE6433B}" srcOrd="0" destOrd="0" presId="urn:microsoft.com/office/officeart/2005/8/layout/bList2"/>
    <dgm:cxn modelId="{34E34953-45C7-4214-B51B-BF29B661B1B0}" type="presParOf" srcId="{4D4366B0-C24D-47F9-BB14-06FC2BE6433B}" destId="{BBE0DA01-85CD-49F2-A614-AC085A1CC48C}" srcOrd="0" destOrd="0" presId="urn:microsoft.com/office/officeart/2005/8/layout/bList2"/>
    <dgm:cxn modelId="{61B14725-BCE1-437B-AABB-42EA3CB911DE}" type="presParOf" srcId="{4D4366B0-C24D-47F9-BB14-06FC2BE6433B}" destId="{24B9E6FF-3C28-4E88-86A2-9AD6DE62413C}" srcOrd="1" destOrd="0" presId="urn:microsoft.com/office/officeart/2005/8/layout/bList2"/>
    <dgm:cxn modelId="{E289B708-B08F-44BE-B471-BAA89A99482F}" type="presParOf" srcId="{4D4366B0-C24D-47F9-BB14-06FC2BE6433B}" destId="{F82A01E3-D2BC-4763-9B2A-5663E24AC4CE}" srcOrd="2" destOrd="0" presId="urn:microsoft.com/office/officeart/2005/8/layout/bList2"/>
    <dgm:cxn modelId="{F3D3DA2A-D0C3-4F05-A0DA-DF417DE7E03A}" type="presParOf" srcId="{4D4366B0-C24D-47F9-BB14-06FC2BE6433B}" destId="{1E0FE3B3-41AB-415C-BF8A-E71C1BB97833}" srcOrd="3" destOrd="0" presId="urn:microsoft.com/office/officeart/2005/8/layout/bList2"/>
    <dgm:cxn modelId="{21B143AD-AD86-45B7-8151-E019FAD7F8AF}" type="presParOf" srcId="{D94D4288-1E4C-4384-8BB5-EBD57EEEE00B}" destId="{FD21B4B2-5107-41BA-A220-D0539AA3FD58}" srcOrd="1" destOrd="0" presId="urn:microsoft.com/office/officeart/2005/8/layout/bList2"/>
    <dgm:cxn modelId="{142E04BC-2E38-4378-A5F2-C4FA45F270B1}" type="presParOf" srcId="{D94D4288-1E4C-4384-8BB5-EBD57EEEE00B}" destId="{05F054AA-8BEF-4482-892F-F2FF651F13DF}" srcOrd="2" destOrd="0" presId="urn:microsoft.com/office/officeart/2005/8/layout/bList2"/>
    <dgm:cxn modelId="{21CCBB2F-BEF3-4BDA-AE71-FACB30157E5C}" type="presParOf" srcId="{05F054AA-8BEF-4482-892F-F2FF651F13DF}" destId="{67EE6C81-858F-47E3-B216-984B47332E3F}" srcOrd="0" destOrd="0" presId="urn:microsoft.com/office/officeart/2005/8/layout/bList2"/>
    <dgm:cxn modelId="{567896E5-DD9B-4A7D-B327-672CAC982D98}" type="presParOf" srcId="{05F054AA-8BEF-4482-892F-F2FF651F13DF}" destId="{A53B2C84-9E2D-4E59-84F4-746AE579F643}" srcOrd="1" destOrd="0" presId="urn:microsoft.com/office/officeart/2005/8/layout/bList2"/>
    <dgm:cxn modelId="{5DD96FF2-0977-4FE9-8B93-0F8F8A4147A6}" type="presParOf" srcId="{05F054AA-8BEF-4482-892F-F2FF651F13DF}" destId="{74D72B89-2197-4C5B-9EC5-6A531218CE07}" srcOrd="2" destOrd="0" presId="urn:microsoft.com/office/officeart/2005/8/layout/bList2"/>
    <dgm:cxn modelId="{7A999261-12A5-46C5-B30A-EC99E2A78016}" type="presParOf" srcId="{05F054AA-8BEF-4482-892F-F2FF651F13DF}" destId="{334A1F3D-05DF-4668-8C3E-3ABC7652E43E}" srcOrd="3" destOrd="0" presId="urn:microsoft.com/office/officeart/2005/8/layout/bList2"/>
    <dgm:cxn modelId="{85D9583B-3CBB-4970-984B-2D50928F741B}" type="presParOf" srcId="{D94D4288-1E4C-4384-8BB5-EBD57EEEE00B}" destId="{6A767EE2-6B75-445F-BF58-8A3FD3301699}" srcOrd="3" destOrd="0" presId="urn:microsoft.com/office/officeart/2005/8/layout/bList2"/>
    <dgm:cxn modelId="{CEC81482-AE1C-4285-B5E4-AC01EB1FDD50}" type="presParOf" srcId="{D94D4288-1E4C-4384-8BB5-EBD57EEEE00B}" destId="{EF834828-B348-468E-AF84-8D5CA01B72C1}" srcOrd="4" destOrd="0" presId="urn:microsoft.com/office/officeart/2005/8/layout/bList2"/>
    <dgm:cxn modelId="{9D1A5A00-5360-4B87-9E2A-C89D742568EE}" type="presParOf" srcId="{EF834828-B348-468E-AF84-8D5CA01B72C1}" destId="{9F6CA48B-664D-4C22-8C92-5C5ACA68FD78}" srcOrd="0" destOrd="0" presId="urn:microsoft.com/office/officeart/2005/8/layout/bList2"/>
    <dgm:cxn modelId="{2EBBAEBC-A6F2-48B3-ADDA-BF637129D17A}" type="presParOf" srcId="{EF834828-B348-468E-AF84-8D5CA01B72C1}" destId="{B6892997-256A-402B-A968-B6D877D6AFB4}" srcOrd="1" destOrd="0" presId="urn:microsoft.com/office/officeart/2005/8/layout/bList2"/>
    <dgm:cxn modelId="{3404AD2D-D7AD-4103-B552-299406428C01}" type="presParOf" srcId="{EF834828-B348-468E-AF84-8D5CA01B72C1}" destId="{FEAD8614-6B05-4CB0-882F-C0D87C325990}" srcOrd="2" destOrd="0" presId="urn:microsoft.com/office/officeart/2005/8/layout/bList2"/>
    <dgm:cxn modelId="{73AACB55-4A1B-4402-A577-32540FCE1E1C}" type="presParOf" srcId="{EF834828-B348-468E-AF84-8D5CA01B72C1}" destId="{F6336991-4390-4BC6-8739-53A39C666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04BCDE-F45D-40A7-903C-FC994A90E0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451418F5-BC8F-4D39-A211-84090A35DDFE}">
      <dgm:prSet phldrT="[Текст]" phldr="1"/>
      <dgm:spPr/>
      <dgm:t>
        <a:bodyPr/>
        <a:lstStyle/>
        <a:p>
          <a:endParaRPr lang="ru-RU" dirty="0"/>
        </a:p>
      </dgm:t>
    </dgm:pt>
    <dgm:pt modelId="{9D493F92-792D-4971-96FB-07FA7FD4F380}" type="parTrans" cxnId="{4429AF13-E54F-4B30-8586-FBAB1A4CC6C2}">
      <dgm:prSet/>
      <dgm:spPr/>
    </dgm:pt>
    <dgm:pt modelId="{306AC897-C4B7-4BF5-9F75-EAE1F1C74B38}" type="sibTrans" cxnId="{4429AF13-E54F-4B30-8586-FBAB1A4CC6C2}">
      <dgm:prSet/>
      <dgm:spPr/>
    </dgm:pt>
    <dgm:pt modelId="{7AD89108-E723-497F-9C10-6C04F5705A00}">
      <dgm:prSet phldrT="[Текст]" phldr="1"/>
      <dgm:spPr/>
      <dgm:t>
        <a:bodyPr/>
        <a:lstStyle/>
        <a:p>
          <a:endParaRPr lang="ru-RU" dirty="0"/>
        </a:p>
      </dgm:t>
    </dgm:pt>
    <dgm:pt modelId="{BEF2262D-969F-4F22-A068-97768600458F}" type="parTrans" cxnId="{4CCE9828-3F36-4962-9077-7DD27F0BDC79}">
      <dgm:prSet/>
      <dgm:spPr/>
    </dgm:pt>
    <dgm:pt modelId="{4DB000A0-61E0-4926-80B5-7EF1D8E37D94}" type="sibTrans" cxnId="{4CCE9828-3F36-4962-9077-7DD27F0BDC79}">
      <dgm:prSet/>
      <dgm:spPr/>
    </dgm:pt>
    <dgm:pt modelId="{1F82CDE0-89B2-4011-B108-A1457C1B32A3}">
      <dgm:prSet phldrT="[Текст]" phldr="1"/>
      <dgm:spPr/>
      <dgm:t>
        <a:bodyPr/>
        <a:lstStyle/>
        <a:p>
          <a:endParaRPr lang="ru-RU" dirty="0"/>
        </a:p>
      </dgm:t>
    </dgm:pt>
    <dgm:pt modelId="{838278FB-E4F4-47EC-9B63-94DF11B69D70}" type="parTrans" cxnId="{BEF3B302-0310-476E-B0C8-F074173B26CB}">
      <dgm:prSet/>
      <dgm:spPr/>
    </dgm:pt>
    <dgm:pt modelId="{9F741169-67C1-4F02-95B1-8F46AA4B8DEE}" type="sibTrans" cxnId="{BEF3B302-0310-476E-B0C8-F074173B26CB}">
      <dgm:prSet/>
      <dgm:spPr/>
    </dgm:pt>
    <dgm:pt modelId="{D94D4288-1E4C-4384-8BB5-EBD57EEEE00B}" type="pres">
      <dgm:prSet presAssocID="{5504BCDE-F45D-40A7-903C-FC994A90E09F}" presName="diagram" presStyleCnt="0">
        <dgm:presLayoutVars>
          <dgm:dir/>
          <dgm:animLvl val="lvl"/>
          <dgm:resizeHandles val="exact"/>
        </dgm:presLayoutVars>
      </dgm:prSet>
      <dgm:spPr/>
    </dgm:pt>
    <dgm:pt modelId="{4D4366B0-C24D-47F9-BB14-06FC2BE6433B}" type="pres">
      <dgm:prSet presAssocID="{451418F5-BC8F-4D39-A211-84090A35DDFE}" presName="compNode" presStyleCnt="0"/>
      <dgm:spPr/>
    </dgm:pt>
    <dgm:pt modelId="{BBE0DA01-85CD-49F2-A614-AC085A1CC48C}" type="pres">
      <dgm:prSet presAssocID="{451418F5-BC8F-4D39-A211-84090A35DDFE}" presName="childRect" presStyleLbl="bgAcc1" presStyleIdx="0" presStyleCnt="3">
        <dgm:presLayoutVars>
          <dgm:bulletEnabled val="1"/>
        </dgm:presLayoutVars>
      </dgm:prSet>
      <dgm:spPr/>
    </dgm:pt>
    <dgm:pt modelId="{24B9E6FF-3C28-4E88-86A2-9AD6DE62413C}" type="pres">
      <dgm:prSet presAssocID="{451418F5-BC8F-4D39-A211-84090A35DD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A01E3-D2BC-4763-9B2A-5663E24AC4CE}" type="pres">
      <dgm:prSet presAssocID="{451418F5-BC8F-4D39-A211-84090A35DDFE}" presName="parentRect" presStyleLbl="alignNode1" presStyleIdx="0" presStyleCnt="3"/>
      <dgm:spPr/>
    </dgm:pt>
    <dgm:pt modelId="{1E0FE3B3-41AB-415C-BF8A-E71C1BB97833}" type="pres">
      <dgm:prSet presAssocID="{451418F5-BC8F-4D39-A211-84090A35DDFE}" presName="adorn" presStyleLbl="fgAccFollowNode1" presStyleIdx="0" presStyleCnt="3"/>
      <dgm:spPr/>
    </dgm:pt>
    <dgm:pt modelId="{FD21B4B2-5107-41BA-A220-D0539AA3FD58}" type="pres">
      <dgm:prSet presAssocID="{306AC897-C4B7-4BF5-9F75-EAE1F1C74B38}" presName="sibTrans" presStyleLbl="sibTrans2D1" presStyleIdx="0" presStyleCnt="0"/>
      <dgm:spPr/>
    </dgm:pt>
    <dgm:pt modelId="{05F054AA-8BEF-4482-892F-F2FF651F13DF}" type="pres">
      <dgm:prSet presAssocID="{7AD89108-E723-497F-9C10-6C04F5705A00}" presName="compNode" presStyleCnt="0"/>
      <dgm:spPr/>
    </dgm:pt>
    <dgm:pt modelId="{67EE6C81-858F-47E3-B216-984B47332E3F}" type="pres">
      <dgm:prSet presAssocID="{7AD89108-E723-497F-9C10-6C04F5705A00}" presName="childRect" presStyleLbl="bgAcc1" presStyleIdx="1" presStyleCnt="3">
        <dgm:presLayoutVars>
          <dgm:bulletEnabled val="1"/>
        </dgm:presLayoutVars>
      </dgm:prSet>
      <dgm:spPr/>
    </dgm:pt>
    <dgm:pt modelId="{A53B2C84-9E2D-4E59-84F4-746AE579F643}" type="pres">
      <dgm:prSet presAssocID="{7AD89108-E723-497F-9C10-6C04F5705A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D72B89-2197-4C5B-9EC5-6A531218CE07}" type="pres">
      <dgm:prSet presAssocID="{7AD89108-E723-497F-9C10-6C04F5705A00}" presName="parentRect" presStyleLbl="alignNode1" presStyleIdx="1" presStyleCnt="3"/>
      <dgm:spPr/>
    </dgm:pt>
    <dgm:pt modelId="{334A1F3D-05DF-4668-8C3E-3ABC7652E43E}" type="pres">
      <dgm:prSet presAssocID="{7AD89108-E723-497F-9C10-6C04F5705A00}" presName="adorn" presStyleLbl="fgAccFollowNode1" presStyleIdx="1" presStyleCnt="3"/>
      <dgm:spPr/>
    </dgm:pt>
    <dgm:pt modelId="{6A767EE2-6B75-445F-BF58-8A3FD3301699}" type="pres">
      <dgm:prSet presAssocID="{4DB000A0-61E0-4926-80B5-7EF1D8E37D94}" presName="sibTrans" presStyleLbl="sibTrans2D1" presStyleIdx="0" presStyleCnt="0"/>
      <dgm:spPr/>
    </dgm:pt>
    <dgm:pt modelId="{EF834828-B348-468E-AF84-8D5CA01B72C1}" type="pres">
      <dgm:prSet presAssocID="{1F82CDE0-89B2-4011-B108-A1457C1B32A3}" presName="compNode" presStyleCnt="0"/>
      <dgm:spPr/>
    </dgm:pt>
    <dgm:pt modelId="{9F6CA48B-664D-4C22-8C92-5C5ACA68FD78}" type="pres">
      <dgm:prSet presAssocID="{1F82CDE0-89B2-4011-B108-A1457C1B32A3}" presName="childRect" presStyleLbl="bgAcc1" presStyleIdx="2" presStyleCnt="3">
        <dgm:presLayoutVars>
          <dgm:bulletEnabled val="1"/>
        </dgm:presLayoutVars>
      </dgm:prSet>
      <dgm:spPr/>
    </dgm:pt>
    <dgm:pt modelId="{B6892997-256A-402B-A968-B6D877D6AFB4}" type="pres">
      <dgm:prSet presAssocID="{1F82CDE0-89B2-4011-B108-A1457C1B32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AD8614-6B05-4CB0-882F-C0D87C325990}" type="pres">
      <dgm:prSet presAssocID="{1F82CDE0-89B2-4011-B108-A1457C1B32A3}" presName="parentRect" presStyleLbl="alignNode1" presStyleIdx="2" presStyleCnt="3"/>
      <dgm:spPr/>
    </dgm:pt>
    <dgm:pt modelId="{F6336991-4390-4BC6-8739-53A39C66623F}" type="pres">
      <dgm:prSet presAssocID="{1F82CDE0-89B2-4011-B108-A1457C1B32A3}" presName="adorn" presStyleLbl="fgAccFollowNode1" presStyleIdx="2" presStyleCnt="3"/>
      <dgm:spPr/>
    </dgm:pt>
  </dgm:ptLst>
  <dgm:cxnLst>
    <dgm:cxn modelId="{99484881-3FF8-4D40-B264-D1CB1C0D5577}" type="presOf" srcId="{1F82CDE0-89B2-4011-B108-A1457C1B32A3}" destId="{FEAD8614-6B05-4CB0-882F-C0D87C325990}" srcOrd="1" destOrd="0" presId="urn:microsoft.com/office/officeart/2005/8/layout/bList2"/>
    <dgm:cxn modelId="{4CCE9828-3F36-4962-9077-7DD27F0BDC79}" srcId="{5504BCDE-F45D-40A7-903C-FC994A90E09F}" destId="{7AD89108-E723-497F-9C10-6C04F5705A00}" srcOrd="1" destOrd="0" parTransId="{BEF2262D-969F-4F22-A068-97768600458F}" sibTransId="{4DB000A0-61E0-4926-80B5-7EF1D8E37D94}"/>
    <dgm:cxn modelId="{96C9CE07-A454-41FF-B5C5-E4F28955ADBD}" type="presOf" srcId="{451418F5-BC8F-4D39-A211-84090A35DDFE}" destId="{F82A01E3-D2BC-4763-9B2A-5663E24AC4CE}" srcOrd="1" destOrd="0" presId="urn:microsoft.com/office/officeart/2005/8/layout/bList2"/>
    <dgm:cxn modelId="{B6946A0F-83BB-4BC9-B008-C2AEE544BFC3}" type="presOf" srcId="{5504BCDE-F45D-40A7-903C-FC994A90E09F}" destId="{D94D4288-1E4C-4384-8BB5-EBD57EEEE00B}" srcOrd="0" destOrd="0" presId="urn:microsoft.com/office/officeart/2005/8/layout/bList2"/>
    <dgm:cxn modelId="{B57F41D1-74D3-497E-8767-28F7C82967E4}" type="presOf" srcId="{306AC897-C4B7-4BF5-9F75-EAE1F1C74B38}" destId="{FD21B4B2-5107-41BA-A220-D0539AA3FD58}" srcOrd="0" destOrd="0" presId="urn:microsoft.com/office/officeart/2005/8/layout/bList2"/>
    <dgm:cxn modelId="{77AB247D-2139-4B5C-9559-5C655729E11E}" type="presOf" srcId="{4DB000A0-61E0-4926-80B5-7EF1D8E37D94}" destId="{6A767EE2-6B75-445F-BF58-8A3FD3301699}" srcOrd="0" destOrd="0" presId="urn:microsoft.com/office/officeart/2005/8/layout/bList2"/>
    <dgm:cxn modelId="{B0A4AD91-82F3-401E-8C34-1C09DA3C396F}" type="presOf" srcId="{451418F5-BC8F-4D39-A211-84090A35DDFE}" destId="{24B9E6FF-3C28-4E88-86A2-9AD6DE62413C}" srcOrd="0" destOrd="0" presId="urn:microsoft.com/office/officeart/2005/8/layout/bList2"/>
    <dgm:cxn modelId="{27A8694D-501F-4287-B6BE-FEF94CA2D344}" type="presOf" srcId="{7AD89108-E723-497F-9C10-6C04F5705A00}" destId="{A53B2C84-9E2D-4E59-84F4-746AE579F643}" srcOrd="0" destOrd="0" presId="urn:microsoft.com/office/officeart/2005/8/layout/bList2"/>
    <dgm:cxn modelId="{BEF3B302-0310-476E-B0C8-F074173B26CB}" srcId="{5504BCDE-F45D-40A7-903C-FC994A90E09F}" destId="{1F82CDE0-89B2-4011-B108-A1457C1B32A3}" srcOrd="2" destOrd="0" parTransId="{838278FB-E4F4-47EC-9B63-94DF11B69D70}" sibTransId="{9F741169-67C1-4F02-95B1-8F46AA4B8DEE}"/>
    <dgm:cxn modelId="{C81073B5-033E-4362-AB56-1ED7A7243A02}" type="presOf" srcId="{1F82CDE0-89B2-4011-B108-A1457C1B32A3}" destId="{B6892997-256A-402B-A968-B6D877D6AFB4}" srcOrd="0" destOrd="0" presId="urn:microsoft.com/office/officeart/2005/8/layout/bList2"/>
    <dgm:cxn modelId="{0A55FF58-7EFB-4189-A1E5-37DC908EAA2F}" type="presOf" srcId="{7AD89108-E723-497F-9C10-6C04F5705A00}" destId="{74D72B89-2197-4C5B-9EC5-6A531218CE07}" srcOrd="1" destOrd="0" presId="urn:microsoft.com/office/officeart/2005/8/layout/bList2"/>
    <dgm:cxn modelId="{4429AF13-E54F-4B30-8586-FBAB1A4CC6C2}" srcId="{5504BCDE-F45D-40A7-903C-FC994A90E09F}" destId="{451418F5-BC8F-4D39-A211-84090A35DDFE}" srcOrd="0" destOrd="0" parTransId="{9D493F92-792D-4971-96FB-07FA7FD4F380}" sibTransId="{306AC897-C4B7-4BF5-9F75-EAE1F1C74B38}"/>
    <dgm:cxn modelId="{7E708EEE-33D1-4F2B-90B6-D08189398205}" type="presParOf" srcId="{D94D4288-1E4C-4384-8BB5-EBD57EEEE00B}" destId="{4D4366B0-C24D-47F9-BB14-06FC2BE6433B}" srcOrd="0" destOrd="0" presId="urn:microsoft.com/office/officeart/2005/8/layout/bList2"/>
    <dgm:cxn modelId="{6D9B2B2A-EB35-40EA-B45D-25D08E75FE8D}" type="presParOf" srcId="{4D4366B0-C24D-47F9-BB14-06FC2BE6433B}" destId="{BBE0DA01-85CD-49F2-A614-AC085A1CC48C}" srcOrd="0" destOrd="0" presId="urn:microsoft.com/office/officeart/2005/8/layout/bList2"/>
    <dgm:cxn modelId="{05E0D94A-AAA7-425F-9F11-900D5DB8ADF2}" type="presParOf" srcId="{4D4366B0-C24D-47F9-BB14-06FC2BE6433B}" destId="{24B9E6FF-3C28-4E88-86A2-9AD6DE62413C}" srcOrd="1" destOrd="0" presId="urn:microsoft.com/office/officeart/2005/8/layout/bList2"/>
    <dgm:cxn modelId="{A7D9CEA5-D531-43DE-AB36-90A6A47AF512}" type="presParOf" srcId="{4D4366B0-C24D-47F9-BB14-06FC2BE6433B}" destId="{F82A01E3-D2BC-4763-9B2A-5663E24AC4CE}" srcOrd="2" destOrd="0" presId="urn:microsoft.com/office/officeart/2005/8/layout/bList2"/>
    <dgm:cxn modelId="{40E0C62B-0599-49B0-A7E5-11D8E31D06AB}" type="presParOf" srcId="{4D4366B0-C24D-47F9-BB14-06FC2BE6433B}" destId="{1E0FE3B3-41AB-415C-BF8A-E71C1BB97833}" srcOrd="3" destOrd="0" presId="urn:microsoft.com/office/officeart/2005/8/layout/bList2"/>
    <dgm:cxn modelId="{96E48451-5D76-4B7E-8945-AE2AA4AFD4C9}" type="presParOf" srcId="{D94D4288-1E4C-4384-8BB5-EBD57EEEE00B}" destId="{FD21B4B2-5107-41BA-A220-D0539AA3FD58}" srcOrd="1" destOrd="0" presId="urn:microsoft.com/office/officeart/2005/8/layout/bList2"/>
    <dgm:cxn modelId="{B4A0E96A-00F6-4026-BF57-07BB8370CF2F}" type="presParOf" srcId="{D94D4288-1E4C-4384-8BB5-EBD57EEEE00B}" destId="{05F054AA-8BEF-4482-892F-F2FF651F13DF}" srcOrd="2" destOrd="0" presId="urn:microsoft.com/office/officeart/2005/8/layout/bList2"/>
    <dgm:cxn modelId="{1815F251-B6D0-4452-A2ED-AF25355BFBC5}" type="presParOf" srcId="{05F054AA-8BEF-4482-892F-F2FF651F13DF}" destId="{67EE6C81-858F-47E3-B216-984B47332E3F}" srcOrd="0" destOrd="0" presId="urn:microsoft.com/office/officeart/2005/8/layout/bList2"/>
    <dgm:cxn modelId="{7BFDCEDF-4EB3-4A60-B636-12C20FA8BF3E}" type="presParOf" srcId="{05F054AA-8BEF-4482-892F-F2FF651F13DF}" destId="{A53B2C84-9E2D-4E59-84F4-746AE579F643}" srcOrd="1" destOrd="0" presId="urn:microsoft.com/office/officeart/2005/8/layout/bList2"/>
    <dgm:cxn modelId="{43AD907C-5001-4463-A117-0FF869BEE2D2}" type="presParOf" srcId="{05F054AA-8BEF-4482-892F-F2FF651F13DF}" destId="{74D72B89-2197-4C5B-9EC5-6A531218CE07}" srcOrd="2" destOrd="0" presId="urn:microsoft.com/office/officeart/2005/8/layout/bList2"/>
    <dgm:cxn modelId="{CBD877C9-9415-4C75-B876-4E01324D95A9}" type="presParOf" srcId="{05F054AA-8BEF-4482-892F-F2FF651F13DF}" destId="{334A1F3D-05DF-4668-8C3E-3ABC7652E43E}" srcOrd="3" destOrd="0" presId="urn:microsoft.com/office/officeart/2005/8/layout/bList2"/>
    <dgm:cxn modelId="{A3FAD8ED-C89E-410B-8AA9-FEA43DAA9FEA}" type="presParOf" srcId="{D94D4288-1E4C-4384-8BB5-EBD57EEEE00B}" destId="{6A767EE2-6B75-445F-BF58-8A3FD3301699}" srcOrd="3" destOrd="0" presId="urn:microsoft.com/office/officeart/2005/8/layout/bList2"/>
    <dgm:cxn modelId="{4770DE06-3A5A-49F9-A128-0E4FD13D8D6D}" type="presParOf" srcId="{D94D4288-1E4C-4384-8BB5-EBD57EEEE00B}" destId="{EF834828-B348-468E-AF84-8D5CA01B72C1}" srcOrd="4" destOrd="0" presId="urn:microsoft.com/office/officeart/2005/8/layout/bList2"/>
    <dgm:cxn modelId="{6C1EF549-C07E-444C-8527-21382B52F6D7}" type="presParOf" srcId="{EF834828-B348-468E-AF84-8D5CA01B72C1}" destId="{9F6CA48B-664D-4C22-8C92-5C5ACA68FD78}" srcOrd="0" destOrd="0" presId="urn:microsoft.com/office/officeart/2005/8/layout/bList2"/>
    <dgm:cxn modelId="{299C48C8-6DEB-4CE2-A0F0-21E604E3BFF2}" type="presParOf" srcId="{EF834828-B348-468E-AF84-8D5CA01B72C1}" destId="{B6892997-256A-402B-A968-B6D877D6AFB4}" srcOrd="1" destOrd="0" presId="urn:microsoft.com/office/officeart/2005/8/layout/bList2"/>
    <dgm:cxn modelId="{5B16F174-7AA5-4E6A-84EB-230F7CC149C4}" type="presParOf" srcId="{EF834828-B348-468E-AF84-8D5CA01B72C1}" destId="{FEAD8614-6B05-4CB0-882F-C0D87C325990}" srcOrd="2" destOrd="0" presId="urn:microsoft.com/office/officeart/2005/8/layout/bList2"/>
    <dgm:cxn modelId="{4A8C84BF-FDAE-4B12-BDE4-EF01210C4411}" type="presParOf" srcId="{EF834828-B348-468E-AF84-8D5CA01B72C1}" destId="{F6336991-4390-4BC6-8739-53A39C666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4BCDE-F45D-40A7-903C-FC994A90E0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451418F5-BC8F-4D39-A211-84090A35DDFE}">
      <dgm:prSet phldrT="[Текст]" phldr="1"/>
      <dgm:spPr/>
      <dgm:t>
        <a:bodyPr/>
        <a:lstStyle/>
        <a:p>
          <a:endParaRPr lang="ru-RU"/>
        </a:p>
      </dgm:t>
    </dgm:pt>
    <dgm:pt modelId="{9D493F92-792D-4971-96FB-07FA7FD4F380}" type="parTrans" cxnId="{4429AF13-E54F-4B30-8586-FBAB1A4CC6C2}">
      <dgm:prSet/>
      <dgm:spPr/>
    </dgm:pt>
    <dgm:pt modelId="{306AC897-C4B7-4BF5-9F75-EAE1F1C74B38}" type="sibTrans" cxnId="{4429AF13-E54F-4B30-8586-FBAB1A4CC6C2}">
      <dgm:prSet/>
      <dgm:spPr/>
    </dgm:pt>
    <dgm:pt modelId="{7AD89108-E723-497F-9C10-6C04F5705A00}">
      <dgm:prSet phldrT="[Текст]" phldr="1"/>
      <dgm:spPr/>
      <dgm:t>
        <a:bodyPr/>
        <a:lstStyle/>
        <a:p>
          <a:endParaRPr lang="ru-RU"/>
        </a:p>
      </dgm:t>
    </dgm:pt>
    <dgm:pt modelId="{BEF2262D-969F-4F22-A068-97768600458F}" type="parTrans" cxnId="{4CCE9828-3F36-4962-9077-7DD27F0BDC79}">
      <dgm:prSet/>
      <dgm:spPr/>
    </dgm:pt>
    <dgm:pt modelId="{4DB000A0-61E0-4926-80B5-7EF1D8E37D94}" type="sibTrans" cxnId="{4CCE9828-3F36-4962-9077-7DD27F0BDC79}">
      <dgm:prSet/>
      <dgm:spPr/>
    </dgm:pt>
    <dgm:pt modelId="{1F82CDE0-89B2-4011-B108-A1457C1B32A3}">
      <dgm:prSet phldrT="[Текст]" phldr="1"/>
      <dgm:spPr/>
      <dgm:t>
        <a:bodyPr/>
        <a:lstStyle/>
        <a:p>
          <a:endParaRPr lang="ru-RU"/>
        </a:p>
      </dgm:t>
    </dgm:pt>
    <dgm:pt modelId="{838278FB-E4F4-47EC-9B63-94DF11B69D70}" type="parTrans" cxnId="{BEF3B302-0310-476E-B0C8-F074173B26CB}">
      <dgm:prSet/>
      <dgm:spPr/>
    </dgm:pt>
    <dgm:pt modelId="{9F741169-67C1-4F02-95B1-8F46AA4B8DEE}" type="sibTrans" cxnId="{BEF3B302-0310-476E-B0C8-F074173B26CB}">
      <dgm:prSet/>
      <dgm:spPr/>
    </dgm:pt>
    <dgm:pt modelId="{D94D4288-1E4C-4384-8BB5-EBD57EEEE00B}" type="pres">
      <dgm:prSet presAssocID="{5504BCDE-F45D-40A7-903C-FC994A90E09F}" presName="diagram" presStyleCnt="0">
        <dgm:presLayoutVars>
          <dgm:dir/>
          <dgm:animLvl val="lvl"/>
          <dgm:resizeHandles val="exact"/>
        </dgm:presLayoutVars>
      </dgm:prSet>
      <dgm:spPr/>
    </dgm:pt>
    <dgm:pt modelId="{4D4366B0-C24D-47F9-BB14-06FC2BE6433B}" type="pres">
      <dgm:prSet presAssocID="{451418F5-BC8F-4D39-A211-84090A35DDFE}" presName="compNode" presStyleCnt="0"/>
      <dgm:spPr/>
    </dgm:pt>
    <dgm:pt modelId="{BBE0DA01-85CD-49F2-A614-AC085A1CC48C}" type="pres">
      <dgm:prSet presAssocID="{451418F5-BC8F-4D39-A211-84090A35DDFE}" presName="childRect" presStyleLbl="bgAcc1" presStyleIdx="0" presStyleCnt="3">
        <dgm:presLayoutVars>
          <dgm:bulletEnabled val="1"/>
        </dgm:presLayoutVars>
      </dgm:prSet>
      <dgm:spPr/>
    </dgm:pt>
    <dgm:pt modelId="{24B9E6FF-3C28-4E88-86A2-9AD6DE62413C}" type="pres">
      <dgm:prSet presAssocID="{451418F5-BC8F-4D39-A211-84090A35DD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A01E3-D2BC-4763-9B2A-5663E24AC4CE}" type="pres">
      <dgm:prSet presAssocID="{451418F5-BC8F-4D39-A211-84090A35DDFE}" presName="parentRect" presStyleLbl="alignNode1" presStyleIdx="0" presStyleCnt="3"/>
      <dgm:spPr/>
    </dgm:pt>
    <dgm:pt modelId="{1E0FE3B3-41AB-415C-BF8A-E71C1BB97833}" type="pres">
      <dgm:prSet presAssocID="{451418F5-BC8F-4D39-A211-84090A35DDFE}" presName="adorn" presStyleLbl="fgAccFollowNode1" presStyleIdx="0" presStyleCnt="3"/>
      <dgm:spPr/>
    </dgm:pt>
    <dgm:pt modelId="{FD21B4B2-5107-41BA-A220-D0539AA3FD58}" type="pres">
      <dgm:prSet presAssocID="{306AC897-C4B7-4BF5-9F75-EAE1F1C74B38}" presName="sibTrans" presStyleLbl="sibTrans2D1" presStyleIdx="0" presStyleCnt="0"/>
      <dgm:spPr/>
    </dgm:pt>
    <dgm:pt modelId="{05F054AA-8BEF-4482-892F-F2FF651F13DF}" type="pres">
      <dgm:prSet presAssocID="{7AD89108-E723-497F-9C10-6C04F5705A00}" presName="compNode" presStyleCnt="0"/>
      <dgm:spPr/>
    </dgm:pt>
    <dgm:pt modelId="{67EE6C81-858F-47E3-B216-984B47332E3F}" type="pres">
      <dgm:prSet presAssocID="{7AD89108-E723-497F-9C10-6C04F5705A00}" presName="childRect" presStyleLbl="bgAcc1" presStyleIdx="1" presStyleCnt="3">
        <dgm:presLayoutVars>
          <dgm:bulletEnabled val="1"/>
        </dgm:presLayoutVars>
      </dgm:prSet>
      <dgm:spPr/>
    </dgm:pt>
    <dgm:pt modelId="{A53B2C84-9E2D-4E59-84F4-746AE579F643}" type="pres">
      <dgm:prSet presAssocID="{7AD89108-E723-497F-9C10-6C04F5705A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D72B89-2197-4C5B-9EC5-6A531218CE07}" type="pres">
      <dgm:prSet presAssocID="{7AD89108-E723-497F-9C10-6C04F5705A00}" presName="parentRect" presStyleLbl="alignNode1" presStyleIdx="1" presStyleCnt="3"/>
      <dgm:spPr/>
    </dgm:pt>
    <dgm:pt modelId="{334A1F3D-05DF-4668-8C3E-3ABC7652E43E}" type="pres">
      <dgm:prSet presAssocID="{7AD89108-E723-497F-9C10-6C04F5705A00}" presName="adorn" presStyleLbl="fgAccFollowNode1" presStyleIdx="1" presStyleCnt="3"/>
      <dgm:spPr/>
    </dgm:pt>
    <dgm:pt modelId="{6A767EE2-6B75-445F-BF58-8A3FD3301699}" type="pres">
      <dgm:prSet presAssocID="{4DB000A0-61E0-4926-80B5-7EF1D8E37D94}" presName="sibTrans" presStyleLbl="sibTrans2D1" presStyleIdx="0" presStyleCnt="0"/>
      <dgm:spPr/>
    </dgm:pt>
    <dgm:pt modelId="{EF834828-B348-468E-AF84-8D5CA01B72C1}" type="pres">
      <dgm:prSet presAssocID="{1F82CDE0-89B2-4011-B108-A1457C1B32A3}" presName="compNode" presStyleCnt="0"/>
      <dgm:spPr/>
    </dgm:pt>
    <dgm:pt modelId="{9F6CA48B-664D-4C22-8C92-5C5ACA68FD78}" type="pres">
      <dgm:prSet presAssocID="{1F82CDE0-89B2-4011-B108-A1457C1B32A3}" presName="childRect" presStyleLbl="bgAcc1" presStyleIdx="2" presStyleCnt="3">
        <dgm:presLayoutVars>
          <dgm:bulletEnabled val="1"/>
        </dgm:presLayoutVars>
      </dgm:prSet>
      <dgm:spPr/>
    </dgm:pt>
    <dgm:pt modelId="{B6892997-256A-402B-A968-B6D877D6AFB4}" type="pres">
      <dgm:prSet presAssocID="{1F82CDE0-89B2-4011-B108-A1457C1B32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AD8614-6B05-4CB0-882F-C0D87C325990}" type="pres">
      <dgm:prSet presAssocID="{1F82CDE0-89B2-4011-B108-A1457C1B32A3}" presName="parentRect" presStyleLbl="alignNode1" presStyleIdx="2" presStyleCnt="3"/>
      <dgm:spPr/>
    </dgm:pt>
    <dgm:pt modelId="{F6336991-4390-4BC6-8739-53A39C66623F}" type="pres">
      <dgm:prSet presAssocID="{1F82CDE0-89B2-4011-B108-A1457C1B32A3}" presName="adorn" presStyleLbl="fgAccFollowNode1" presStyleIdx="2" presStyleCnt="3"/>
      <dgm:spPr/>
    </dgm:pt>
  </dgm:ptLst>
  <dgm:cxnLst>
    <dgm:cxn modelId="{922EB63E-8421-4912-984E-366CFA7B11CD}" type="presOf" srcId="{451418F5-BC8F-4D39-A211-84090A35DDFE}" destId="{24B9E6FF-3C28-4E88-86A2-9AD6DE62413C}" srcOrd="0" destOrd="0" presId="urn:microsoft.com/office/officeart/2005/8/layout/bList2"/>
    <dgm:cxn modelId="{7ACE4064-BBB2-40E4-8D1A-8C398A34A253}" type="presOf" srcId="{5504BCDE-F45D-40A7-903C-FC994A90E09F}" destId="{D94D4288-1E4C-4384-8BB5-EBD57EEEE00B}" srcOrd="0" destOrd="0" presId="urn:microsoft.com/office/officeart/2005/8/layout/bList2"/>
    <dgm:cxn modelId="{4CCE9828-3F36-4962-9077-7DD27F0BDC79}" srcId="{5504BCDE-F45D-40A7-903C-FC994A90E09F}" destId="{7AD89108-E723-497F-9C10-6C04F5705A00}" srcOrd="1" destOrd="0" parTransId="{BEF2262D-969F-4F22-A068-97768600458F}" sibTransId="{4DB000A0-61E0-4926-80B5-7EF1D8E37D94}"/>
    <dgm:cxn modelId="{CFDE5532-A599-4605-A4D3-02604C3F278D}" type="presOf" srcId="{451418F5-BC8F-4D39-A211-84090A35DDFE}" destId="{F82A01E3-D2BC-4763-9B2A-5663E24AC4CE}" srcOrd="1" destOrd="0" presId="urn:microsoft.com/office/officeart/2005/8/layout/bList2"/>
    <dgm:cxn modelId="{8BB604F9-3A93-4E5F-BF5A-36E2E372E223}" type="presOf" srcId="{4DB000A0-61E0-4926-80B5-7EF1D8E37D94}" destId="{6A767EE2-6B75-445F-BF58-8A3FD3301699}" srcOrd="0" destOrd="0" presId="urn:microsoft.com/office/officeart/2005/8/layout/bList2"/>
    <dgm:cxn modelId="{6CC10813-736F-4549-BBA2-72C8877B5062}" type="presOf" srcId="{7AD89108-E723-497F-9C10-6C04F5705A00}" destId="{74D72B89-2197-4C5B-9EC5-6A531218CE07}" srcOrd="1" destOrd="0" presId="urn:microsoft.com/office/officeart/2005/8/layout/bList2"/>
    <dgm:cxn modelId="{CCBD9964-43B4-4420-8140-ACB0B49190C6}" type="presOf" srcId="{1F82CDE0-89B2-4011-B108-A1457C1B32A3}" destId="{FEAD8614-6B05-4CB0-882F-C0D87C325990}" srcOrd="1" destOrd="0" presId="urn:microsoft.com/office/officeart/2005/8/layout/bList2"/>
    <dgm:cxn modelId="{BEF3B302-0310-476E-B0C8-F074173B26CB}" srcId="{5504BCDE-F45D-40A7-903C-FC994A90E09F}" destId="{1F82CDE0-89B2-4011-B108-A1457C1B32A3}" srcOrd="2" destOrd="0" parTransId="{838278FB-E4F4-47EC-9B63-94DF11B69D70}" sibTransId="{9F741169-67C1-4F02-95B1-8F46AA4B8DEE}"/>
    <dgm:cxn modelId="{8CC18266-DBB6-4591-9AB7-AAB6646B8ADA}" type="presOf" srcId="{1F82CDE0-89B2-4011-B108-A1457C1B32A3}" destId="{B6892997-256A-402B-A968-B6D877D6AFB4}" srcOrd="0" destOrd="0" presId="urn:microsoft.com/office/officeart/2005/8/layout/bList2"/>
    <dgm:cxn modelId="{A7F83C4D-BAC7-455C-A262-642D39A57236}" type="presOf" srcId="{7AD89108-E723-497F-9C10-6C04F5705A00}" destId="{A53B2C84-9E2D-4E59-84F4-746AE579F643}" srcOrd="0" destOrd="0" presId="urn:microsoft.com/office/officeart/2005/8/layout/bList2"/>
    <dgm:cxn modelId="{4429AF13-E54F-4B30-8586-FBAB1A4CC6C2}" srcId="{5504BCDE-F45D-40A7-903C-FC994A90E09F}" destId="{451418F5-BC8F-4D39-A211-84090A35DDFE}" srcOrd="0" destOrd="0" parTransId="{9D493F92-792D-4971-96FB-07FA7FD4F380}" sibTransId="{306AC897-C4B7-4BF5-9F75-EAE1F1C74B38}"/>
    <dgm:cxn modelId="{CFC115B2-4E40-408E-92F0-60BCC2A17898}" type="presOf" srcId="{306AC897-C4B7-4BF5-9F75-EAE1F1C74B38}" destId="{FD21B4B2-5107-41BA-A220-D0539AA3FD58}" srcOrd="0" destOrd="0" presId="urn:microsoft.com/office/officeart/2005/8/layout/bList2"/>
    <dgm:cxn modelId="{AD0537F4-2C44-4C83-9CB5-AFE41757487C}" type="presParOf" srcId="{D94D4288-1E4C-4384-8BB5-EBD57EEEE00B}" destId="{4D4366B0-C24D-47F9-BB14-06FC2BE6433B}" srcOrd="0" destOrd="0" presId="urn:microsoft.com/office/officeart/2005/8/layout/bList2"/>
    <dgm:cxn modelId="{90DAB3A3-AFA4-46BC-BD9D-5E240641B7F6}" type="presParOf" srcId="{4D4366B0-C24D-47F9-BB14-06FC2BE6433B}" destId="{BBE0DA01-85CD-49F2-A614-AC085A1CC48C}" srcOrd="0" destOrd="0" presId="urn:microsoft.com/office/officeart/2005/8/layout/bList2"/>
    <dgm:cxn modelId="{750BD16D-EA36-4BD8-A88B-572A5264EA0B}" type="presParOf" srcId="{4D4366B0-C24D-47F9-BB14-06FC2BE6433B}" destId="{24B9E6FF-3C28-4E88-86A2-9AD6DE62413C}" srcOrd="1" destOrd="0" presId="urn:microsoft.com/office/officeart/2005/8/layout/bList2"/>
    <dgm:cxn modelId="{5D1B134A-4C77-4691-B0F7-83368CA3A797}" type="presParOf" srcId="{4D4366B0-C24D-47F9-BB14-06FC2BE6433B}" destId="{F82A01E3-D2BC-4763-9B2A-5663E24AC4CE}" srcOrd="2" destOrd="0" presId="urn:microsoft.com/office/officeart/2005/8/layout/bList2"/>
    <dgm:cxn modelId="{DE32769A-49FE-479B-8EB1-9B40F7E71D55}" type="presParOf" srcId="{4D4366B0-C24D-47F9-BB14-06FC2BE6433B}" destId="{1E0FE3B3-41AB-415C-BF8A-E71C1BB97833}" srcOrd="3" destOrd="0" presId="urn:microsoft.com/office/officeart/2005/8/layout/bList2"/>
    <dgm:cxn modelId="{ED22D66D-7485-47BC-9132-C2976FB724B7}" type="presParOf" srcId="{D94D4288-1E4C-4384-8BB5-EBD57EEEE00B}" destId="{FD21B4B2-5107-41BA-A220-D0539AA3FD58}" srcOrd="1" destOrd="0" presId="urn:microsoft.com/office/officeart/2005/8/layout/bList2"/>
    <dgm:cxn modelId="{7CEAD48B-BAD6-4475-9ADD-0C14C565C209}" type="presParOf" srcId="{D94D4288-1E4C-4384-8BB5-EBD57EEEE00B}" destId="{05F054AA-8BEF-4482-892F-F2FF651F13DF}" srcOrd="2" destOrd="0" presId="urn:microsoft.com/office/officeart/2005/8/layout/bList2"/>
    <dgm:cxn modelId="{D16D263D-B207-41FC-865F-7C522DB82F9B}" type="presParOf" srcId="{05F054AA-8BEF-4482-892F-F2FF651F13DF}" destId="{67EE6C81-858F-47E3-B216-984B47332E3F}" srcOrd="0" destOrd="0" presId="urn:microsoft.com/office/officeart/2005/8/layout/bList2"/>
    <dgm:cxn modelId="{20A86A2A-B204-4B6A-94BB-4E35BA556CBA}" type="presParOf" srcId="{05F054AA-8BEF-4482-892F-F2FF651F13DF}" destId="{A53B2C84-9E2D-4E59-84F4-746AE579F643}" srcOrd="1" destOrd="0" presId="urn:microsoft.com/office/officeart/2005/8/layout/bList2"/>
    <dgm:cxn modelId="{E4FA8378-EBA2-4503-9E50-C720D11FEA7B}" type="presParOf" srcId="{05F054AA-8BEF-4482-892F-F2FF651F13DF}" destId="{74D72B89-2197-4C5B-9EC5-6A531218CE07}" srcOrd="2" destOrd="0" presId="urn:microsoft.com/office/officeart/2005/8/layout/bList2"/>
    <dgm:cxn modelId="{94ED6CB1-5E7F-4779-9A0B-0200F15FF988}" type="presParOf" srcId="{05F054AA-8BEF-4482-892F-F2FF651F13DF}" destId="{334A1F3D-05DF-4668-8C3E-3ABC7652E43E}" srcOrd="3" destOrd="0" presId="urn:microsoft.com/office/officeart/2005/8/layout/bList2"/>
    <dgm:cxn modelId="{5976751A-3550-4A95-BA9E-64A0C8B7C0FC}" type="presParOf" srcId="{D94D4288-1E4C-4384-8BB5-EBD57EEEE00B}" destId="{6A767EE2-6B75-445F-BF58-8A3FD3301699}" srcOrd="3" destOrd="0" presId="urn:microsoft.com/office/officeart/2005/8/layout/bList2"/>
    <dgm:cxn modelId="{4C895EB6-75C3-42FC-82A9-753FF6A083BA}" type="presParOf" srcId="{D94D4288-1E4C-4384-8BB5-EBD57EEEE00B}" destId="{EF834828-B348-468E-AF84-8D5CA01B72C1}" srcOrd="4" destOrd="0" presId="urn:microsoft.com/office/officeart/2005/8/layout/bList2"/>
    <dgm:cxn modelId="{DE7E203E-EC69-4B44-96F4-A67017B7C4D6}" type="presParOf" srcId="{EF834828-B348-468E-AF84-8D5CA01B72C1}" destId="{9F6CA48B-664D-4C22-8C92-5C5ACA68FD78}" srcOrd="0" destOrd="0" presId="urn:microsoft.com/office/officeart/2005/8/layout/bList2"/>
    <dgm:cxn modelId="{B40E18C0-26AA-4177-AE44-5CBDAD46AC90}" type="presParOf" srcId="{EF834828-B348-468E-AF84-8D5CA01B72C1}" destId="{B6892997-256A-402B-A968-B6D877D6AFB4}" srcOrd="1" destOrd="0" presId="urn:microsoft.com/office/officeart/2005/8/layout/bList2"/>
    <dgm:cxn modelId="{55792A9B-00F0-49B3-8590-89C827C5CB40}" type="presParOf" srcId="{EF834828-B348-468E-AF84-8D5CA01B72C1}" destId="{FEAD8614-6B05-4CB0-882F-C0D87C325990}" srcOrd="2" destOrd="0" presId="urn:microsoft.com/office/officeart/2005/8/layout/bList2"/>
    <dgm:cxn modelId="{37D0E90B-4333-4122-B867-EBF2B54D61E3}" type="presParOf" srcId="{EF834828-B348-468E-AF84-8D5CA01B72C1}" destId="{F6336991-4390-4BC6-8739-53A39C666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6DCD9A-BC77-4969-AECC-C8227CB6D3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5E6A1-2FF4-4BEB-B8B7-602D5B4C751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1. Подготовительно-диагностический этап: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F1470E-9A47-479E-A4CC-35AD9DEA5EDA}" type="parTrans" cxnId="{C8A6880B-F36B-47A4-BDB2-9A0A34E87741}">
      <dgm:prSet/>
      <dgm:spPr/>
      <dgm:t>
        <a:bodyPr/>
        <a:lstStyle/>
        <a:p>
          <a:endParaRPr lang="ru-RU"/>
        </a:p>
      </dgm:t>
    </dgm:pt>
    <dgm:pt modelId="{D9083BA4-3C51-4709-97B8-E0D5A540D5B5}" type="sibTrans" cxnId="{C8A6880B-F36B-47A4-BDB2-9A0A34E87741}">
      <dgm:prSet/>
      <dgm:spPr/>
      <dgm:t>
        <a:bodyPr/>
        <a:lstStyle/>
        <a:p>
          <a:endParaRPr lang="ru-RU"/>
        </a:p>
      </dgm:t>
    </dgm:pt>
    <dgm:pt modelId="{8B55BCCD-810B-4969-AE0D-5FE4A780A54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1. Осознание субъектами необходимости формирования духовно-нравственной культуры школьника.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6171F3-02D1-4BB0-89BC-BDC558FF9876}" type="parTrans" cxnId="{A14F4EF9-873B-47D6-BEE5-7C6EB4E69F8A}">
      <dgm:prSet/>
      <dgm:spPr/>
      <dgm:t>
        <a:bodyPr/>
        <a:lstStyle/>
        <a:p>
          <a:endParaRPr lang="ru-RU"/>
        </a:p>
      </dgm:t>
    </dgm:pt>
    <dgm:pt modelId="{8890ED9D-4E36-4C6D-BA0F-48CA0EE536A0}" type="sibTrans" cxnId="{A14F4EF9-873B-47D6-BEE5-7C6EB4E69F8A}">
      <dgm:prSet/>
      <dgm:spPr/>
      <dgm:t>
        <a:bodyPr/>
        <a:lstStyle/>
        <a:p>
          <a:endParaRPr lang="ru-RU"/>
        </a:p>
      </dgm:t>
    </dgm:pt>
    <dgm:pt modelId="{5ABF6192-018E-4B9B-8CBF-877DACEA991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2. Диагностика духовно-нравственной культуры школьников и готовности субъектов образовательного процесса к функциональному взаимодействию.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933CAF-AA2D-49B2-86F2-7B618E04716E}" type="parTrans" cxnId="{18F6EB61-F93D-4F7A-A34E-EC02B11EF889}">
      <dgm:prSet/>
      <dgm:spPr/>
      <dgm:t>
        <a:bodyPr/>
        <a:lstStyle/>
        <a:p>
          <a:endParaRPr lang="ru-RU"/>
        </a:p>
      </dgm:t>
    </dgm:pt>
    <dgm:pt modelId="{CD5CDB25-7BB0-427C-9470-E1F291B10C02}" type="sibTrans" cxnId="{18F6EB61-F93D-4F7A-A34E-EC02B11EF889}">
      <dgm:prSet/>
      <dgm:spPr/>
      <dgm:t>
        <a:bodyPr/>
        <a:lstStyle/>
        <a:p>
          <a:endParaRPr lang="ru-RU"/>
        </a:p>
      </dgm:t>
    </dgm:pt>
    <dgm:pt modelId="{8560DA53-0D74-41EA-BE2F-4997867BAB0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3.Анализ и оценка возможностей школы по формированию духовно-нравственной культуры школьника.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669FE91-07C6-43B1-A17F-078A4A77EBC3}" type="parTrans" cxnId="{A5AACEFE-3958-4F01-8592-327E0BDA8190}">
      <dgm:prSet/>
      <dgm:spPr/>
      <dgm:t>
        <a:bodyPr/>
        <a:lstStyle/>
        <a:p>
          <a:endParaRPr lang="ru-RU"/>
        </a:p>
      </dgm:t>
    </dgm:pt>
    <dgm:pt modelId="{155C2A4C-50F5-442F-B07A-A8AA7B9C039D}" type="sibTrans" cxnId="{A5AACEFE-3958-4F01-8592-327E0BDA8190}">
      <dgm:prSet/>
      <dgm:spPr/>
      <dgm:t>
        <a:bodyPr/>
        <a:lstStyle/>
        <a:p>
          <a:endParaRPr lang="ru-RU"/>
        </a:p>
      </dgm:t>
    </dgm:pt>
    <dgm:pt modelId="{E7F3DC1B-8E64-46B9-BA6C-F232FFBCBD3F}" type="pres">
      <dgm:prSet presAssocID="{CD6DCD9A-BC77-4969-AECC-C8227CB6D3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0A07A2-29B8-4E7A-A9B4-AC3F71BC6240}" type="pres">
      <dgm:prSet presAssocID="{E0F5E6A1-2FF4-4BEB-B8B7-602D5B4C7512}" presName="root1" presStyleCnt="0"/>
      <dgm:spPr/>
    </dgm:pt>
    <dgm:pt modelId="{03A4E607-A68A-468C-A716-F9AAD7E65F9E}" type="pres">
      <dgm:prSet presAssocID="{E0F5E6A1-2FF4-4BEB-B8B7-602D5B4C75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946C8-3E59-4A86-A15D-C2CEA1ADEE3C}" type="pres">
      <dgm:prSet presAssocID="{E0F5E6A1-2FF4-4BEB-B8B7-602D5B4C7512}" presName="level2hierChild" presStyleCnt="0"/>
      <dgm:spPr/>
    </dgm:pt>
    <dgm:pt modelId="{8C187E70-580D-49BB-9F5D-6F28EFB8D77C}" type="pres">
      <dgm:prSet presAssocID="{0E6171F3-02D1-4BB0-89BC-BDC558FF9876}" presName="conn2-1" presStyleLbl="parChTrans1D2" presStyleIdx="0" presStyleCnt="3"/>
      <dgm:spPr/>
    </dgm:pt>
    <dgm:pt modelId="{FAC948E5-1E14-434E-9D8F-90ED623A8E48}" type="pres">
      <dgm:prSet presAssocID="{0E6171F3-02D1-4BB0-89BC-BDC558FF9876}" presName="connTx" presStyleLbl="parChTrans1D2" presStyleIdx="0" presStyleCnt="3"/>
      <dgm:spPr/>
    </dgm:pt>
    <dgm:pt modelId="{EAB09CD0-7F68-4E31-9BA8-CFD33E7B3F2C}" type="pres">
      <dgm:prSet presAssocID="{8B55BCCD-810B-4969-AE0D-5FE4A780A548}" presName="root2" presStyleCnt="0"/>
      <dgm:spPr/>
    </dgm:pt>
    <dgm:pt modelId="{7E44F7B4-424E-4537-9CD4-69958EC5EA4E}" type="pres">
      <dgm:prSet presAssocID="{8B55BCCD-810B-4969-AE0D-5FE4A780A54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C1237-BE5B-4985-B624-57235E849596}" type="pres">
      <dgm:prSet presAssocID="{8B55BCCD-810B-4969-AE0D-5FE4A780A548}" presName="level3hierChild" presStyleCnt="0"/>
      <dgm:spPr/>
    </dgm:pt>
    <dgm:pt modelId="{E444E9C2-D7D9-4302-B1FE-4F097A2F9251}" type="pres">
      <dgm:prSet presAssocID="{17933CAF-AA2D-49B2-86F2-7B618E04716E}" presName="conn2-1" presStyleLbl="parChTrans1D2" presStyleIdx="1" presStyleCnt="3"/>
      <dgm:spPr/>
    </dgm:pt>
    <dgm:pt modelId="{71F2E97D-35C4-49CB-A5EA-AAF016ED44CA}" type="pres">
      <dgm:prSet presAssocID="{17933CAF-AA2D-49B2-86F2-7B618E04716E}" presName="connTx" presStyleLbl="parChTrans1D2" presStyleIdx="1" presStyleCnt="3"/>
      <dgm:spPr/>
    </dgm:pt>
    <dgm:pt modelId="{AD3A9F59-25C5-4E9C-A217-413DEFB85C3F}" type="pres">
      <dgm:prSet presAssocID="{5ABF6192-018E-4B9B-8CBF-877DACEA991C}" presName="root2" presStyleCnt="0"/>
      <dgm:spPr/>
    </dgm:pt>
    <dgm:pt modelId="{3E9A62F1-D5F5-4833-B907-81D3E90766F2}" type="pres">
      <dgm:prSet presAssocID="{5ABF6192-018E-4B9B-8CBF-877DACEA991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F558F-049C-433C-BC9E-0527C33818BF}" type="pres">
      <dgm:prSet presAssocID="{5ABF6192-018E-4B9B-8CBF-877DACEA991C}" presName="level3hierChild" presStyleCnt="0"/>
      <dgm:spPr/>
    </dgm:pt>
    <dgm:pt modelId="{C369465C-2C70-4980-A2E0-171660F7B30A}" type="pres">
      <dgm:prSet presAssocID="{A669FE91-07C6-43B1-A17F-078A4A77EBC3}" presName="conn2-1" presStyleLbl="parChTrans1D2" presStyleIdx="2" presStyleCnt="3"/>
      <dgm:spPr/>
    </dgm:pt>
    <dgm:pt modelId="{AA4273F2-0E37-45C0-837F-CF64FDBFEC30}" type="pres">
      <dgm:prSet presAssocID="{A669FE91-07C6-43B1-A17F-078A4A77EBC3}" presName="connTx" presStyleLbl="parChTrans1D2" presStyleIdx="2" presStyleCnt="3"/>
      <dgm:spPr/>
    </dgm:pt>
    <dgm:pt modelId="{6646AF96-0323-43A2-A131-D86FEB2DF627}" type="pres">
      <dgm:prSet presAssocID="{8560DA53-0D74-41EA-BE2F-4997867BAB04}" presName="root2" presStyleCnt="0"/>
      <dgm:spPr/>
    </dgm:pt>
    <dgm:pt modelId="{3249ECC0-5A37-4627-814D-15FFB28DE763}" type="pres">
      <dgm:prSet presAssocID="{8560DA53-0D74-41EA-BE2F-4997867BAB0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CED73-E77F-4574-AE7A-F986C0A50A84}" type="pres">
      <dgm:prSet presAssocID="{8560DA53-0D74-41EA-BE2F-4997867BAB04}" presName="level3hierChild" presStyleCnt="0"/>
      <dgm:spPr/>
    </dgm:pt>
  </dgm:ptLst>
  <dgm:cxnLst>
    <dgm:cxn modelId="{A5AACEFE-3958-4F01-8592-327E0BDA8190}" srcId="{E0F5E6A1-2FF4-4BEB-B8B7-602D5B4C7512}" destId="{8560DA53-0D74-41EA-BE2F-4997867BAB04}" srcOrd="2" destOrd="0" parTransId="{A669FE91-07C6-43B1-A17F-078A4A77EBC3}" sibTransId="{155C2A4C-50F5-442F-B07A-A8AA7B9C039D}"/>
    <dgm:cxn modelId="{A14F4EF9-873B-47D6-BEE5-7C6EB4E69F8A}" srcId="{E0F5E6A1-2FF4-4BEB-B8B7-602D5B4C7512}" destId="{8B55BCCD-810B-4969-AE0D-5FE4A780A548}" srcOrd="0" destOrd="0" parTransId="{0E6171F3-02D1-4BB0-89BC-BDC558FF9876}" sibTransId="{8890ED9D-4E36-4C6D-BA0F-48CA0EE536A0}"/>
    <dgm:cxn modelId="{018966FD-8B10-4859-B6FD-83590BCFBDFF}" type="presOf" srcId="{17933CAF-AA2D-49B2-86F2-7B618E04716E}" destId="{E444E9C2-D7D9-4302-B1FE-4F097A2F9251}" srcOrd="0" destOrd="0" presId="urn:microsoft.com/office/officeart/2005/8/layout/hierarchy2"/>
    <dgm:cxn modelId="{E1CA8A5E-7537-4C09-BC1A-29DAE6AE9473}" type="presOf" srcId="{A669FE91-07C6-43B1-A17F-078A4A77EBC3}" destId="{AA4273F2-0E37-45C0-837F-CF64FDBFEC30}" srcOrd="1" destOrd="0" presId="urn:microsoft.com/office/officeart/2005/8/layout/hierarchy2"/>
    <dgm:cxn modelId="{30638FB4-55A4-4ED1-87E4-5148FAF11A5E}" type="presOf" srcId="{8560DA53-0D74-41EA-BE2F-4997867BAB04}" destId="{3249ECC0-5A37-4627-814D-15FFB28DE763}" srcOrd="0" destOrd="0" presId="urn:microsoft.com/office/officeart/2005/8/layout/hierarchy2"/>
    <dgm:cxn modelId="{C3706C9A-D065-4169-892A-2912ADF4962E}" type="presOf" srcId="{0E6171F3-02D1-4BB0-89BC-BDC558FF9876}" destId="{FAC948E5-1E14-434E-9D8F-90ED623A8E48}" srcOrd="1" destOrd="0" presId="urn:microsoft.com/office/officeart/2005/8/layout/hierarchy2"/>
    <dgm:cxn modelId="{25C07C45-4109-4CF3-85E4-7CDD8A906F9D}" type="presOf" srcId="{5ABF6192-018E-4B9B-8CBF-877DACEA991C}" destId="{3E9A62F1-D5F5-4833-B907-81D3E90766F2}" srcOrd="0" destOrd="0" presId="urn:microsoft.com/office/officeart/2005/8/layout/hierarchy2"/>
    <dgm:cxn modelId="{A40EDD66-F6AE-4E83-BA2C-15AAE7DDBB5D}" type="presOf" srcId="{E0F5E6A1-2FF4-4BEB-B8B7-602D5B4C7512}" destId="{03A4E607-A68A-468C-A716-F9AAD7E65F9E}" srcOrd="0" destOrd="0" presId="urn:microsoft.com/office/officeart/2005/8/layout/hierarchy2"/>
    <dgm:cxn modelId="{C8A6880B-F36B-47A4-BDB2-9A0A34E87741}" srcId="{CD6DCD9A-BC77-4969-AECC-C8227CB6D3D4}" destId="{E0F5E6A1-2FF4-4BEB-B8B7-602D5B4C7512}" srcOrd="0" destOrd="0" parTransId="{F5F1470E-9A47-479E-A4CC-35AD9DEA5EDA}" sibTransId="{D9083BA4-3C51-4709-97B8-E0D5A540D5B5}"/>
    <dgm:cxn modelId="{C523649A-3FBA-4216-854B-C69477209BD5}" type="presOf" srcId="{8B55BCCD-810B-4969-AE0D-5FE4A780A548}" destId="{7E44F7B4-424E-4537-9CD4-69958EC5EA4E}" srcOrd="0" destOrd="0" presId="urn:microsoft.com/office/officeart/2005/8/layout/hierarchy2"/>
    <dgm:cxn modelId="{AA7F409D-2615-4243-84DB-6015B41120F6}" type="presOf" srcId="{A669FE91-07C6-43B1-A17F-078A4A77EBC3}" destId="{C369465C-2C70-4980-A2E0-171660F7B30A}" srcOrd="0" destOrd="0" presId="urn:microsoft.com/office/officeart/2005/8/layout/hierarchy2"/>
    <dgm:cxn modelId="{18F6EB61-F93D-4F7A-A34E-EC02B11EF889}" srcId="{E0F5E6A1-2FF4-4BEB-B8B7-602D5B4C7512}" destId="{5ABF6192-018E-4B9B-8CBF-877DACEA991C}" srcOrd="1" destOrd="0" parTransId="{17933CAF-AA2D-49B2-86F2-7B618E04716E}" sibTransId="{CD5CDB25-7BB0-427C-9470-E1F291B10C02}"/>
    <dgm:cxn modelId="{57753EDE-9FA8-488A-8913-AE9D893F1CE4}" type="presOf" srcId="{CD6DCD9A-BC77-4969-AECC-C8227CB6D3D4}" destId="{E7F3DC1B-8E64-46B9-BA6C-F232FFBCBD3F}" srcOrd="0" destOrd="0" presId="urn:microsoft.com/office/officeart/2005/8/layout/hierarchy2"/>
    <dgm:cxn modelId="{5CB1E7D5-15BD-437C-AB93-7BB0779F35BC}" type="presOf" srcId="{0E6171F3-02D1-4BB0-89BC-BDC558FF9876}" destId="{8C187E70-580D-49BB-9F5D-6F28EFB8D77C}" srcOrd="0" destOrd="0" presId="urn:microsoft.com/office/officeart/2005/8/layout/hierarchy2"/>
    <dgm:cxn modelId="{17C7309D-9C11-48BA-A044-0B63E62EE1FA}" type="presOf" srcId="{17933CAF-AA2D-49B2-86F2-7B618E04716E}" destId="{71F2E97D-35C4-49CB-A5EA-AAF016ED44CA}" srcOrd="1" destOrd="0" presId="urn:microsoft.com/office/officeart/2005/8/layout/hierarchy2"/>
    <dgm:cxn modelId="{7197E985-353A-47F3-8990-D63F8462AB4A}" type="presParOf" srcId="{E7F3DC1B-8E64-46B9-BA6C-F232FFBCBD3F}" destId="{4F0A07A2-29B8-4E7A-A9B4-AC3F71BC6240}" srcOrd="0" destOrd="0" presId="urn:microsoft.com/office/officeart/2005/8/layout/hierarchy2"/>
    <dgm:cxn modelId="{26FF8A61-FAD9-4D88-AD80-7711EF9C4961}" type="presParOf" srcId="{4F0A07A2-29B8-4E7A-A9B4-AC3F71BC6240}" destId="{03A4E607-A68A-468C-A716-F9AAD7E65F9E}" srcOrd="0" destOrd="0" presId="urn:microsoft.com/office/officeart/2005/8/layout/hierarchy2"/>
    <dgm:cxn modelId="{33D2A171-D0F8-4B5A-B723-9EFFAD365557}" type="presParOf" srcId="{4F0A07A2-29B8-4E7A-A9B4-AC3F71BC6240}" destId="{2E2946C8-3E59-4A86-A15D-C2CEA1ADEE3C}" srcOrd="1" destOrd="0" presId="urn:microsoft.com/office/officeart/2005/8/layout/hierarchy2"/>
    <dgm:cxn modelId="{A015A99E-4D08-4B75-AC71-1E1743245BB5}" type="presParOf" srcId="{2E2946C8-3E59-4A86-A15D-C2CEA1ADEE3C}" destId="{8C187E70-580D-49BB-9F5D-6F28EFB8D77C}" srcOrd="0" destOrd="0" presId="urn:microsoft.com/office/officeart/2005/8/layout/hierarchy2"/>
    <dgm:cxn modelId="{E7A84BE6-6D66-4FD9-BAD0-770E7ACFFCDD}" type="presParOf" srcId="{8C187E70-580D-49BB-9F5D-6F28EFB8D77C}" destId="{FAC948E5-1E14-434E-9D8F-90ED623A8E48}" srcOrd="0" destOrd="0" presId="urn:microsoft.com/office/officeart/2005/8/layout/hierarchy2"/>
    <dgm:cxn modelId="{240F92C0-2145-4A14-BA5C-B114ABB12278}" type="presParOf" srcId="{2E2946C8-3E59-4A86-A15D-C2CEA1ADEE3C}" destId="{EAB09CD0-7F68-4E31-9BA8-CFD33E7B3F2C}" srcOrd="1" destOrd="0" presId="urn:microsoft.com/office/officeart/2005/8/layout/hierarchy2"/>
    <dgm:cxn modelId="{823A068D-6A29-47DA-A986-102441C98619}" type="presParOf" srcId="{EAB09CD0-7F68-4E31-9BA8-CFD33E7B3F2C}" destId="{7E44F7B4-424E-4537-9CD4-69958EC5EA4E}" srcOrd="0" destOrd="0" presId="urn:microsoft.com/office/officeart/2005/8/layout/hierarchy2"/>
    <dgm:cxn modelId="{1FF141D0-E3F9-4840-B119-3D807C48D587}" type="presParOf" srcId="{EAB09CD0-7F68-4E31-9BA8-CFD33E7B3F2C}" destId="{73CC1237-BE5B-4985-B624-57235E849596}" srcOrd="1" destOrd="0" presId="urn:microsoft.com/office/officeart/2005/8/layout/hierarchy2"/>
    <dgm:cxn modelId="{B6304262-DC95-4583-9C3F-FB6BCA21E635}" type="presParOf" srcId="{2E2946C8-3E59-4A86-A15D-C2CEA1ADEE3C}" destId="{E444E9C2-D7D9-4302-B1FE-4F097A2F9251}" srcOrd="2" destOrd="0" presId="urn:microsoft.com/office/officeart/2005/8/layout/hierarchy2"/>
    <dgm:cxn modelId="{126456F0-30C8-42F3-89B9-05A9EAD01C3A}" type="presParOf" srcId="{E444E9C2-D7D9-4302-B1FE-4F097A2F9251}" destId="{71F2E97D-35C4-49CB-A5EA-AAF016ED44CA}" srcOrd="0" destOrd="0" presId="urn:microsoft.com/office/officeart/2005/8/layout/hierarchy2"/>
    <dgm:cxn modelId="{A5F3FC14-2DFA-4A40-B852-66C188370FA1}" type="presParOf" srcId="{2E2946C8-3E59-4A86-A15D-C2CEA1ADEE3C}" destId="{AD3A9F59-25C5-4E9C-A217-413DEFB85C3F}" srcOrd="3" destOrd="0" presId="urn:microsoft.com/office/officeart/2005/8/layout/hierarchy2"/>
    <dgm:cxn modelId="{172D2E3B-DEC4-464B-BBA3-45CB8C5EA87D}" type="presParOf" srcId="{AD3A9F59-25C5-4E9C-A217-413DEFB85C3F}" destId="{3E9A62F1-D5F5-4833-B907-81D3E90766F2}" srcOrd="0" destOrd="0" presId="urn:microsoft.com/office/officeart/2005/8/layout/hierarchy2"/>
    <dgm:cxn modelId="{28138098-FA86-4F3B-9555-6541EC86E405}" type="presParOf" srcId="{AD3A9F59-25C5-4E9C-A217-413DEFB85C3F}" destId="{5F4F558F-049C-433C-BC9E-0527C33818BF}" srcOrd="1" destOrd="0" presId="urn:microsoft.com/office/officeart/2005/8/layout/hierarchy2"/>
    <dgm:cxn modelId="{5077C6EA-A398-4A92-8451-CE00A435C549}" type="presParOf" srcId="{2E2946C8-3E59-4A86-A15D-C2CEA1ADEE3C}" destId="{C369465C-2C70-4980-A2E0-171660F7B30A}" srcOrd="4" destOrd="0" presId="urn:microsoft.com/office/officeart/2005/8/layout/hierarchy2"/>
    <dgm:cxn modelId="{05FCB9C4-FDF3-4121-8685-231615C6AE7A}" type="presParOf" srcId="{C369465C-2C70-4980-A2E0-171660F7B30A}" destId="{AA4273F2-0E37-45C0-837F-CF64FDBFEC30}" srcOrd="0" destOrd="0" presId="urn:microsoft.com/office/officeart/2005/8/layout/hierarchy2"/>
    <dgm:cxn modelId="{EC361B61-A4D1-40B5-B834-6866926D94F9}" type="presParOf" srcId="{2E2946C8-3E59-4A86-A15D-C2CEA1ADEE3C}" destId="{6646AF96-0323-43A2-A131-D86FEB2DF627}" srcOrd="5" destOrd="0" presId="urn:microsoft.com/office/officeart/2005/8/layout/hierarchy2"/>
    <dgm:cxn modelId="{5DFA4316-90C7-4EDB-B88E-C6EF14040C0A}" type="presParOf" srcId="{6646AF96-0323-43A2-A131-D86FEB2DF627}" destId="{3249ECC0-5A37-4627-814D-15FFB28DE763}" srcOrd="0" destOrd="0" presId="urn:microsoft.com/office/officeart/2005/8/layout/hierarchy2"/>
    <dgm:cxn modelId="{0D211DED-467C-42D4-A7F9-643DA6116758}" type="presParOf" srcId="{6646AF96-0323-43A2-A131-D86FEB2DF627}" destId="{9E6CED73-E77F-4574-AE7A-F986C0A50A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6DCD9A-BC77-4969-AECC-C8227CB6D3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5E6A1-2FF4-4BEB-B8B7-602D5B4C751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2. Проектно-формирующий</a:t>
          </a:r>
          <a:r>
            <a:rPr lang="ru-RU" sz="1800" u="sng" dirty="0" smtClean="0"/>
            <a:t> </a:t>
          </a:r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этап: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F1470E-9A47-479E-A4CC-35AD9DEA5EDA}" type="parTrans" cxnId="{C8A6880B-F36B-47A4-BDB2-9A0A34E87741}">
      <dgm:prSet/>
      <dgm:spPr/>
      <dgm:t>
        <a:bodyPr/>
        <a:lstStyle/>
        <a:p>
          <a:endParaRPr lang="ru-RU"/>
        </a:p>
      </dgm:t>
    </dgm:pt>
    <dgm:pt modelId="{D9083BA4-3C51-4709-97B8-E0D5A540D5B5}" type="sibTrans" cxnId="{C8A6880B-F36B-47A4-BDB2-9A0A34E87741}">
      <dgm:prSet/>
      <dgm:spPr/>
      <dgm:t>
        <a:bodyPr/>
        <a:lstStyle/>
        <a:p>
          <a:endParaRPr lang="ru-RU"/>
        </a:p>
      </dgm:t>
    </dgm:pt>
    <dgm:pt modelId="{8B55BCCD-810B-4969-AE0D-5FE4A780A54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1. Определение теоретико-методологических и  концептуальных основ по формированию духовно-нравственной культуры школьника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6171F3-02D1-4BB0-89BC-BDC558FF9876}" type="parTrans" cxnId="{A14F4EF9-873B-47D6-BEE5-7C6EB4E69F8A}">
      <dgm:prSet/>
      <dgm:spPr/>
      <dgm:t>
        <a:bodyPr/>
        <a:lstStyle/>
        <a:p>
          <a:endParaRPr lang="ru-RU"/>
        </a:p>
      </dgm:t>
    </dgm:pt>
    <dgm:pt modelId="{8890ED9D-4E36-4C6D-BA0F-48CA0EE536A0}" type="sibTrans" cxnId="{A14F4EF9-873B-47D6-BEE5-7C6EB4E69F8A}">
      <dgm:prSet/>
      <dgm:spPr/>
      <dgm:t>
        <a:bodyPr/>
        <a:lstStyle/>
        <a:p>
          <a:endParaRPr lang="ru-RU"/>
        </a:p>
      </dgm:t>
    </dgm:pt>
    <dgm:pt modelId="{5ABF6192-018E-4B9B-8CBF-877DACEA991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2. Выработка педагогической системы формирования духовно-нравственной культуры школьника.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933CAF-AA2D-49B2-86F2-7B618E04716E}" type="parTrans" cxnId="{18F6EB61-F93D-4F7A-A34E-EC02B11EF889}">
      <dgm:prSet/>
      <dgm:spPr/>
      <dgm:t>
        <a:bodyPr/>
        <a:lstStyle/>
        <a:p>
          <a:endParaRPr lang="ru-RU"/>
        </a:p>
      </dgm:t>
    </dgm:pt>
    <dgm:pt modelId="{CD5CDB25-7BB0-427C-9470-E1F291B10C02}" type="sibTrans" cxnId="{18F6EB61-F93D-4F7A-A34E-EC02B11EF889}">
      <dgm:prSet/>
      <dgm:spPr/>
      <dgm:t>
        <a:bodyPr/>
        <a:lstStyle/>
        <a:p>
          <a:endParaRPr lang="ru-RU"/>
        </a:p>
      </dgm:t>
    </dgm:pt>
    <dgm:pt modelId="{E7F3DC1B-8E64-46B9-BA6C-F232FFBCBD3F}" type="pres">
      <dgm:prSet presAssocID="{CD6DCD9A-BC77-4969-AECC-C8227CB6D3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0A07A2-29B8-4E7A-A9B4-AC3F71BC6240}" type="pres">
      <dgm:prSet presAssocID="{E0F5E6A1-2FF4-4BEB-B8B7-602D5B4C7512}" presName="root1" presStyleCnt="0"/>
      <dgm:spPr/>
    </dgm:pt>
    <dgm:pt modelId="{03A4E607-A68A-468C-A716-F9AAD7E65F9E}" type="pres">
      <dgm:prSet presAssocID="{E0F5E6A1-2FF4-4BEB-B8B7-602D5B4C75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946C8-3E59-4A86-A15D-C2CEA1ADEE3C}" type="pres">
      <dgm:prSet presAssocID="{E0F5E6A1-2FF4-4BEB-B8B7-602D5B4C7512}" presName="level2hierChild" presStyleCnt="0"/>
      <dgm:spPr/>
    </dgm:pt>
    <dgm:pt modelId="{8C187E70-580D-49BB-9F5D-6F28EFB8D77C}" type="pres">
      <dgm:prSet presAssocID="{0E6171F3-02D1-4BB0-89BC-BDC558FF9876}" presName="conn2-1" presStyleLbl="parChTrans1D2" presStyleIdx="0" presStyleCnt="2"/>
      <dgm:spPr/>
    </dgm:pt>
    <dgm:pt modelId="{FAC948E5-1E14-434E-9D8F-90ED623A8E48}" type="pres">
      <dgm:prSet presAssocID="{0E6171F3-02D1-4BB0-89BC-BDC558FF9876}" presName="connTx" presStyleLbl="parChTrans1D2" presStyleIdx="0" presStyleCnt="2"/>
      <dgm:spPr/>
    </dgm:pt>
    <dgm:pt modelId="{EAB09CD0-7F68-4E31-9BA8-CFD33E7B3F2C}" type="pres">
      <dgm:prSet presAssocID="{8B55BCCD-810B-4969-AE0D-5FE4A780A548}" presName="root2" presStyleCnt="0"/>
      <dgm:spPr/>
    </dgm:pt>
    <dgm:pt modelId="{7E44F7B4-424E-4537-9CD4-69958EC5EA4E}" type="pres">
      <dgm:prSet presAssocID="{8B55BCCD-810B-4969-AE0D-5FE4A780A54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C1237-BE5B-4985-B624-57235E849596}" type="pres">
      <dgm:prSet presAssocID="{8B55BCCD-810B-4969-AE0D-5FE4A780A548}" presName="level3hierChild" presStyleCnt="0"/>
      <dgm:spPr/>
    </dgm:pt>
    <dgm:pt modelId="{E444E9C2-D7D9-4302-B1FE-4F097A2F9251}" type="pres">
      <dgm:prSet presAssocID="{17933CAF-AA2D-49B2-86F2-7B618E04716E}" presName="conn2-1" presStyleLbl="parChTrans1D2" presStyleIdx="1" presStyleCnt="2"/>
      <dgm:spPr/>
    </dgm:pt>
    <dgm:pt modelId="{71F2E97D-35C4-49CB-A5EA-AAF016ED44CA}" type="pres">
      <dgm:prSet presAssocID="{17933CAF-AA2D-49B2-86F2-7B618E04716E}" presName="connTx" presStyleLbl="parChTrans1D2" presStyleIdx="1" presStyleCnt="2"/>
      <dgm:spPr/>
    </dgm:pt>
    <dgm:pt modelId="{AD3A9F59-25C5-4E9C-A217-413DEFB85C3F}" type="pres">
      <dgm:prSet presAssocID="{5ABF6192-018E-4B9B-8CBF-877DACEA991C}" presName="root2" presStyleCnt="0"/>
      <dgm:spPr/>
    </dgm:pt>
    <dgm:pt modelId="{3E9A62F1-D5F5-4833-B907-81D3E90766F2}" type="pres">
      <dgm:prSet presAssocID="{5ABF6192-018E-4B9B-8CBF-877DACEA991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F558F-049C-433C-BC9E-0527C33818BF}" type="pres">
      <dgm:prSet presAssocID="{5ABF6192-018E-4B9B-8CBF-877DACEA991C}" presName="level3hierChild" presStyleCnt="0"/>
      <dgm:spPr/>
    </dgm:pt>
  </dgm:ptLst>
  <dgm:cxnLst>
    <dgm:cxn modelId="{173C02C5-D39D-428E-8156-600656ECE53F}" type="presOf" srcId="{CD6DCD9A-BC77-4969-AECC-C8227CB6D3D4}" destId="{E7F3DC1B-8E64-46B9-BA6C-F232FFBCBD3F}" srcOrd="0" destOrd="0" presId="urn:microsoft.com/office/officeart/2005/8/layout/hierarchy2"/>
    <dgm:cxn modelId="{436B0A62-71FC-45E4-9B29-9307396248C5}" type="presOf" srcId="{8B55BCCD-810B-4969-AE0D-5FE4A780A548}" destId="{7E44F7B4-424E-4537-9CD4-69958EC5EA4E}" srcOrd="0" destOrd="0" presId="urn:microsoft.com/office/officeart/2005/8/layout/hierarchy2"/>
    <dgm:cxn modelId="{0B33BA6A-07C8-4108-A69F-38C6EBE68DFD}" type="presOf" srcId="{0E6171F3-02D1-4BB0-89BC-BDC558FF9876}" destId="{8C187E70-580D-49BB-9F5D-6F28EFB8D77C}" srcOrd="0" destOrd="0" presId="urn:microsoft.com/office/officeart/2005/8/layout/hierarchy2"/>
    <dgm:cxn modelId="{BF7B9B5B-962C-47D0-AB4E-7E06A8669E8B}" type="presOf" srcId="{17933CAF-AA2D-49B2-86F2-7B618E04716E}" destId="{E444E9C2-D7D9-4302-B1FE-4F097A2F9251}" srcOrd="0" destOrd="0" presId="urn:microsoft.com/office/officeart/2005/8/layout/hierarchy2"/>
    <dgm:cxn modelId="{E647D07A-B25B-4D1F-A54A-0B7AA9FADC0D}" type="presOf" srcId="{5ABF6192-018E-4B9B-8CBF-877DACEA991C}" destId="{3E9A62F1-D5F5-4833-B907-81D3E90766F2}" srcOrd="0" destOrd="0" presId="urn:microsoft.com/office/officeart/2005/8/layout/hierarchy2"/>
    <dgm:cxn modelId="{A14F4EF9-873B-47D6-BEE5-7C6EB4E69F8A}" srcId="{E0F5E6A1-2FF4-4BEB-B8B7-602D5B4C7512}" destId="{8B55BCCD-810B-4969-AE0D-5FE4A780A548}" srcOrd="0" destOrd="0" parTransId="{0E6171F3-02D1-4BB0-89BC-BDC558FF9876}" sibTransId="{8890ED9D-4E36-4C6D-BA0F-48CA0EE536A0}"/>
    <dgm:cxn modelId="{18F6EB61-F93D-4F7A-A34E-EC02B11EF889}" srcId="{E0F5E6A1-2FF4-4BEB-B8B7-602D5B4C7512}" destId="{5ABF6192-018E-4B9B-8CBF-877DACEA991C}" srcOrd="1" destOrd="0" parTransId="{17933CAF-AA2D-49B2-86F2-7B618E04716E}" sibTransId="{CD5CDB25-7BB0-427C-9470-E1F291B10C02}"/>
    <dgm:cxn modelId="{4EF34099-AD01-427C-AA3F-CD0B024A05A7}" type="presOf" srcId="{17933CAF-AA2D-49B2-86F2-7B618E04716E}" destId="{71F2E97D-35C4-49CB-A5EA-AAF016ED44CA}" srcOrd="1" destOrd="0" presId="urn:microsoft.com/office/officeart/2005/8/layout/hierarchy2"/>
    <dgm:cxn modelId="{74A1BFE7-E032-496F-BB4A-C106D6DFF9DC}" type="presOf" srcId="{E0F5E6A1-2FF4-4BEB-B8B7-602D5B4C7512}" destId="{03A4E607-A68A-468C-A716-F9AAD7E65F9E}" srcOrd="0" destOrd="0" presId="urn:microsoft.com/office/officeart/2005/8/layout/hierarchy2"/>
    <dgm:cxn modelId="{1B59148F-CE68-4000-90FC-82C299584119}" type="presOf" srcId="{0E6171F3-02D1-4BB0-89BC-BDC558FF9876}" destId="{FAC948E5-1E14-434E-9D8F-90ED623A8E48}" srcOrd="1" destOrd="0" presId="urn:microsoft.com/office/officeart/2005/8/layout/hierarchy2"/>
    <dgm:cxn modelId="{C8A6880B-F36B-47A4-BDB2-9A0A34E87741}" srcId="{CD6DCD9A-BC77-4969-AECC-C8227CB6D3D4}" destId="{E0F5E6A1-2FF4-4BEB-B8B7-602D5B4C7512}" srcOrd="0" destOrd="0" parTransId="{F5F1470E-9A47-479E-A4CC-35AD9DEA5EDA}" sibTransId="{D9083BA4-3C51-4709-97B8-E0D5A540D5B5}"/>
    <dgm:cxn modelId="{857D22D2-6573-44E5-B3E2-9BD20C213C8D}" type="presParOf" srcId="{E7F3DC1B-8E64-46B9-BA6C-F232FFBCBD3F}" destId="{4F0A07A2-29B8-4E7A-A9B4-AC3F71BC6240}" srcOrd="0" destOrd="0" presId="urn:microsoft.com/office/officeart/2005/8/layout/hierarchy2"/>
    <dgm:cxn modelId="{66260788-B9E8-417B-8045-124D088095E3}" type="presParOf" srcId="{4F0A07A2-29B8-4E7A-A9B4-AC3F71BC6240}" destId="{03A4E607-A68A-468C-A716-F9AAD7E65F9E}" srcOrd="0" destOrd="0" presId="urn:microsoft.com/office/officeart/2005/8/layout/hierarchy2"/>
    <dgm:cxn modelId="{3CDC4F28-87C0-405D-9652-0529A93EF8F2}" type="presParOf" srcId="{4F0A07A2-29B8-4E7A-A9B4-AC3F71BC6240}" destId="{2E2946C8-3E59-4A86-A15D-C2CEA1ADEE3C}" srcOrd="1" destOrd="0" presId="urn:microsoft.com/office/officeart/2005/8/layout/hierarchy2"/>
    <dgm:cxn modelId="{CF2F2528-9AA7-4F2B-8D24-A497CBBC4734}" type="presParOf" srcId="{2E2946C8-3E59-4A86-A15D-C2CEA1ADEE3C}" destId="{8C187E70-580D-49BB-9F5D-6F28EFB8D77C}" srcOrd="0" destOrd="0" presId="urn:microsoft.com/office/officeart/2005/8/layout/hierarchy2"/>
    <dgm:cxn modelId="{0F695CE4-D734-4484-ABDF-C699AEA52A7E}" type="presParOf" srcId="{8C187E70-580D-49BB-9F5D-6F28EFB8D77C}" destId="{FAC948E5-1E14-434E-9D8F-90ED623A8E48}" srcOrd="0" destOrd="0" presId="urn:microsoft.com/office/officeart/2005/8/layout/hierarchy2"/>
    <dgm:cxn modelId="{56C58FF7-63BF-422A-A0AE-A018555BF7DC}" type="presParOf" srcId="{2E2946C8-3E59-4A86-A15D-C2CEA1ADEE3C}" destId="{EAB09CD0-7F68-4E31-9BA8-CFD33E7B3F2C}" srcOrd="1" destOrd="0" presId="urn:microsoft.com/office/officeart/2005/8/layout/hierarchy2"/>
    <dgm:cxn modelId="{349C8B31-6537-44B8-A579-03FA3867C1F6}" type="presParOf" srcId="{EAB09CD0-7F68-4E31-9BA8-CFD33E7B3F2C}" destId="{7E44F7B4-424E-4537-9CD4-69958EC5EA4E}" srcOrd="0" destOrd="0" presId="urn:microsoft.com/office/officeart/2005/8/layout/hierarchy2"/>
    <dgm:cxn modelId="{98D90415-9063-479C-9EDD-2F6EC63682C6}" type="presParOf" srcId="{EAB09CD0-7F68-4E31-9BA8-CFD33E7B3F2C}" destId="{73CC1237-BE5B-4985-B624-57235E849596}" srcOrd="1" destOrd="0" presId="urn:microsoft.com/office/officeart/2005/8/layout/hierarchy2"/>
    <dgm:cxn modelId="{315B5721-EFDA-4261-8C8A-CA6425604CF8}" type="presParOf" srcId="{2E2946C8-3E59-4A86-A15D-C2CEA1ADEE3C}" destId="{E444E9C2-D7D9-4302-B1FE-4F097A2F9251}" srcOrd="2" destOrd="0" presId="urn:microsoft.com/office/officeart/2005/8/layout/hierarchy2"/>
    <dgm:cxn modelId="{B16FCC4F-5A71-4F64-9485-B37F9A76E564}" type="presParOf" srcId="{E444E9C2-D7D9-4302-B1FE-4F097A2F9251}" destId="{71F2E97D-35C4-49CB-A5EA-AAF016ED44CA}" srcOrd="0" destOrd="0" presId="urn:microsoft.com/office/officeart/2005/8/layout/hierarchy2"/>
    <dgm:cxn modelId="{48F212B8-81FF-449C-8D39-F1A94210BA3D}" type="presParOf" srcId="{2E2946C8-3E59-4A86-A15D-C2CEA1ADEE3C}" destId="{AD3A9F59-25C5-4E9C-A217-413DEFB85C3F}" srcOrd="3" destOrd="0" presId="urn:microsoft.com/office/officeart/2005/8/layout/hierarchy2"/>
    <dgm:cxn modelId="{49E756D1-34E2-4B2A-83EF-BFFF4E77EFFD}" type="presParOf" srcId="{AD3A9F59-25C5-4E9C-A217-413DEFB85C3F}" destId="{3E9A62F1-D5F5-4833-B907-81D3E90766F2}" srcOrd="0" destOrd="0" presId="urn:microsoft.com/office/officeart/2005/8/layout/hierarchy2"/>
    <dgm:cxn modelId="{C00AF1E9-AFE3-46FD-80A8-CD43B8EDAE29}" type="presParOf" srcId="{AD3A9F59-25C5-4E9C-A217-413DEFB85C3F}" destId="{5F4F558F-049C-433C-BC9E-0527C33818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04BCDE-F45D-40A7-903C-FC994A90E0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451418F5-BC8F-4D39-A211-84090A35DDFE}">
      <dgm:prSet phldrT="[Текст]" phldr="1"/>
      <dgm:spPr/>
      <dgm:t>
        <a:bodyPr/>
        <a:lstStyle/>
        <a:p>
          <a:endParaRPr lang="ru-RU" dirty="0"/>
        </a:p>
      </dgm:t>
    </dgm:pt>
    <dgm:pt modelId="{9D493F92-792D-4971-96FB-07FA7FD4F380}" type="parTrans" cxnId="{4429AF13-E54F-4B30-8586-FBAB1A4CC6C2}">
      <dgm:prSet/>
      <dgm:spPr/>
    </dgm:pt>
    <dgm:pt modelId="{306AC897-C4B7-4BF5-9F75-EAE1F1C74B38}" type="sibTrans" cxnId="{4429AF13-E54F-4B30-8586-FBAB1A4CC6C2}">
      <dgm:prSet/>
      <dgm:spPr/>
    </dgm:pt>
    <dgm:pt modelId="{7AD89108-E723-497F-9C10-6C04F5705A00}">
      <dgm:prSet phldrT="[Текст]" phldr="1"/>
      <dgm:spPr/>
      <dgm:t>
        <a:bodyPr/>
        <a:lstStyle/>
        <a:p>
          <a:endParaRPr lang="ru-RU" dirty="0"/>
        </a:p>
      </dgm:t>
    </dgm:pt>
    <dgm:pt modelId="{BEF2262D-969F-4F22-A068-97768600458F}" type="parTrans" cxnId="{4CCE9828-3F36-4962-9077-7DD27F0BDC79}">
      <dgm:prSet/>
      <dgm:spPr/>
    </dgm:pt>
    <dgm:pt modelId="{4DB000A0-61E0-4926-80B5-7EF1D8E37D94}" type="sibTrans" cxnId="{4CCE9828-3F36-4962-9077-7DD27F0BDC79}">
      <dgm:prSet/>
      <dgm:spPr/>
    </dgm:pt>
    <dgm:pt modelId="{1F82CDE0-89B2-4011-B108-A1457C1B32A3}">
      <dgm:prSet phldrT="[Текст]" phldr="1"/>
      <dgm:spPr/>
      <dgm:t>
        <a:bodyPr/>
        <a:lstStyle/>
        <a:p>
          <a:endParaRPr lang="ru-RU" dirty="0"/>
        </a:p>
      </dgm:t>
    </dgm:pt>
    <dgm:pt modelId="{838278FB-E4F4-47EC-9B63-94DF11B69D70}" type="parTrans" cxnId="{BEF3B302-0310-476E-B0C8-F074173B26CB}">
      <dgm:prSet/>
      <dgm:spPr/>
    </dgm:pt>
    <dgm:pt modelId="{9F741169-67C1-4F02-95B1-8F46AA4B8DEE}" type="sibTrans" cxnId="{BEF3B302-0310-476E-B0C8-F074173B26CB}">
      <dgm:prSet/>
      <dgm:spPr/>
    </dgm:pt>
    <dgm:pt modelId="{D94D4288-1E4C-4384-8BB5-EBD57EEEE00B}" type="pres">
      <dgm:prSet presAssocID="{5504BCDE-F45D-40A7-903C-FC994A90E09F}" presName="diagram" presStyleCnt="0">
        <dgm:presLayoutVars>
          <dgm:dir/>
          <dgm:animLvl val="lvl"/>
          <dgm:resizeHandles val="exact"/>
        </dgm:presLayoutVars>
      </dgm:prSet>
      <dgm:spPr/>
    </dgm:pt>
    <dgm:pt modelId="{4D4366B0-C24D-47F9-BB14-06FC2BE6433B}" type="pres">
      <dgm:prSet presAssocID="{451418F5-BC8F-4D39-A211-84090A35DDFE}" presName="compNode" presStyleCnt="0"/>
      <dgm:spPr/>
    </dgm:pt>
    <dgm:pt modelId="{BBE0DA01-85CD-49F2-A614-AC085A1CC48C}" type="pres">
      <dgm:prSet presAssocID="{451418F5-BC8F-4D39-A211-84090A35DDFE}" presName="childRect" presStyleLbl="bgAcc1" presStyleIdx="0" presStyleCnt="3">
        <dgm:presLayoutVars>
          <dgm:bulletEnabled val="1"/>
        </dgm:presLayoutVars>
      </dgm:prSet>
      <dgm:spPr/>
    </dgm:pt>
    <dgm:pt modelId="{24B9E6FF-3C28-4E88-86A2-9AD6DE62413C}" type="pres">
      <dgm:prSet presAssocID="{451418F5-BC8F-4D39-A211-84090A35DD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A01E3-D2BC-4763-9B2A-5663E24AC4CE}" type="pres">
      <dgm:prSet presAssocID="{451418F5-BC8F-4D39-A211-84090A35DDFE}" presName="parentRect" presStyleLbl="alignNode1" presStyleIdx="0" presStyleCnt="3"/>
      <dgm:spPr/>
    </dgm:pt>
    <dgm:pt modelId="{1E0FE3B3-41AB-415C-BF8A-E71C1BB97833}" type="pres">
      <dgm:prSet presAssocID="{451418F5-BC8F-4D39-A211-84090A35DDFE}" presName="adorn" presStyleLbl="fgAccFollowNode1" presStyleIdx="0" presStyleCnt="3"/>
      <dgm:spPr/>
    </dgm:pt>
    <dgm:pt modelId="{FD21B4B2-5107-41BA-A220-D0539AA3FD58}" type="pres">
      <dgm:prSet presAssocID="{306AC897-C4B7-4BF5-9F75-EAE1F1C74B38}" presName="sibTrans" presStyleLbl="sibTrans2D1" presStyleIdx="0" presStyleCnt="0"/>
      <dgm:spPr/>
    </dgm:pt>
    <dgm:pt modelId="{05F054AA-8BEF-4482-892F-F2FF651F13DF}" type="pres">
      <dgm:prSet presAssocID="{7AD89108-E723-497F-9C10-6C04F5705A00}" presName="compNode" presStyleCnt="0"/>
      <dgm:spPr/>
    </dgm:pt>
    <dgm:pt modelId="{67EE6C81-858F-47E3-B216-984B47332E3F}" type="pres">
      <dgm:prSet presAssocID="{7AD89108-E723-497F-9C10-6C04F5705A00}" presName="childRect" presStyleLbl="bgAcc1" presStyleIdx="1" presStyleCnt="3">
        <dgm:presLayoutVars>
          <dgm:bulletEnabled val="1"/>
        </dgm:presLayoutVars>
      </dgm:prSet>
      <dgm:spPr/>
    </dgm:pt>
    <dgm:pt modelId="{A53B2C84-9E2D-4E59-84F4-746AE579F643}" type="pres">
      <dgm:prSet presAssocID="{7AD89108-E723-497F-9C10-6C04F5705A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D72B89-2197-4C5B-9EC5-6A531218CE07}" type="pres">
      <dgm:prSet presAssocID="{7AD89108-E723-497F-9C10-6C04F5705A00}" presName="parentRect" presStyleLbl="alignNode1" presStyleIdx="1" presStyleCnt="3"/>
      <dgm:spPr/>
    </dgm:pt>
    <dgm:pt modelId="{334A1F3D-05DF-4668-8C3E-3ABC7652E43E}" type="pres">
      <dgm:prSet presAssocID="{7AD89108-E723-497F-9C10-6C04F5705A00}" presName="adorn" presStyleLbl="fgAccFollowNode1" presStyleIdx="1" presStyleCnt="3"/>
      <dgm:spPr/>
    </dgm:pt>
    <dgm:pt modelId="{6A767EE2-6B75-445F-BF58-8A3FD3301699}" type="pres">
      <dgm:prSet presAssocID="{4DB000A0-61E0-4926-80B5-7EF1D8E37D94}" presName="sibTrans" presStyleLbl="sibTrans2D1" presStyleIdx="0" presStyleCnt="0"/>
      <dgm:spPr/>
    </dgm:pt>
    <dgm:pt modelId="{EF834828-B348-468E-AF84-8D5CA01B72C1}" type="pres">
      <dgm:prSet presAssocID="{1F82CDE0-89B2-4011-B108-A1457C1B32A3}" presName="compNode" presStyleCnt="0"/>
      <dgm:spPr/>
    </dgm:pt>
    <dgm:pt modelId="{9F6CA48B-664D-4C22-8C92-5C5ACA68FD78}" type="pres">
      <dgm:prSet presAssocID="{1F82CDE0-89B2-4011-B108-A1457C1B32A3}" presName="childRect" presStyleLbl="bgAcc1" presStyleIdx="2" presStyleCnt="3">
        <dgm:presLayoutVars>
          <dgm:bulletEnabled val="1"/>
        </dgm:presLayoutVars>
      </dgm:prSet>
      <dgm:spPr/>
    </dgm:pt>
    <dgm:pt modelId="{B6892997-256A-402B-A968-B6D877D6AFB4}" type="pres">
      <dgm:prSet presAssocID="{1F82CDE0-89B2-4011-B108-A1457C1B32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AD8614-6B05-4CB0-882F-C0D87C325990}" type="pres">
      <dgm:prSet presAssocID="{1F82CDE0-89B2-4011-B108-A1457C1B32A3}" presName="parentRect" presStyleLbl="alignNode1" presStyleIdx="2" presStyleCnt="3"/>
      <dgm:spPr/>
    </dgm:pt>
    <dgm:pt modelId="{F6336991-4390-4BC6-8739-53A39C66623F}" type="pres">
      <dgm:prSet presAssocID="{1F82CDE0-89B2-4011-B108-A1457C1B32A3}" presName="adorn" presStyleLbl="fgAccFollowNode1" presStyleIdx="2" presStyleCnt="3"/>
      <dgm:spPr/>
    </dgm:pt>
  </dgm:ptLst>
  <dgm:cxnLst>
    <dgm:cxn modelId="{EBDD9A69-836C-4D0F-A52F-0F0888142077}" type="presOf" srcId="{7AD89108-E723-497F-9C10-6C04F5705A00}" destId="{A53B2C84-9E2D-4E59-84F4-746AE579F643}" srcOrd="0" destOrd="0" presId="urn:microsoft.com/office/officeart/2005/8/layout/bList2"/>
    <dgm:cxn modelId="{0CCC8D9C-056F-4B06-B379-50147B7BF310}" type="presOf" srcId="{451418F5-BC8F-4D39-A211-84090A35DDFE}" destId="{24B9E6FF-3C28-4E88-86A2-9AD6DE62413C}" srcOrd="0" destOrd="0" presId="urn:microsoft.com/office/officeart/2005/8/layout/bList2"/>
    <dgm:cxn modelId="{452C1DD5-BCFF-4898-A8C7-9282B809430E}" type="presOf" srcId="{5504BCDE-F45D-40A7-903C-FC994A90E09F}" destId="{D94D4288-1E4C-4384-8BB5-EBD57EEEE00B}" srcOrd="0" destOrd="0" presId="urn:microsoft.com/office/officeart/2005/8/layout/bList2"/>
    <dgm:cxn modelId="{2E546D33-F913-4723-B017-E3AD9748518C}" type="presOf" srcId="{1F82CDE0-89B2-4011-B108-A1457C1B32A3}" destId="{FEAD8614-6B05-4CB0-882F-C0D87C325990}" srcOrd="1" destOrd="0" presId="urn:microsoft.com/office/officeart/2005/8/layout/bList2"/>
    <dgm:cxn modelId="{4CCE9828-3F36-4962-9077-7DD27F0BDC79}" srcId="{5504BCDE-F45D-40A7-903C-FC994A90E09F}" destId="{7AD89108-E723-497F-9C10-6C04F5705A00}" srcOrd="1" destOrd="0" parTransId="{BEF2262D-969F-4F22-A068-97768600458F}" sibTransId="{4DB000A0-61E0-4926-80B5-7EF1D8E37D94}"/>
    <dgm:cxn modelId="{4429AF13-E54F-4B30-8586-FBAB1A4CC6C2}" srcId="{5504BCDE-F45D-40A7-903C-FC994A90E09F}" destId="{451418F5-BC8F-4D39-A211-84090A35DDFE}" srcOrd="0" destOrd="0" parTransId="{9D493F92-792D-4971-96FB-07FA7FD4F380}" sibTransId="{306AC897-C4B7-4BF5-9F75-EAE1F1C74B38}"/>
    <dgm:cxn modelId="{BEF3B302-0310-476E-B0C8-F074173B26CB}" srcId="{5504BCDE-F45D-40A7-903C-FC994A90E09F}" destId="{1F82CDE0-89B2-4011-B108-A1457C1B32A3}" srcOrd="2" destOrd="0" parTransId="{838278FB-E4F4-47EC-9B63-94DF11B69D70}" sibTransId="{9F741169-67C1-4F02-95B1-8F46AA4B8DEE}"/>
    <dgm:cxn modelId="{CB72B3A9-F032-414B-832B-3742C319F2D4}" type="presOf" srcId="{7AD89108-E723-497F-9C10-6C04F5705A00}" destId="{74D72B89-2197-4C5B-9EC5-6A531218CE07}" srcOrd="1" destOrd="0" presId="urn:microsoft.com/office/officeart/2005/8/layout/bList2"/>
    <dgm:cxn modelId="{E8591836-3C1B-4FF4-8452-1B8D9BD45123}" type="presOf" srcId="{306AC897-C4B7-4BF5-9F75-EAE1F1C74B38}" destId="{FD21B4B2-5107-41BA-A220-D0539AA3FD58}" srcOrd="0" destOrd="0" presId="urn:microsoft.com/office/officeart/2005/8/layout/bList2"/>
    <dgm:cxn modelId="{BA1D1DA5-3433-4AFC-835E-8CB3E01F4667}" type="presOf" srcId="{4DB000A0-61E0-4926-80B5-7EF1D8E37D94}" destId="{6A767EE2-6B75-445F-BF58-8A3FD3301699}" srcOrd="0" destOrd="0" presId="urn:microsoft.com/office/officeart/2005/8/layout/bList2"/>
    <dgm:cxn modelId="{9FCAD30B-42FD-4E12-874A-45BA63186C2B}" type="presOf" srcId="{1F82CDE0-89B2-4011-B108-A1457C1B32A3}" destId="{B6892997-256A-402B-A968-B6D877D6AFB4}" srcOrd="0" destOrd="0" presId="urn:microsoft.com/office/officeart/2005/8/layout/bList2"/>
    <dgm:cxn modelId="{F874FA6B-B49F-46DA-A56F-77EAFAB92D9F}" type="presOf" srcId="{451418F5-BC8F-4D39-A211-84090A35DDFE}" destId="{F82A01E3-D2BC-4763-9B2A-5663E24AC4CE}" srcOrd="1" destOrd="0" presId="urn:microsoft.com/office/officeart/2005/8/layout/bList2"/>
    <dgm:cxn modelId="{E98BE0EE-45C5-4322-A1E3-65F411FB7C5D}" type="presParOf" srcId="{D94D4288-1E4C-4384-8BB5-EBD57EEEE00B}" destId="{4D4366B0-C24D-47F9-BB14-06FC2BE6433B}" srcOrd="0" destOrd="0" presId="urn:microsoft.com/office/officeart/2005/8/layout/bList2"/>
    <dgm:cxn modelId="{064D86AE-7347-40FA-AF99-F907E331BF76}" type="presParOf" srcId="{4D4366B0-C24D-47F9-BB14-06FC2BE6433B}" destId="{BBE0DA01-85CD-49F2-A614-AC085A1CC48C}" srcOrd="0" destOrd="0" presId="urn:microsoft.com/office/officeart/2005/8/layout/bList2"/>
    <dgm:cxn modelId="{959002C6-9642-41A4-BE2A-7B26811F1669}" type="presParOf" srcId="{4D4366B0-C24D-47F9-BB14-06FC2BE6433B}" destId="{24B9E6FF-3C28-4E88-86A2-9AD6DE62413C}" srcOrd="1" destOrd="0" presId="urn:microsoft.com/office/officeart/2005/8/layout/bList2"/>
    <dgm:cxn modelId="{C519634E-C558-4D0B-9D2B-A8F3DCAFFF45}" type="presParOf" srcId="{4D4366B0-C24D-47F9-BB14-06FC2BE6433B}" destId="{F82A01E3-D2BC-4763-9B2A-5663E24AC4CE}" srcOrd="2" destOrd="0" presId="urn:microsoft.com/office/officeart/2005/8/layout/bList2"/>
    <dgm:cxn modelId="{11009092-522E-4EC8-8497-FA084279AB95}" type="presParOf" srcId="{4D4366B0-C24D-47F9-BB14-06FC2BE6433B}" destId="{1E0FE3B3-41AB-415C-BF8A-E71C1BB97833}" srcOrd="3" destOrd="0" presId="urn:microsoft.com/office/officeart/2005/8/layout/bList2"/>
    <dgm:cxn modelId="{1BA419C8-2A06-4196-81A5-E9A493FA9C2B}" type="presParOf" srcId="{D94D4288-1E4C-4384-8BB5-EBD57EEEE00B}" destId="{FD21B4B2-5107-41BA-A220-D0539AA3FD58}" srcOrd="1" destOrd="0" presId="urn:microsoft.com/office/officeart/2005/8/layout/bList2"/>
    <dgm:cxn modelId="{CDE6086A-6A7C-4F73-8A0E-31ACF196E22F}" type="presParOf" srcId="{D94D4288-1E4C-4384-8BB5-EBD57EEEE00B}" destId="{05F054AA-8BEF-4482-892F-F2FF651F13DF}" srcOrd="2" destOrd="0" presId="urn:microsoft.com/office/officeart/2005/8/layout/bList2"/>
    <dgm:cxn modelId="{4ADDE7B8-7E0C-45DD-8B90-456DCEC9737C}" type="presParOf" srcId="{05F054AA-8BEF-4482-892F-F2FF651F13DF}" destId="{67EE6C81-858F-47E3-B216-984B47332E3F}" srcOrd="0" destOrd="0" presId="urn:microsoft.com/office/officeart/2005/8/layout/bList2"/>
    <dgm:cxn modelId="{AB573FFB-14DB-4908-9438-14916FAFB5FB}" type="presParOf" srcId="{05F054AA-8BEF-4482-892F-F2FF651F13DF}" destId="{A53B2C84-9E2D-4E59-84F4-746AE579F643}" srcOrd="1" destOrd="0" presId="urn:microsoft.com/office/officeart/2005/8/layout/bList2"/>
    <dgm:cxn modelId="{685F9D2E-4EA0-4D75-A6DE-5E1E25283C19}" type="presParOf" srcId="{05F054AA-8BEF-4482-892F-F2FF651F13DF}" destId="{74D72B89-2197-4C5B-9EC5-6A531218CE07}" srcOrd="2" destOrd="0" presId="urn:microsoft.com/office/officeart/2005/8/layout/bList2"/>
    <dgm:cxn modelId="{F3082866-0066-4E12-B694-71175EE80AE5}" type="presParOf" srcId="{05F054AA-8BEF-4482-892F-F2FF651F13DF}" destId="{334A1F3D-05DF-4668-8C3E-3ABC7652E43E}" srcOrd="3" destOrd="0" presId="urn:microsoft.com/office/officeart/2005/8/layout/bList2"/>
    <dgm:cxn modelId="{288D3EAA-848E-4B98-89C2-3D635E1ECB2D}" type="presParOf" srcId="{D94D4288-1E4C-4384-8BB5-EBD57EEEE00B}" destId="{6A767EE2-6B75-445F-BF58-8A3FD3301699}" srcOrd="3" destOrd="0" presId="urn:microsoft.com/office/officeart/2005/8/layout/bList2"/>
    <dgm:cxn modelId="{CB34B0E4-49C5-45BD-9384-626E033565B4}" type="presParOf" srcId="{D94D4288-1E4C-4384-8BB5-EBD57EEEE00B}" destId="{EF834828-B348-468E-AF84-8D5CA01B72C1}" srcOrd="4" destOrd="0" presId="urn:microsoft.com/office/officeart/2005/8/layout/bList2"/>
    <dgm:cxn modelId="{8F26CFF1-D9B0-437F-BCF3-F1F3BA17BE8E}" type="presParOf" srcId="{EF834828-B348-468E-AF84-8D5CA01B72C1}" destId="{9F6CA48B-664D-4C22-8C92-5C5ACA68FD78}" srcOrd="0" destOrd="0" presId="urn:microsoft.com/office/officeart/2005/8/layout/bList2"/>
    <dgm:cxn modelId="{2BD465B5-1ABF-47C2-8765-47CCC5E7E86F}" type="presParOf" srcId="{EF834828-B348-468E-AF84-8D5CA01B72C1}" destId="{B6892997-256A-402B-A968-B6D877D6AFB4}" srcOrd="1" destOrd="0" presId="urn:microsoft.com/office/officeart/2005/8/layout/bList2"/>
    <dgm:cxn modelId="{A6ACF203-436E-4379-A0E1-00B0BF0B29F3}" type="presParOf" srcId="{EF834828-B348-468E-AF84-8D5CA01B72C1}" destId="{FEAD8614-6B05-4CB0-882F-C0D87C325990}" srcOrd="2" destOrd="0" presId="urn:microsoft.com/office/officeart/2005/8/layout/bList2"/>
    <dgm:cxn modelId="{77A0295A-5682-4A61-AA2B-AD1C6D125408}" type="presParOf" srcId="{EF834828-B348-468E-AF84-8D5CA01B72C1}" destId="{F6336991-4390-4BC6-8739-53A39C666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6DCD9A-BC77-4969-AECC-C8227CB6D3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5E6A1-2FF4-4BEB-B8B7-602D5B4C751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3. Организационно-методический этап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F1470E-9A47-479E-A4CC-35AD9DEA5EDA}" type="parTrans" cxnId="{C8A6880B-F36B-47A4-BDB2-9A0A34E87741}">
      <dgm:prSet/>
      <dgm:spPr/>
      <dgm:t>
        <a:bodyPr/>
        <a:lstStyle/>
        <a:p>
          <a:endParaRPr lang="ru-RU"/>
        </a:p>
      </dgm:t>
    </dgm:pt>
    <dgm:pt modelId="{D9083BA4-3C51-4709-97B8-E0D5A540D5B5}" type="sibTrans" cxnId="{C8A6880B-F36B-47A4-BDB2-9A0A34E87741}">
      <dgm:prSet/>
      <dgm:spPr/>
      <dgm:t>
        <a:bodyPr/>
        <a:lstStyle/>
        <a:p>
          <a:endParaRPr lang="ru-RU"/>
        </a:p>
      </dgm:t>
    </dgm:pt>
    <dgm:pt modelId="{8B55BCCD-810B-4969-AE0D-5FE4A780A54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1. Принятие административных и коллективных решений по реализации основных задач школы, связанных с проблемой исследования.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6171F3-02D1-4BB0-89BC-BDC558FF9876}" type="parTrans" cxnId="{A14F4EF9-873B-47D6-BEE5-7C6EB4E69F8A}">
      <dgm:prSet/>
      <dgm:spPr/>
      <dgm:t>
        <a:bodyPr/>
        <a:lstStyle/>
        <a:p>
          <a:endParaRPr lang="ru-RU"/>
        </a:p>
      </dgm:t>
    </dgm:pt>
    <dgm:pt modelId="{8890ED9D-4E36-4C6D-BA0F-48CA0EE536A0}" type="sibTrans" cxnId="{A14F4EF9-873B-47D6-BEE5-7C6EB4E69F8A}">
      <dgm:prSet/>
      <dgm:spPr/>
      <dgm:t>
        <a:bodyPr/>
        <a:lstStyle/>
        <a:p>
          <a:endParaRPr lang="ru-RU"/>
        </a:p>
      </dgm:t>
    </dgm:pt>
    <dgm:pt modelId="{5ABF6192-018E-4B9B-8CBF-877DACEA991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2. Создание школьных структур и служб по реализации концепции формирования духовно-нравственной культуры школьника.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933CAF-AA2D-49B2-86F2-7B618E04716E}" type="parTrans" cxnId="{18F6EB61-F93D-4F7A-A34E-EC02B11EF889}">
      <dgm:prSet/>
      <dgm:spPr/>
      <dgm:t>
        <a:bodyPr/>
        <a:lstStyle/>
        <a:p>
          <a:endParaRPr lang="ru-RU"/>
        </a:p>
      </dgm:t>
    </dgm:pt>
    <dgm:pt modelId="{CD5CDB25-7BB0-427C-9470-E1F291B10C02}" type="sibTrans" cxnId="{18F6EB61-F93D-4F7A-A34E-EC02B11EF889}">
      <dgm:prSet/>
      <dgm:spPr/>
      <dgm:t>
        <a:bodyPr/>
        <a:lstStyle/>
        <a:p>
          <a:endParaRPr lang="ru-RU"/>
        </a:p>
      </dgm:t>
    </dgm:pt>
    <dgm:pt modelId="{8560DA53-0D74-41EA-BE2F-4997867BAB0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3.Выработка программы действий и стратегии школы по формированию духовно-нравственной культуры школьника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669FE91-07C6-43B1-A17F-078A4A77EBC3}" type="parTrans" cxnId="{A5AACEFE-3958-4F01-8592-327E0BDA8190}">
      <dgm:prSet/>
      <dgm:spPr/>
      <dgm:t>
        <a:bodyPr/>
        <a:lstStyle/>
        <a:p>
          <a:endParaRPr lang="ru-RU"/>
        </a:p>
      </dgm:t>
    </dgm:pt>
    <dgm:pt modelId="{155C2A4C-50F5-442F-B07A-A8AA7B9C039D}" type="sibTrans" cxnId="{A5AACEFE-3958-4F01-8592-327E0BDA8190}">
      <dgm:prSet/>
      <dgm:spPr/>
      <dgm:t>
        <a:bodyPr/>
        <a:lstStyle/>
        <a:p>
          <a:endParaRPr lang="ru-RU"/>
        </a:p>
      </dgm:t>
    </dgm:pt>
    <dgm:pt modelId="{E7F3DC1B-8E64-46B9-BA6C-F232FFBCBD3F}" type="pres">
      <dgm:prSet presAssocID="{CD6DCD9A-BC77-4969-AECC-C8227CB6D3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0A07A2-29B8-4E7A-A9B4-AC3F71BC6240}" type="pres">
      <dgm:prSet presAssocID="{E0F5E6A1-2FF4-4BEB-B8B7-602D5B4C7512}" presName="root1" presStyleCnt="0"/>
      <dgm:spPr/>
    </dgm:pt>
    <dgm:pt modelId="{03A4E607-A68A-468C-A716-F9AAD7E65F9E}" type="pres">
      <dgm:prSet presAssocID="{E0F5E6A1-2FF4-4BEB-B8B7-602D5B4C75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946C8-3E59-4A86-A15D-C2CEA1ADEE3C}" type="pres">
      <dgm:prSet presAssocID="{E0F5E6A1-2FF4-4BEB-B8B7-602D5B4C7512}" presName="level2hierChild" presStyleCnt="0"/>
      <dgm:spPr/>
    </dgm:pt>
    <dgm:pt modelId="{8C187E70-580D-49BB-9F5D-6F28EFB8D77C}" type="pres">
      <dgm:prSet presAssocID="{0E6171F3-02D1-4BB0-89BC-BDC558FF9876}" presName="conn2-1" presStyleLbl="parChTrans1D2" presStyleIdx="0" presStyleCnt="3"/>
      <dgm:spPr/>
    </dgm:pt>
    <dgm:pt modelId="{FAC948E5-1E14-434E-9D8F-90ED623A8E48}" type="pres">
      <dgm:prSet presAssocID="{0E6171F3-02D1-4BB0-89BC-BDC558FF9876}" presName="connTx" presStyleLbl="parChTrans1D2" presStyleIdx="0" presStyleCnt="3"/>
      <dgm:spPr/>
    </dgm:pt>
    <dgm:pt modelId="{EAB09CD0-7F68-4E31-9BA8-CFD33E7B3F2C}" type="pres">
      <dgm:prSet presAssocID="{8B55BCCD-810B-4969-AE0D-5FE4A780A548}" presName="root2" presStyleCnt="0"/>
      <dgm:spPr/>
    </dgm:pt>
    <dgm:pt modelId="{7E44F7B4-424E-4537-9CD4-69958EC5EA4E}" type="pres">
      <dgm:prSet presAssocID="{8B55BCCD-810B-4969-AE0D-5FE4A780A54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C1237-BE5B-4985-B624-57235E849596}" type="pres">
      <dgm:prSet presAssocID="{8B55BCCD-810B-4969-AE0D-5FE4A780A548}" presName="level3hierChild" presStyleCnt="0"/>
      <dgm:spPr/>
    </dgm:pt>
    <dgm:pt modelId="{E444E9C2-D7D9-4302-B1FE-4F097A2F9251}" type="pres">
      <dgm:prSet presAssocID="{17933CAF-AA2D-49B2-86F2-7B618E04716E}" presName="conn2-1" presStyleLbl="parChTrans1D2" presStyleIdx="1" presStyleCnt="3"/>
      <dgm:spPr/>
    </dgm:pt>
    <dgm:pt modelId="{71F2E97D-35C4-49CB-A5EA-AAF016ED44CA}" type="pres">
      <dgm:prSet presAssocID="{17933CAF-AA2D-49B2-86F2-7B618E04716E}" presName="connTx" presStyleLbl="parChTrans1D2" presStyleIdx="1" presStyleCnt="3"/>
      <dgm:spPr/>
    </dgm:pt>
    <dgm:pt modelId="{AD3A9F59-25C5-4E9C-A217-413DEFB85C3F}" type="pres">
      <dgm:prSet presAssocID="{5ABF6192-018E-4B9B-8CBF-877DACEA991C}" presName="root2" presStyleCnt="0"/>
      <dgm:spPr/>
    </dgm:pt>
    <dgm:pt modelId="{3E9A62F1-D5F5-4833-B907-81D3E90766F2}" type="pres">
      <dgm:prSet presAssocID="{5ABF6192-018E-4B9B-8CBF-877DACEA991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F558F-049C-433C-BC9E-0527C33818BF}" type="pres">
      <dgm:prSet presAssocID="{5ABF6192-018E-4B9B-8CBF-877DACEA991C}" presName="level3hierChild" presStyleCnt="0"/>
      <dgm:spPr/>
    </dgm:pt>
    <dgm:pt modelId="{C369465C-2C70-4980-A2E0-171660F7B30A}" type="pres">
      <dgm:prSet presAssocID="{A669FE91-07C6-43B1-A17F-078A4A77EBC3}" presName="conn2-1" presStyleLbl="parChTrans1D2" presStyleIdx="2" presStyleCnt="3"/>
      <dgm:spPr/>
    </dgm:pt>
    <dgm:pt modelId="{AA4273F2-0E37-45C0-837F-CF64FDBFEC30}" type="pres">
      <dgm:prSet presAssocID="{A669FE91-07C6-43B1-A17F-078A4A77EBC3}" presName="connTx" presStyleLbl="parChTrans1D2" presStyleIdx="2" presStyleCnt="3"/>
      <dgm:spPr/>
    </dgm:pt>
    <dgm:pt modelId="{6646AF96-0323-43A2-A131-D86FEB2DF627}" type="pres">
      <dgm:prSet presAssocID="{8560DA53-0D74-41EA-BE2F-4997867BAB04}" presName="root2" presStyleCnt="0"/>
      <dgm:spPr/>
    </dgm:pt>
    <dgm:pt modelId="{3249ECC0-5A37-4627-814D-15FFB28DE763}" type="pres">
      <dgm:prSet presAssocID="{8560DA53-0D74-41EA-BE2F-4997867BAB0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CED73-E77F-4574-AE7A-F986C0A50A84}" type="pres">
      <dgm:prSet presAssocID="{8560DA53-0D74-41EA-BE2F-4997867BAB04}" presName="level3hierChild" presStyleCnt="0"/>
      <dgm:spPr/>
    </dgm:pt>
  </dgm:ptLst>
  <dgm:cxnLst>
    <dgm:cxn modelId="{5D2674C2-98F1-4D5B-B8D7-459327B4570D}" type="presOf" srcId="{A669FE91-07C6-43B1-A17F-078A4A77EBC3}" destId="{C369465C-2C70-4980-A2E0-171660F7B30A}" srcOrd="0" destOrd="0" presId="urn:microsoft.com/office/officeart/2005/8/layout/hierarchy2"/>
    <dgm:cxn modelId="{18F6EB61-F93D-4F7A-A34E-EC02B11EF889}" srcId="{E0F5E6A1-2FF4-4BEB-B8B7-602D5B4C7512}" destId="{5ABF6192-018E-4B9B-8CBF-877DACEA991C}" srcOrd="1" destOrd="0" parTransId="{17933CAF-AA2D-49B2-86F2-7B618E04716E}" sibTransId="{CD5CDB25-7BB0-427C-9470-E1F291B10C02}"/>
    <dgm:cxn modelId="{18DF4C38-330C-4A40-9F51-0D77144FC9D8}" type="presOf" srcId="{0E6171F3-02D1-4BB0-89BC-BDC558FF9876}" destId="{8C187E70-580D-49BB-9F5D-6F28EFB8D77C}" srcOrd="0" destOrd="0" presId="urn:microsoft.com/office/officeart/2005/8/layout/hierarchy2"/>
    <dgm:cxn modelId="{C235BA50-8C59-4FAF-A51F-AAECAF726FB7}" type="presOf" srcId="{5ABF6192-018E-4B9B-8CBF-877DACEA991C}" destId="{3E9A62F1-D5F5-4833-B907-81D3E90766F2}" srcOrd="0" destOrd="0" presId="urn:microsoft.com/office/officeart/2005/8/layout/hierarchy2"/>
    <dgm:cxn modelId="{600D9402-A624-459C-BCF7-9EBB391F0CCF}" type="presOf" srcId="{E0F5E6A1-2FF4-4BEB-B8B7-602D5B4C7512}" destId="{03A4E607-A68A-468C-A716-F9AAD7E65F9E}" srcOrd="0" destOrd="0" presId="urn:microsoft.com/office/officeart/2005/8/layout/hierarchy2"/>
    <dgm:cxn modelId="{C8A6880B-F36B-47A4-BDB2-9A0A34E87741}" srcId="{CD6DCD9A-BC77-4969-AECC-C8227CB6D3D4}" destId="{E0F5E6A1-2FF4-4BEB-B8B7-602D5B4C7512}" srcOrd="0" destOrd="0" parTransId="{F5F1470E-9A47-479E-A4CC-35AD9DEA5EDA}" sibTransId="{D9083BA4-3C51-4709-97B8-E0D5A540D5B5}"/>
    <dgm:cxn modelId="{A5AACEFE-3958-4F01-8592-327E0BDA8190}" srcId="{E0F5E6A1-2FF4-4BEB-B8B7-602D5B4C7512}" destId="{8560DA53-0D74-41EA-BE2F-4997867BAB04}" srcOrd="2" destOrd="0" parTransId="{A669FE91-07C6-43B1-A17F-078A4A77EBC3}" sibTransId="{155C2A4C-50F5-442F-B07A-A8AA7B9C039D}"/>
    <dgm:cxn modelId="{F3CA6723-B2D9-469B-9848-35BC618B0DDA}" type="presOf" srcId="{8560DA53-0D74-41EA-BE2F-4997867BAB04}" destId="{3249ECC0-5A37-4627-814D-15FFB28DE763}" srcOrd="0" destOrd="0" presId="urn:microsoft.com/office/officeart/2005/8/layout/hierarchy2"/>
    <dgm:cxn modelId="{70958085-EF46-411D-90E3-0C756DFB36E8}" type="presOf" srcId="{8B55BCCD-810B-4969-AE0D-5FE4A780A548}" destId="{7E44F7B4-424E-4537-9CD4-69958EC5EA4E}" srcOrd="0" destOrd="0" presId="urn:microsoft.com/office/officeart/2005/8/layout/hierarchy2"/>
    <dgm:cxn modelId="{BFCDFA04-DF0C-4F52-A65C-92885B01E0D0}" type="presOf" srcId="{0E6171F3-02D1-4BB0-89BC-BDC558FF9876}" destId="{FAC948E5-1E14-434E-9D8F-90ED623A8E48}" srcOrd="1" destOrd="0" presId="urn:microsoft.com/office/officeart/2005/8/layout/hierarchy2"/>
    <dgm:cxn modelId="{A50945DF-CD55-4C21-A630-2A8A828C1A33}" type="presOf" srcId="{17933CAF-AA2D-49B2-86F2-7B618E04716E}" destId="{71F2E97D-35C4-49CB-A5EA-AAF016ED44CA}" srcOrd="1" destOrd="0" presId="urn:microsoft.com/office/officeart/2005/8/layout/hierarchy2"/>
    <dgm:cxn modelId="{A14F4EF9-873B-47D6-BEE5-7C6EB4E69F8A}" srcId="{E0F5E6A1-2FF4-4BEB-B8B7-602D5B4C7512}" destId="{8B55BCCD-810B-4969-AE0D-5FE4A780A548}" srcOrd="0" destOrd="0" parTransId="{0E6171F3-02D1-4BB0-89BC-BDC558FF9876}" sibTransId="{8890ED9D-4E36-4C6D-BA0F-48CA0EE536A0}"/>
    <dgm:cxn modelId="{B4FF92CA-0CD9-4F0A-8A2C-FEDF0A4D745B}" type="presOf" srcId="{17933CAF-AA2D-49B2-86F2-7B618E04716E}" destId="{E444E9C2-D7D9-4302-B1FE-4F097A2F9251}" srcOrd="0" destOrd="0" presId="urn:microsoft.com/office/officeart/2005/8/layout/hierarchy2"/>
    <dgm:cxn modelId="{7D33B208-E665-4D5A-8BE7-0719050D9A84}" type="presOf" srcId="{A669FE91-07C6-43B1-A17F-078A4A77EBC3}" destId="{AA4273F2-0E37-45C0-837F-CF64FDBFEC30}" srcOrd="1" destOrd="0" presId="urn:microsoft.com/office/officeart/2005/8/layout/hierarchy2"/>
    <dgm:cxn modelId="{C0EDD0D0-B056-4981-BEC7-E6E15F35106B}" type="presOf" srcId="{CD6DCD9A-BC77-4969-AECC-C8227CB6D3D4}" destId="{E7F3DC1B-8E64-46B9-BA6C-F232FFBCBD3F}" srcOrd="0" destOrd="0" presId="urn:microsoft.com/office/officeart/2005/8/layout/hierarchy2"/>
    <dgm:cxn modelId="{47D132EF-A9E3-49C9-9456-6E8696103EC0}" type="presParOf" srcId="{E7F3DC1B-8E64-46B9-BA6C-F232FFBCBD3F}" destId="{4F0A07A2-29B8-4E7A-A9B4-AC3F71BC6240}" srcOrd="0" destOrd="0" presId="urn:microsoft.com/office/officeart/2005/8/layout/hierarchy2"/>
    <dgm:cxn modelId="{A069B404-7C75-46E6-B00B-7941DA67EEE3}" type="presParOf" srcId="{4F0A07A2-29B8-4E7A-A9B4-AC3F71BC6240}" destId="{03A4E607-A68A-468C-A716-F9AAD7E65F9E}" srcOrd="0" destOrd="0" presId="urn:microsoft.com/office/officeart/2005/8/layout/hierarchy2"/>
    <dgm:cxn modelId="{69D6D789-7AA1-4707-AE34-94596170BBF9}" type="presParOf" srcId="{4F0A07A2-29B8-4E7A-A9B4-AC3F71BC6240}" destId="{2E2946C8-3E59-4A86-A15D-C2CEA1ADEE3C}" srcOrd="1" destOrd="0" presId="urn:microsoft.com/office/officeart/2005/8/layout/hierarchy2"/>
    <dgm:cxn modelId="{5DF9B827-56A5-4A6B-8BCA-64A301DD74AC}" type="presParOf" srcId="{2E2946C8-3E59-4A86-A15D-C2CEA1ADEE3C}" destId="{8C187E70-580D-49BB-9F5D-6F28EFB8D77C}" srcOrd="0" destOrd="0" presId="urn:microsoft.com/office/officeart/2005/8/layout/hierarchy2"/>
    <dgm:cxn modelId="{2E8DBEE9-6139-4A1C-A5EE-52E7B894699A}" type="presParOf" srcId="{8C187E70-580D-49BB-9F5D-6F28EFB8D77C}" destId="{FAC948E5-1E14-434E-9D8F-90ED623A8E48}" srcOrd="0" destOrd="0" presId="urn:microsoft.com/office/officeart/2005/8/layout/hierarchy2"/>
    <dgm:cxn modelId="{8A447D1F-010C-444C-A7C5-2F74E140BB34}" type="presParOf" srcId="{2E2946C8-3E59-4A86-A15D-C2CEA1ADEE3C}" destId="{EAB09CD0-7F68-4E31-9BA8-CFD33E7B3F2C}" srcOrd="1" destOrd="0" presId="urn:microsoft.com/office/officeart/2005/8/layout/hierarchy2"/>
    <dgm:cxn modelId="{AA1E4E29-D13D-4EEA-AA08-3800259B87C9}" type="presParOf" srcId="{EAB09CD0-7F68-4E31-9BA8-CFD33E7B3F2C}" destId="{7E44F7B4-424E-4537-9CD4-69958EC5EA4E}" srcOrd="0" destOrd="0" presId="urn:microsoft.com/office/officeart/2005/8/layout/hierarchy2"/>
    <dgm:cxn modelId="{5EF0EB6E-9CBB-428A-B0CC-A70BBDF76CB2}" type="presParOf" srcId="{EAB09CD0-7F68-4E31-9BA8-CFD33E7B3F2C}" destId="{73CC1237-BE5B-4985-B624-57235E849596}" srcOrd="1" destOrd="0" presId="urn:microsoft.com/office/officeart/2005/8/layout/hierarchy2"/>
    <dgm:cxn modelId="{0258E798-B542-45B1-8E89-BABBFE09F5C4}" type="presParOf" srcId="{2E2946C8-3E59-4A86-A15D-C2CEA1ADEE3C}" destId="{E444E9C2-D7D9-4302-B1FE-4F097A2F9251}" srcOrd="2" destOrd="0" presId="urn:microsoft.com/office/officeart/2005/8/layout/hierarchy2"/>
    <dgm:cxn modelId="{0696C7EB-B86D-4EF3-B3C7-D078B5228E1C}" type="presParOf" srcId="{E444E9C2-D7D9-4302-B1FE-4F097A2F9251}" destId="{71F2E97D-35C4-49CB-A5EA-AAF016ED44CA}" srcOrd="0" destOrd="0" presId="urn:microsoft.com/office/officeart/2005/8/layout/hierarchy2"/>
    <dgm:cxn modelId="{09E69820-0FCB-4891-96C1-A5E49354EFD4}" type="presParOf" srcId="{2E2946C8-3E59-4A86-A15D-C2CEA1ADEE3C}" destId="{AD3A9F59-25C5-4E9C-A217-413DEFB85C3F}" srcOrd="3" destOrd="0" presId="urn:microsoft.com/office/officeart/2005/8/layout/hierarchy2"/>
    <dgm:cxn modelId="{1482035C-9B14-4D3F-8773-73896BF6508A}" type="presParOf" srcId="{AD3A9F59-25C5-4E9C-A217-413DEFB85C3F}" destId="{3E9A62F1-D5F5-4833-B907-81D3E90766F2}" srcOrd="0" destOrd="0" presId="urn:microsoft.com/office/officeart/2005/8/layout/hierarchy2"/>
    <dgm:cxn modelId="{4D26E1A3-546E-4208-84C8-723C55BBC888}" type="presParOf" srcId="{AD3A9F59-25C5-4E9C-A217-413DEFB85C3F}" destId="{5F4F558F-049C-433C-BC9E-0527C33818BF}" srcOrd="1" destOrd="0" presId="urn:microsoft.com/office/officeart/2005/8/layout/hierarchy2"/>
    <dgm:cxn modelId="{018D0650-FC26-4D6E-A5E9-FD5D69E45628}" type="presParOf" srcId="{2E2946C8-3E59-4A86-A15D-C2CEA1ADEE3C}" destId="{C369465C-2C70-4980-A2E0-171660F7B30A}" srcOrd="4" destOrd="0" presId="urn:microsoft.com/office/officeart/2005/8/layout/hierarchy2"/>
    <dgm:cxn modelId="{EDD7CEBA-918C-403E-8FFD-F2D3A51F85B4}" type="presParOf" srcId="{C369465C-2C70-4980-A2E0-171660F7B30A}" destId="{AA4273F2-0E37-45C0-837F-CF64FDBFEC30}" srcOrd="0" destOrd="0" presId="urn:microsoft.com/office/officeart/2005/8/layout/hierarchy2"/>
    <dgm:cxn modelId="{49141185-8899-4333-BD59-FC5D2D034752}" type="presParOf" srcId="{2E2946C8-3E59-4A86-A15D-C2CEA1ADEE3C}" destId="{6646AF96-0323-43A2-A131-D86FEB2DF627}" srcOrd="5" destOrd="0" presId="urn:microsoft.com/office/officeart/2005/8/layout/hierarchy2"/>
    <dgm:cxn modelId="{16415195-0F8E-4F8D-9DA2-151C266416B4}" type="presParOf" srcId="{6646AF96-0323-43A2-A131-D86FEB2DF627}" destId="{3249ECC0-5A37-4627-814D-15FFB28DE763}" srcOrd="0" destOrd="0" presId="urn:microsoft.com/office/officeart/2005/8/layout/hierarchy2"/>
    <dgm:cxn modelId="{5314E665-18B7-4BFA-8D8E-938C88C60F9D}" type="presParOf" srcId="{6646AF96-0323-43A2-A131-D86FEB2DF627}" destId="{9E6CED73-E77F-4574-AE7A-F986C0A50A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6DCD9A-BC77-4969-AECC-C8227CB6D3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5E6A1-2FF4-4BEB-B8B7-602D5B4C751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4. Содержательно-интегративный этап</a:t>
          </a:r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: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F1470E-9A47-479E-A4CC-35AD9DEA5EDA}" type="parTrans" cxnId="{C8A6880B-F36B-47A4-BDB2-9A0A34E87741}">
      <dgm:prSet/>
      <dgm:spPr/>
      <dgm:t>
        <a:bodyPr/>
        <a:lstStyle/>
        <a:p>
          <a:endParaRPr lang="ru-RU"/>
        </a:p>
      </dgm:t>
    </dgm:pt>
    <dgm:pt modelId="{D9083BA4-3C51-4709-97B8-E0D5A540D5B5}" type="sibTrans" cxnId="{C8A6880B-F36B-47A4-BDB2-9A0A34E87741}">
      <dgm:prSet/>
      <dgm:spPr/>
      <dgm:t>
        <a:bodyPr/>
        <a:lstStyle/>
        <a:p>
          <a:endParaRPr lang="ru-RU"/>
        </a:p>
      </dgm:t>
    </dgm:pt>
    <dgm:pt modelId="{8B55BCCD-810B-4969-AE0D-5FE4A780A54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1. Разработка программы формирования духовно-нравственной культуры школьника.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6171F3-02D1-4BB0-89BC-BDC558FF9876}" type="parTrans" cxnId="{A14F4EF9-873B-47D6-BEE5-7C6EB4E69F8A}">
      <dgm:prSet/>
      <dgm:spPr/>
      <dgm:t>
        <a:bodyPr/>
        <a:lstStyle/>
        <a:p>
          <a:endParaRPr lang="ru-RU"/>
        </a:p>
      </dgm:t>
    </dgm:pt>
    <dgm:pt modelId="{8890ED9D-4E36-4C6D-BA0F-48CA0EE536A0}" type="sibTrans" cxnId="{A14F4EF9-873B-47D6-BEE5-7C6EB4E69F8A}">
      <dgm:prSet/>
      <dgm:spPr/>
      <dgm:t>
        <a:bodyPr/>
        <a:lstStyle/>
        <a:p>
          <a:endParaRPr lang="ru-RU"/>
        </a:p>
      </dgm:t>
    </dgm:pt>
    <dgm:pt modelId="{5ABF6192-018E-4B9B-8CBF-877DACEA991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2. Выявления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межпредметных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связей и способов взаимодействия учебных предметов.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933CAF-AA2D-49B2-86F2-7B618E04716E}" type="parTrans" cxnId="{18F6EB61-F93D-4F7A-A34E-EC02B11EF889}">
      <dgm:prSet/>
      <dgm:spPr/>
      <dgm:t>
        <a:bodyPr/>
        <a:lstStyle/>
        <a:p>
          <a:endParaRPr lang="ru-RU"/>
        </a:p>
      </dgm:t>
    </dgm:pt>
    <dgm:pt modelId="{CD5CDB25-7BB0-427C-9470-E1F291B10C02}" type="sibTrans" cxnId="{18F6EB61-F93D-4F7A-A34E-EC02B11EF889}">
      <dgm:prSet/>
      <dgm:spPr/>
      <dgm:t>
        <a:bodyPr/>
        <a:lstStyle/>
        <a:p>
          <a:endParaRPr lang="ru-RU"/>
        </a:p>
      </dgm:t>
    </dgm:pt>
    <dgm:pt modelId="{A0249412-D704-4913-BDFC-2CF4265D3C8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3.Создание элективного курса «Основы духовно-нравственной культуры». </a:t>
          </a:r>
          <a:r>
            <a:rPr lang="ru-RU" sz="1600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EF6F5FE-5FCA-4D69-B891-04B4B285FC71}" type="parTrans" cxnId="{F2AE2F70-7C0C-4B19-BC89-F526AEC9E13B}">
      <dgm:prSet/>
      <dgm:spPr/>
      <dgm:t>
        <a:bodyPr/>
        <a:lstStyle/>
        <a:p>
          <a:endParaRPr lang="ru-RU"/>
        </a:p>
      </dgm:t>
    </dgm:pt>
    <dgm:pt modelId="{49B6E9A5-7216-4BDD-BCD4-5F05A57B660C}" type="sibTrans" cxnId="{F2AE2F70-7C0C-4B19-BC89-F526AEC9E13B}">
      <dgm:prSet/>
      <dgm:spPr/>
      <dgm:t>
        <a:bodyPr/>
        <a:lstStyle/>
        <a:p>
          <a:endParaRPr lang="ru-RU"/>
        </a:p>
      </dgm:t>
    </dgm:pt>
    <dgm:pt modelId="{E7F3DC1B-8E64-46B9-BA6C-F232FFBCBD3F}" type="pres">
      <dgm:prSet presAssocID="{CD6DCD9A-BC77-4969-AECC-C8227CB6D3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0A07A2-29B8-4E7A-A9B4-AC3F71BC6240}" type="pres">
      <dgm:prSet presAssocID="{E0F5E6A1-2FF4-4BEB-B8B7-602D5B4C7512}" presName="root1" presStyleCnt="0"/>
      <dgm:spPr/>
    </dgm:pt>
    <dgm:pt modelId="{03A4E607-A68A-468C-A716-F9AAD7E65F9E}" type="pres">
      <dgm:prSet presAssocID="{E0F5E6A1-2FF4-4BEB-B8B7-602D5B4C75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946C8-3E59-4A86-A15D-C2CEA1ADEE3C}" type="pres">
      <dgm:prSet presAssocID="{E0F5E6A1-2FF4-4BEB-B8B7-602D5B4C7512}" presName="level2hierChild" presStyleCnt="0"/>
      <dgm:spPr/>
    </dgm:pt>
    <dgm:pt modelId="{8C187E70-580D-49BB-9F5D-6F28EFB8D77C}" type="pres">
      <dgm:prSet presAssocID="{0E6171F3-02D1-4BB0-89BC-BDC558FF9876}" presName="conn2-1" presStyleLbl="parChTrans1D2" presStyleIdx="0" presStyleCnt="3"/>
      <dgm:spPr/>
    </dgm:pt>
    <dgm:pt modelId="{FAC948E5-1E14-434E-9D8F-90ED623A8E48}" type="pres">
      <dgm:prSet presAssocID="{0E6171F3-02D1-4BB0-89BC-BDC558FF9876}" presName="connTx" presStyleLbl="parChTrans1D2" presStyleIdx="0" presStyleCnt="3"/>
      <dgm:spPr/>
    </dgm:pt>
    <dgm:pt modelId="{EAB09CD0-7F68-4E31-9BA8-CFD33E7B3F2C}" type="pres">
      <dgm:prSet presAssocID="{8B55BCCD-810B-4969-AE0D-5FE4A780A548}" presName="root2" presStyleCnt="0"/>
      <dgm:spPr/>
    </dgm:pt>
    <dgm:pt modelId="{7E44F7B4-424E-4537-9CD4-69958EC5EA4E}" type="pres">
      <dgm:prSet presAssocID="{8B55BCCD-810B-4969-AE0D-5FE4A780A54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C1237-BE5B-4985-B624-57235E849596}" type="pres">
      <dgm:prSet presAssocID="{8B55BCCD-810B-4969-AE0D-5FE4A780A548}" presName="level3hierChild" presStyleCnt="0"/>
      <dgm:spPr/>
    </dgm:pt>
    <dgm:pt modelId="{E444E9C2-D7D9-4302-B1FE-4F097A2F9251}" type="pres">
      <dgm:prSet presAssocID="{17933CAF-AA2D-49B2-86F2-7B618E04716E}" presName="conn2-1" presStyleLbl="parChTrans1D2" presStyleIdx="1" presStyleCnt="3"/>
      <dgm:spPr/>
    </dgm:pt>
    <dgm:pt modelId="{71F2E97D-35C4-49CB-A5EA-AAF016ED44CA}" type="pres">
      <dgm:prSet presAssocID="{17933CAF-AA2D-49B2-86F2-7B618E04716E}" presName="connTx" presStyleLbl="parChTrans1D2" presStyleIdx="1" presStyleCnt="3"/>
      <dgm:spPr/>
    </dgm:pt>
    <dgm:pt modelId="{AD3A9F59-25C5-4E9C-A217-413DEFB85C3F}" type="pres">
      <dgm:prSet presAssocID="{5ABF6192-018E-4B9B-8CBF-877DACEA991C}" presName="root2" presStyleCnt="0"/>
      <dgm:spPr/>
    </dgm:pt>
    <dgm:pt modelId="{3E9A62F1-D5F5-4833-B907-81D3E90766F2}" type="pres">
      <dgm:prSet presAssocID="{5ABF6192-018E-4B9B-8CBF-877DACEA991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F558F-049C-433C-BC9E-0527C33818BF}" type="pres">
      <dgm:prSet presAssocID="{5ABF6192-018E-4B9B-8CBF-877DACEA991C}" presName="level3hierChild" presStyleCnt="0"/>
      <dgm:spPr/>
    </dgm:pt>
    <dgm:pt modelId="{186DE917-5140-4D43-8D2E-6F651592D001}" type="pres">
      <dgm:prSet presAssocID="{AEF6F5FE-5FCA-4D69-B891-04B4B285FC71}" presName="conn2-1" presStyleLbl="parChTrans1D2" presStyleIdx="2" presStyleCnt="3"/>
      <dgm:spPr/>
    </dgm:pt>
    <dgm:pt modelId="{CD47D1A5-87E8-4BEC-B729-F7D4D7F2FDC2}" type="pres">
      <dgm:prSet presAssocID="{AEF6F5FE-5FCA-4D69-B891-04B4B285FC71}" presName="connTx" presStyleLbl="parChTrans1D2" presStyleIdx="2" presStyleCnt="3"/>
      <dgm:spPr/>
    </dgm:pt>
    <dgm:pt modelId="{02DE1E69-1A56-46A9-BFB8-6ED19BB64B59}" type="pres">
      <dgm:prSet presAssocID="{A0249412-D704-4913-BDFC-2CF4265D3C82}" presName="root2" presStyleCnt="0"/>
      <dgm:spPr/>
    </dgm:pt>
    <dgm:pt modelId="{C1D542ED-D11E-45D0-922F-86DF08286F95}" type="pres">
      <dgm:prSet presAssocID="{A0249412-D704-4913-BDFC-2CF4265D3C8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2138DD-BD9B-46AD-B770-1CE88664516F}" type="pres">
      <dgm:prSet presAssocID="{A0249412-D704-4913-BDFC-2CF4265D3C82}" presName="level3hierChild" presStyleCnt="0"/>
      <dgm:spPr/>
    </dgm:pt>
  </dgm:ptLst>
  <dgm:cxnLst>
    <dgm:cxn modelId="{F2AE2F70-7C0C-4B19-BC89-F526AEC9E13B}" srcId="{E0F5E6A1-2FF4-4BEB-B8B7-602D5B4C7512}" destId="{A0249412-D704-4913-BDFC-2CF4265D3C82}" srcOrd="2" destOrd="0" parTransId="{AEF6F5FE-5FCA-4D69-B891-04B4B285FC71}" sibTransId="{49B6E9A5-7216-4BDD-BCD4-5F05A57B660C}"/>
    <dgm:cxn modelId="{18F6EB61-F93D-4F7A-A34E-EC02B11EF889}" srcId="{E0F5E6A1-2FF4-4BEB-B8B7-602D5B4C7512}" destId="{5ABF6192-018E-4B9B-8CBF-877DACEA991C}" srcOrd="1" destOrd="0" parTransId="{17933CAF-AA2D-49B2-86F2-7B618E04716E}" sibTransId="{CD5CDB25-7BB0-427C-9470-E1F291B10C02}"/>
    <dgm:cxn modelId="{1DF9964B-67AD-4773-A09E-95518EC232B5}" type="presOf" srcId="{5ABF6192-018E-4B9B-8CBF-877DACEA991C}" destId="{3E9A62F1-D5F5-4833-B907-81D3E90766F2}" srcOrd="0" destOrd="0" presId="urn:microsoft.com/office/officeart/2005/8/layout/hierarchy2"/>
    <dgm:cxn modelId="{BC634A08-9971-4017-97B9-8C2A792294CD}" type="presOf" srcId="{A0249412-D704-4913-BDFC-2CF4265D3C82}" destId="{C1D542ED-D11E-45D0-922F-86DF08286F95}" srcOrd="0" destOrd="0" presId="urn:microsoft.com/office/officeart/2005/8/layout/hierarchy2"/>
    <dgm:cxn modelId="{1A7D5FCB-73B9-4359-BFB1-E0F45D050C40}" type="presOf" srcId="{0E6171F3-02D1-4BB0-89BC-BDC558FF9876}" destId="{FAC948E5-1E14-434E-9D8F-90ED623A8E48}" srcOrd="1" destOrd="0" presId="urn:microsoft.com/office/officeart/2005/8/layout/hierarchy2"/>
    <dgm:cxn modelId="{A1646002-49CA-40CC-96DE-38D517C61A78}" type="presOf" srcId="{17933CAF-AA2D-49B2-86F2-7B618E04716E}" destId="{71F2E97D-35C4-49CB-A5EA-AAF016ED44CA}" srcOrd="1" destOrd="0" presId="urn:microsoft.com/office/officeart/2005/8/layout/hierarchy2"/>
    <dgm:cxn modelId="{01C83860-6BCA-458A-A852-AA088AE18267}" type="presOf" srcId="{E0F5E6A1-2FF4-4BEB-B8B7-602D5B4C7512}" destId="{03A4E607-A68A-468C-A716-F9AAD7E65F9E}" srcOrd="0" destOrd="0" presId="urn:microsoft.com/office/officeart/2005/8/layout/hierarchy2"/>
    <dgm:cxn modelId="{9633FA12-B823-46A5-80C8-97DEDB16CFB3}" type="presOf" srcId="{17933CAF-AA2D-49B2-86F2-7B618E04716E}" destId="{E444E9C2-D7D9-4302-B1FE-4F097A2F9251}" srcOrd="0" destOrd="0" presId="urn:microsoft.com/office/officeart/2005/8/layout/hierarchy2"/>
    <dgm:cxn modelId="{D9D1D6C1-B60B-4215-A288-9D661C999FC9}" type="presOf" srcId="{AEF6F5FE-5FCA-4D69-B891-04B4B285FC71}" destId="{CD47D1A5-87E8-4BEC-B729-F7D4D7F2FDC2}" srcOrd="1" destOrd="0" presId="urn:microsoft.com/office/officeart/2005/8/layout/hierarchy2"/>
    <dgm:cxn modelId="{C8A6880B-F36B-47A4-BDB2-9A0A34E87741}" srcId="{CD6DCD9A-BC77-4969-AECC-C8227CB6D3D4}" destId="{E0F5E6A1-2FF4-4BEB-B8B7-602D5B4C7512}" srcOrd="0" destOrd="0" parTransId="{F5F1470E-9A47-479E-A4CC-35AD9DEA5EDA}" sibTransId="{D9083BA4-3C51-4709-97B8-E0D5A540D5B5}"/>
    <dgm:cxn modelId="{C2ED5B68-DFFA-4AE7-8A5A-3B501850B17B}" type="presOf" srcId="{CD6DCD9A-BC77-4969-AECC-C8227CB6D3D4}" destId="{E7F3DC1B-8E64-46B9-BA6C-F232FFBCBD3F}" srcOrd="0" destOrd="0" presId="urn:microsoft.com/office/officeart/2005/8/layout/hierarchy2"/>
    <dgm:cxn modelId="{F61CD0E1-BC3A-4572-BFED-02C551AB016C}" type="presOf" srcId="{AEF6F5FE-5FCA-4D69-B891-04B4B285FC71}" destId="{186DE917-5140-4D43-8D2E-6F651592D001}" srcOrd="0" destOrd="0" presId="urn:microsoft.com/office/officeart/2005/8/layout/hierarchy2"/>
    <dgm:cxn modelId="{A14F4EF9-873B-47D6-BEE5-7C6EB4E69F8A}" srcId="{E0F5E6A1-2FF4-4BEB-B8B7-602D5B4C7512}" destId="{8B55BCCD-810B-4969-AE0D-5FE4A780A548}" srcOrd="0" destOrd="0" parTransId="{0E6171F3-02D1-4BB0-89BC-BDC558FF9876}" sibTransId="{8890ED9D-4E36-4C6D-BA0F-48CA0EE536A0}"/>
    <dgm:cxn modelId="{D2B72017-5072-49B5-A14A-2AA095C59C05}" type="presOf" srcId="{8B55BCCD-810B-4969-AE0D-5FE4A780A548}" destId="{7E44F7B4-424E-4537-9CD4-69958EC5EA4E}" srcOrd="0" destOrd="0" presId="urn:microsoft.com/office/officeart/2005/8/layout/hierarchy2"/>
    <dgm:cxn modelId="{C2327E90-DF9A-45C5-942C-F96426174D1E}" type="presOf" srcId="{0E6171F3-02D1-4BB0-89BC-BDC558FF9876}" destId="{8C187E70-580D-49BB-9F5D-6F28EFB8D77C}" srcOrd="0" destOrd="0" presId="urn:microsoft.com/office/officeart/2005/8/layout/hierarchy2"/>
    <dgm:cxn modelId="{669F0FDC-FCD1-40E2-8FF2-07A177899C11}" type="presParOf" srcId="{E7F3DC1B-8E64-46B9-BA6C-F232FFBCBD3F}" destId="{4F0A07A2-29B8-4E7A-A9B4-AC3F71BC6240}" srcOrd="0" destOrd="0" presId="urn:microsoft.com/office/officeart/2005/8/layout/hierarchy2"/>
    <dgm:cxn modelId="{BBA0D77B-49DF-4C90-AB1F-D99089951C83}" type="presParOf" srcId="{4F0A07A2-29B8-4E7A-A9B4-AC3F71BC6240}" destId="{03A4E607-A68A-468C-A716-F9AAD7E65F9E}" srcOrd="0" destOrd="0" presId="urn:microsoft.com/office/officeart/2005/8/layout/hierarchy2"/>
    <dgm:cxn modelId="{3CBB10D0-8786-4581-BDDB-EB93384EB618}" type="presParOf" srcId="{4F0A07A2-29B8-4E7A-A9B4-AC3F71BC6240}" destId="{2E2946C8-3E59-4A86-A15D-C2CEA1ADEE3C}" srcOrd="1" destOrd="0" presId="urn:microsoft.com/office/officeart/2005/8/layout/hierarchy2"/>
    <dgm:cxn modelId="{DD2CCE4A-B3D6-47F5-993B-480D66899B66}" type="presParOf" srcId="{2E2946C8-3E59-4A86-A15D-C2CEA1ADEE3C}" destId="{8C187E70-580D-49BB-9F5D-6F28EFB8D77C}" srcOrd="0" destOrd="0" presId="urn:microsoft.com/office/officeart/2005/8/layout/hierarchy2"/>
    <dgm:cxn modelId="{64DD97AF-FA42-4249-81C8-E30DCE56D756}" type="presParOf" srcId="{8C187E70-580D-49BB-9F5D-6F28EFB8D77C}" destId="{FAC948E5-1E14-434E-9D8F-90ED623A8E48}" srcOrd="0" destOrd="0" presId="urn:microsoft.com/office/officeart/2005/8/layout/hierarchy2"/>
    <dgm:cxn modelId="{55533F37-7C69-43E7-85CC-E17A6DC9EBE6}" type="presParOf" srcId="{2E2946C8-3E59-4A86-A15D-C2CEA1ADEE3C}" destId="{EAB09CD0-7F68-4E31-9BA8-CFD33E7B3F2C}" srcOrd="1" destOrd="0" presId="urn:microsoft.com/office/officeart/2005/8/layout/hierarchy2"/>
    <dgm:cxn modelId="{41FA95ED-27B7-4020-B977-B78835E4EDD8}" type="presParOf" srcId="{EAB09CD0-7F68-4E31-9BA8-CFD33E7B3F2C}" destId="{7E44F7B4-424E-4537-9CD4-69958EC5EA4E}" srcOrd="0" destOrd="0" presId="urn:microsoft.com/office/officeart/2005/8/layout/hierarchy2"/>
    <dgm:cxn modelId="{6C71C808-439E-49BC-A988-2F8D234A6A19}" type="presParOf" srcId="{EAB09CD0-7F68-4E31-9BA8-CFD33E7B3F2C}" destId="{73CC1237-BE5B-4985-B624-57235E849596}" srcOrd="1" destOrd="0" presId="urn:microsoft.com/office/officeart/2005/8/layout/hierarchy2"/>
    <dgm:cxn modelId="{0DDA759F-83B9-4D95-B04B-DCC6C98A20E8}" type="presParOf" srcId="{2E2946C8-3E59-4A86-A15D-C2CEA1ADEE3C}" destId="{E444E9C2-D7D9-4302-B1FE-4F097A2F9251}" srcOrd="2" destOrd="0" presId="urn:microsoft.com/office/officeart/2005/8/layout/hierarchy2"/>
    <dgm:cxn modelId="{1D92DBCF-FE6C-4BD8-B780-018C1EE7D827}" type="presParOf" srcId="{E444E9C2-D7D9-4302-B1FE-4F097A2F9251}" destId="{71F2E97D-35C4-49CB-A5EA-AAF016ED44CA}" srcOrd="0" destOrd="0" presId="urn:microsoft.com/office/officeart/2005/8/layout/hierarchy2"/>
    <dgm:cxn modelId="{5E260D6C-E126-42EA-A76F-413A2E11B079}" type="presParOf" srcId="{2E2946C8-3E59-4A86-A15D-C2CEA1ADEE3C}" destId="{AD3A9F59-25C5-4E9C-A217-413DEFB85C3F}" srcOrd="3" destOrd="0" presId="urn:microsoft.com/office/officeart/2005/8/layout/hierarchy2"/>
    <dgm:cxn modelId="{8206B6C2-D1BA-494A-BC30-587084264210}" type="presParOf" srcId="{AD3A9F59-25C5-4E9C-A217-413DEFB85C3F}" destId="{3E9A62F1-D5F5-4833-B907-81D3E90766F2}" srcOrd="0" destOrd="0" presId="urn:microsoft.com/office/officeart/2005/8/layout/hierarchy2"/>
    <dgm:cxn modelId="{6EDE8054-BB56-416C-B3E1-E8B8F7C60C07}" type="presParOf" srcId="{AD3A9F59-25C5-4E9C-A217-413DEFB85C3F}" destId="{5F4F558F-049C-433C-BC9E-0527C33818BF}" srcOrd="1" destOrd="0" presId="urn:microsoft.com/office/officeart/2005/8/layout/hierarchy2"/>
    <dgm:cxn modelId="{8903A186-A52F-4BCA-9D94-AE860046E89D}" type="presParOf" srcId="{2E2946C8-3E59-4A86-A15D-C2CEA1ADEE3C}" destId="{186DE917-5140-4D43-8D2E-6F651592D001}" srcOrd="4" destOrd="0" presId="urn:microsoft.com/office/officeart/2005/8/layout/hierarchy2"/>
    <dgm:cxn modelId="{33728B41-9C73-47D9-B065-F9729DCDF339}" type="presParOf" srcId="{186DE917-5140-4D43-8D2E-6F651592D001}" destId="{CD47D1A5-87E8-4BEC-B729-F7D4D7F2FDC2}" srcOrd="0" destOrd="0" presId="urn:microsoft.com/office/officeart/2005/8/layout/hierarchy2"/>
    <dgm:cxn modelId="{11019617-27BB-4475-9A52-09BC7B7373B4}" type="presParOf" srcId="{2E2946C8-3E59-4A86-A15D-C2CEA1ADEE3C}" destId="{02DE1E69-1A56-46A9-BFB8-6ED19BB64B59}" srcOrd="5" destOrd="0" presId="urn:microsoft.com/office/officeart/2005/8/layout/hierarchy2"/>
    <dgm:cxn modelId="{C9599AA2-E545-458C-8615-AF310B8A44B5}" type="presParOf" srcId="{02DE1E69-1A56-46A9-BFB8-6ED19BB64B59}" destId="{C1D542ED-D11E-45D0-922F-86DF08286F95}" srcOrd="0" destOrd="0" presId="urn:microsoft.com/office/officeart/2005/8/layout/hierarchy2"/>
    <dgm:cxn modelId="{11125082-7788-4783-A42D-1A6DB9E5252C}" type="presParOf" srcId="{02DE1E69-1A56-46A9-BFB8-6ED19BB64B59}" destId="{822138DD-BD9B-46AD-B770-1CE8866451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04BCDE-F45D-40A7-903C-FC994A90E0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451418F5-BC8F-4D39-A211-84090A35DDFE}">
      <dgm:prSet phldrT="[Текст]" phldr="1"/>
      <dgm:spPr/>
      <dgm:t>
        <a:bodyPr/>
        <a:lstStyle/>
        <a:p>
          <a:endParaRPr lang="ru-RU" dirty="0"/>
        </a:p>
      </dgm:t>
    </dgm:pt>
    <dgm:pt modelId="{9D493F92-792D-4971-96FB-07FA7FD4F380}" type="parTrans" cxnId="{4429AF13-E54F-4B30-8586-FBAB1A4CC6C2}">
      <dgm:prSet/>
      <dgm:spPr/>
    </dgm:pt>
    <dgm:pt modelId="{306AC897-C4B7-4BF5-9F75-EAE1F1C74B38}" type="sibTrans" cxnId="{4429AF13-E54F-4B30-8586-FBAB1A4CC6C2}">
      <dgm:prSet/>
      <dgm:spPr/>
    </dgm:pt>
    <dgm:pt modelId="{7AD89108-E723-497F-9C10-6C04F5705A00}">
      <dgm:prSet phldrT="[Текст]" phldr="1"/>
      <dgm:spPr/>
      <dgm:t>
        <a:bodyPr/>
        <a:lstStyle/>
        <a:p>
          <a:endParaRPr lang="ru-RU" dirty="0"/>
        </a:p>
      </dgm:t>
    </dgm:pt>
    <dgm:pt modelId="{BEF2262D-969F-4F22-A068-97768600458F}" type="parTrans" cxnId="{4CCE9828-3F36-4962-9077-7DD27F0BDC79}">
      <dgm:prSet/>
      <dgm:spPr/>
    </dgm:pt>
    <dgm:pt modelId="{4DB000A0-61E0-4926-80B5-7EF1D8E37D94}" type="sibTrans" cxnId="{4CCE9828-3F36-4962-9077-7DD27F0BDC79}">
      <dgm:prSet/>
      <dgm:spPr/>
    </dgm:pt>
    <dgm:pt modelId="{1F82CDE0-89B2-4011-B108-A1457C1B32A3}">
      <dgm:prSet phldrT="[Текст]" phldr="1"/>
      <dgm:spPr/>
      <dgm:t>
        <a:bodyPr/>
        <a:lstStyle/>
        <a:p>
          <a:endParaRPr lang="ru-RU" dirty="0"/>
        </a:p>
      </dgm:t>
    </dgm:pt>
    <dgm:pt modelId="{838278FB-E4F4-47EC-9B63-94DF11B69D70}" type="parTrans" cxnId="{BEF3B302-0310-476E-B0C8-F074173B26CB}">
      <dgm:prSet/>
      <dgm:spPr/>
    </dgm:pt>
    <dgm:pt modelId="{9F741169-67C1-4F02-95B1-8F46AA4B8DEE}" type="sibTrans" cxnId="{BEF3B302-0310-476E-B0C8-F074173B26CB}">
      <dgm:prSet/>
      <dgm:spPr/>
    </dgm:pt>
    <dgm:pt modelId="{D94D4288-1E4C-4384-8BB5-EBD57EEEE00B}" type="pres">
      <dgm:prSet presAssocID="{5504BCDE-F45D-40A7-903C-FC994A90E09F}" presName="diagram" presStyleCnt="0">
        <dgm:presLayoutVars>
          <dgm:dir/>
          <dgm:animLvl val="lvl"/>
          <dgm:resizeHandles val="exact"/>
        </dgm:presLayoutVars>
      </dgm:prSet>
      <dgm:spPr/>
    </dgm:pt>
    <dgm:pt modelId="{4D4366B0-C24D-47F9-BB14-06FC2BE6433B}" type="pres">
      <dgm:prSet presAssocID="{451418F5-BC8F-4D39-A211-84090A35DDFE}" presName="compNode" presStyleCnt="0"/>
      <dgm:spPr/>
    </dgm:pt>
    <dgm:pt modelId="{BBE0DA01-85CD-49F2-A614-AC085A1CC48C}" type="pres">
      <dgm:prSet presAssocID="{451418F5-BC8F-4D39-A211-84090A35DDFE}" presName="childRect" presStyleLbl="bgAcc1" presStyleIdx="0" presStyleCnt="3">
        <dgm:presLayoutVars>
          <dgm:bulletEnabled val="1"/>
        </dgm:presLayoutVars>
      </dgm:prSet>
      <dgm:spPr/>
    </dgm:pt>
    <dgm:pt modelId="{24B9E6FF-3C28-4E88-86A2-9AD6DE62413C}" type="pres">
      <dgm:prSet presAssocID="{451418F5-BC8F-4D39-A211-84090A35DD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2A01E3-D2BC-4763-9B2A-5663E24AC4CE}" type="pres">
      <dgm:prSet presAssocID="{451418F5-BC8F-4D39-A211-84090A35DDFE}" presName="parentRect" presStyleLbl="alignNode1" presStyleIdx="0" presStyleCnt="3"/>
      <dgm:spPr/>
    </dgm:pt>
    <dgm:pt modelId="{1E0FE3B3-41AB-415C-BF8A-E71C1BB97833}" type="pres">
      <dgm:prSet presAssocID="{451418F5-BC8F-4D39-A211-84090A35DDFE}" presName="adorn" presStyleLbl="fgAccFollowNode1" presStyleIdx="0" presStyleCnt="3"/>
      <dgm:spPr/>
    </dgm:pt>
    <dgm:pt modelId="{FD21B4B2-5107-41BA-A220-D0539AA3FD58}" type="pres">
      <dgm:prSet presAssocID="{306AC897-C4B7-4BF5-9F75-EAE1F1C74B38}" presName="sibTrans" presStyleLbl="sibTrans2D1" presStyleIdx="0" presStyleCnt="0"/>
      <dgm:spPr/>
    </dgm:pt>
    <dgm:pt modelId="{05F054AA-8BEF-4482-892F-F2FF651F13DF}" type="pres">
      <dgm:prSet presAssocID="{7AD89108-E723-497F-9C10-6C04F5705A00}" presName="compNode" presStyleCnt="0"/>
      <dgm:spPr/>
    </dgm:pt>
    <dgm:pt modelId="{67EE6C81-858F-47E3-B216-984B47332E3F}" type="pres">
      <dgm:prSet presAssocID="{7AD89108-E723-497F-9C10-6C04F5705A00}" presName="childRect" presStyleLbl="bgAcc1" presStyleIdx="1" presStyleCnt="3">
        <dgm:presLayoutVars>
          <dgm:bulletEnabled val="1"/>
        </dgm:presLayoutVars>
      </dgm:prSet>
      <dgm:spPr/>
    </dgm:pt>
    <dgm:pt modelId="{A53B2C84-9E2D-4E59-84F4-746AE579F643}" type="pres">
      <dgm:prSet presAssocID="{7AD89108-E723-497F-9C10-6C04F5705A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D72B89-2197-4C5B-9EC5-6A531218CE07}" type="pres">
      <dgm:prSet presAssocID="{7AD89108-E723-497F-9C10-6C04F5705A00}" presName="parentRect" presStyleLbl="alignNode1" presStyleIdx="1" presStyleCnt="3"/>
      <dgm:spPr/>
    </dgm:pt>
    <dgm:pt modelId="{334A1F3D-05DF-4668-8C3E-3ABC7652E43E}" type="pres">
      <dgm:prSet presAssocID="{7AD89108-E723-497F-9C10-6C04F5705A00}" presName="adorn" presStyleLbl="fgAccFollowNode1" presStyleIdx="1" presStyleCnt="3"/>
      <dgm:spPr/>
    </dgm:pt>
    <dgm:pt modelId="{6A767EE2-6B75-445F-BF58-8A3FD3301699}" type="pres">
      <dgm:prSet presAssocID="{4DB000A0-61E0-4926-80B5-7EF1D8E37D94}" presName="sibTrans" presStyleLbl="sibTrans2D1" presStyleIdx="0" presStyleCnt="0"/>
      <dgm:spPr/>
    </dgm:pt>
    <dgm:pt modelId="{EF834828-B348-468E-AF84-8D5CA01B72C1}" type="pres">
      <dgm:prSet presAssocID="{1F82CDE0-89B2-4011-B108-A1457C1B32A3}" presName="compNode" presStyleCnt="0"/>
      <dgm:spPr/>
    </dgm:pt>
    <dgm:pt modelId="{9F6CA48B-664D-4C22-8C92-5C5ACA68FD78}" type="pres">
      <dgm:prSet presAssocID="{1F82CDE0-89B2-4011-B108-A1457C1B32A3}" presName="childRect" presStyleLbl="bgAcc1" presStyleIdx="2" presStyleCnt="3">
        <dgm:presLayoutVars>
          <dgm:bulletEnabled val="1"/>
        </dgm:presLayoutVars>
      </dgm:prSet>
      <dgm:spPr/>
    </dgm:pt>
    <dgm:pt modelId="{B6892997-256A-402B-A968-B6D877D6AFB4}" type="pres">
      <dgm:prSet presAssocID="{1F82CDE0-89B2-4011-B108-A1457C1B32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AD8614-6B05-4CB0-882F-C0D87C325990}" type="pres">
      <dgm:prSet presAssocID="{1F82CDE0-89B2-4011-B108-A1457C1B32A3}" presName="parentRect" presStyleLbl="alignNode1" presStyleIdx="2" presStyleCnt="3"/>
      <dgm:spPr/>
    </dgm:pt>
    <dgm:pt modelId="{F6336991-4390-4BC6-8739-53A39C66623F}" type="pres">
      <dgm:prSet presAssocID="{1F82CDE0-89B2-4011-B108-A1457C1B32A3}" presName="adorn" presStyleLbl="fgAccFollowNode1" presStyleIdx="2" presStyleCnt="3"/>
      <dgm:spPr/>
    </dgm:pt>
  </dgm:ptLst>
  <dgm:cxnLst>
    <dgm:cxn modelId="{1BEE182E-BC91-4839-B22E-D3E1521A4ABD}" type="presOf" srcId="{451418F5-BC8F-4D39-A211-84090A35DDFE}" destId="{F82A01E3-D2BC-4763-9B2A-5663E24AC4CE}" srcOrd="1" destOrd="0" presId="urn:microsoft.com/office/officeart/2005/8/layout/bList2"/>
    <dgm:cxn modelId="{A02BC359-E5E4-420A-AD23-46A6CCC65AB8}" type="presOf" srcId="{1F82CDE0-89B2-4011-B108-A1457C1B32A3}" destId="{B6892997-256A-402B-A968-B6D877D6AFB4}" srcOrd="0" destOrd="0" presId="urn:microsoft.com/office/officeart/2005/8/layout/bList2"/>
    <dgm:cxn modelId="{4CCE9828-3F36-4962-9077-7DD27F0BDC79}" srcId="{5504BCDE-F45D-40A7-903C-FC994A90E09F}" destId="{7AD89108-E723-497F-9C10-6C04F5705A00}" srcOrd="1" destOrd="0" parTransId="{BEF2262D-969F-4F22-A068-97768600458F}" sibTransId="{4DB000A0-61E0-4926-80B5-7EF1D8E37D94}"/>
    <dgm:cxn modelId="{2D080DA3-35EB-46C5-A156-E6B29E95862F}" type="presOf" srcId="{7AD89108-E723-497F-9C10-6C04F5705A00}" destId="{74D72B89-2197-4C5B-9EC5-6A531218CE07}" srcOrd="1" destOrd="0" presId="urn:microsoft.com/office/officeart/2005/8/layout/bList2"/>
    <dgm:cxn modelId="{81842485-80CA-40F7-9C22-508C7E5252AF}" type="presOf" srcId="{306AC897-C4B7-4BF5-9F75-EAE1F1C74B38}" destId="{FD21B4B2-5107-41BA-A220-D0539AA3FD58}" srcOrd="0" destOrd="0" presId="urn:microsoft.com/office/officeart/2005/8/layout/bList2"/>
    <dgm:cxn modelId="{B74116A5-F8C0-4AC3-B0A5-E4262EB6E698}" type="presOf" srcId="{5504BCDE-F45D-40A7-903C-FC994A90E09F}" destId="{D94D4288-1E4C-4384-8BB5-EBD57EEEE00B}" srcOrd="0" destOrd="0" presId="urn:microsoft.com/office/officeart/2005/8/layout/bList2"/>
    <dgm:cxn modelId="{62D18500-CFC6-4F1C-912E-DC673ECBA7BD}" type="presOf" srcId="{451418F5-BC8F-4D39-A211-84090A35DDFE}" destId="{24B9E6FF-3C28-4E88-86A2-9AD6DE62413C}" srcOrd="0" destOrd="0" presId="urn:microsoft.com/office/officeart/2005/8/layout/bList2"/>
    <dgm:cxn modelId="{BEF3B302-0310-476E-B0C8-F074173B26CB}" srcId="{5504BCDE-F45D-40A7-903C-FC994A90E09F}" destId="{1F82CDE0-89B2-4011-B108-A1457C1B32A3}" srcOrd="2" destOrd="0" parTransId="{838278FB-E4F4-47EC-9B63-94DF11B69D70}" sibTransId="{9F741169-67C1-4F02-95B1-8F46AA4B8DEE}"/>
    <dgm:cxn modelId="{4429AF13-E54F-4B30-8586-FBAB1A4CC6C2}" srcId="{5504BCDE-F45D-40A7-903C-FC994A90E09F}" destId="{451418F5-BC8F-4D39-A211-84090A35DDFE}" srcOrd="0" destOrd="0" parTransId="{9D493F92-792D-4971-96FB-07FA7FD4F380}" sibTransId="{306AC897-C4B7-4BF5-9F75-EAE1F1C74B38}"/>
    <dgm:cxn modelId="{3107D96A-2E76-426C-B3AD-876E4A946852}" type="presOf" srcId="{1F82CDE0-89B2-4011-B108-A1457C1B32A3}" destId="{FEAD8614-6B05-4CB0-882F-C0D87C325990}" srcOrd="1" destOrd="0" presId="urn:microsoft.com/office/officeart/2005/8/layout/bList2"/>
    <dgm:cxn modelId="{131721AD-388E-44A6-8362-D415427305D4}" type="presOf" srcId="{4DB000A0-61E0-4926-80B5-7EF1D8E37D94}" destId="{6A767EE2-6B75-445F-BF58-8A3FD3301699}" srcOrd="0" destOrd="0" presId="urn:microsoft.com/office/officeart/2005/8/layout/bList2"/>
    <dgm:cxn modelId="{1DEC1806-7C89-46E2-A5EB-B01488B3B505}" type="presOf" srcId="{7AD89108-E723-497F-9C10-6C04F5705A00}" destId="{A53B2C84-9E2D-4E59-84F4-746AE579F643}" srcOrd="0" destOrd="0" presId="urn:microsoft.com/office/officeart/2005/8/layout/bList2"/>
    <dgm:cxn modelId="{FC05EE16-47AD-47BE-B45A-192AD819B17A}" type="presParOf" srcId="{D94D4288-1E4C-4384-8BB5-EBD57EEEE00B}" destId="{4D4366B0-C24D-47F9-BB14-06FC2BE6433B}" srcOrd="0" destOrd="0" presId="urn:microsoft.com/office/officeart/2005/8/layout/bList2"/>
    <dgm:cxn modelId="{62BE57B7-E4F2-43B6-879C-9955E539D5E8}" type="presParOf" srcId="{4D4366B0-C24D-47F9-BB14-06FC2BE6433B}" destId="{BBE0DA01-85CD-49F2-A614-AC085A1CC48C}" srcOrd="0" destOrd="0" presId="urn:microsoft.com/office/officeart/2005/8/layout/bList2"/>
    <dgm:cxn modelId="{1D245F34-4D7B-42EF-850A-EB5E9C284C4A}" type="presParOf" srcId="{4D4366B0-C24D-47F9-BB14-06FC2BE6433B}" destId="{24B9E6FF-3C28-4E88-86A2-9AD6DE62413C}" srcOrd="1" destOrd="0" presId="urn:microsoft.com/office/officeart/2005/8/layout/bList2"/>
    <dgm:cxn modelId="{A23B2D4F-0F95-4CAC-8284-E12C589AEFFE}" type="presParOf" srcId="{4D4366B0-C24D-47F9-BB14-06FC2BE6433B}" destId="{F82A01E3-D2BC-4763-9B2A-5663E24AC4CE}" srcOrd="2" destOrd="0" presId="urn:microsoft.com/office/officeart/2005/8/layout/bList2"/>
    <dgm:cxn modelId="{32684548-F022-4774-A9AE-B50F9769CB94}" type="presParOf" srcId="{4D4366B0-C24D-47F9-BB14-06FC2BE6433B}" destId="{1E0FE3B3-41AB-415C-BF8A-E71C1BB97833}" srcOrd="3" destOrd="0" presId="urn:microsoft.com/office/officeart/2005/8/layout/bList2"/>
    <dgm:cxn modelId="{21378FEF-B67F-4BAE-9764-C553C16A323A}" type="presParOf" srcId="{D94D4288-1E4C-4384-8BB5-EBD57EEEE00B}" destId="{FD21B4B2-5107-41BA-A220-D0539AA3FD58}" srcOrd="1" destOrd="0" presId="urn:microsoft.com/office/officeart/2005/8/layout/bList2"/>
    <dgm:cxn modelId="{DBD0A54A-D825-4C48-B4EF-E22A8C056D69}" type="presParOf" srcId="{D94D4288-1E4C-4384-8BB5-EBD57EEEE00B}" destId="{05F054AA-8BEF-4482-892F-F2FF651F13DF}" srcOrd="2" destOrd="0" presId="urn:microsoft.com/office/officeart/2005/8/layout/bList2"/>
    <dgm:cxn modelId="{74BE3EB8-9D12-4E5B-81FC-DF4160A8E25C}" type="presParOf" srcId="{05F054AA-8BEF-4482-892F-F2FF651F13DF}" destId="{67EE6C81-858F-47E3-B216-984B47332E3F}" srcOrd="0" destOrd="0" presId="urn:microsoft.com/office/officeart/2005/8/layout/bList2"/>
    <dgm:cxn modelId="{09A0A54E-283D-406E-BE86-24FEE654279E}" type="presParOf" srcId="{05F054AA-8BEF-4482-892F-F2FF651F13DF}" destId="{A53B2C84-9E2D-4E59-84F4-746AE579F643}" srcOrd="1" destOrd="0" presId="urn:microsoft.com/office/officeart/2005/8/layout/bList2"/>
    <dgm:cxn modelId="{F54120AD-042F-40F1-BC16-B87B6245C737}" type="presParOf" srcId="{05F054AA-8BEF-4482-892F-F2FF651F13DF}" destId="{74D72B89-2197-4C5B-9EC5-6A531218CE07}" srcOrd="2" destOrd="0" presId="urn:microsoft.com/office/officeart/2005/8/layout/bList2"/>
    <dgm:cxn modelId="{B6239786-9605-4B1F-8C0B-703870792DAC}" type="presParOf" srcId="{05F054AA-8BEF-4482-892F-F2FF651F13DF}" destId="{334A1F3D-05DF-4668-8C3E-3ABC7652E43E}" srcOrd="3" destOrd="0" presId="urn:microsoft.com/office/officeart/2005/8/layout/bList2"/>
    <dgm:cxn modelId="{1E801C31-0EAE-4E97-84C6-8259B5DDD7B8}" type="presParOf" srcId="{D94D4288-1E4C-4384-8BB5-EBD57EEEE00B}" destId="{6A767EE2-6B75-445F-BF58-8A3FD3301699}" srcOrd="3" destOrd="0" presId="urn:microsoft.com/office/officeart/2005/8/layout/bList2"/>
    <dgm:cxn modelId="{056BBD01-F63A-411E-89C2-E5DA11F5561F}" type="presParOf" srcId="{D94D4288-1E4C-4384-8BB5-EBD57EEEE00B}" destId="{EF834828-B348-468E-AF84-8D5CA01B72C1}" srcOrd="4" destOrd="0" presId="urn:microsoft.com/office/officeart/2005/8/layout/bList2"/>
    <dgm:cxn modelId="{ABBA11C1-0C69-4A2A-8622-C3CD24E08214}" type="presParOf" srcId="{EF834828-B348-468E-AF84-8D5CA01B72C1}" destId="{9F6CA48B-664D-4C22-8C92-5C5ACA68FD78}" srcOrd="0" destOrd="0" presId="urn:microsoft.com/office/officeart/2005/8/layout/bList2"/>
    <dgm:cxn modelId="{AD7319D3-4E06-42A3-8C71-CDF124D7CC78}" type="presParOf" srcId="{EF834828-B348-468E-AF84-8D5CA01B72C1}" destId="{B6892997-256A-402B-A968-B6D877D6AFB4}" srcOrd="1" destOrd="0" presId="urn:microsoft.com/office/officeart/2005/8/layout/bList2"/>
    <dgm:cxn modelId="{39856427-1366-450C-A312-7447918F51DD}" type="presParOf" srcId="{EF834828-B348-468E-AF84-8D5CA01B72C1}" destId="{FEAD8614-6B05-4CB0-882F-C0D87C325990}" srcOrd="2" destOrd="0" presId="urn:microsoft.com/office/officeart/2005/8/layout/bList2"/>
    <dgm:cxn modelId="{88D51C4E-A927-47B3-818B-75C4103ECA31}" type="presParOf" srcId="{EF834828-B348-468E-AF84-8D5CA01B72C1}" destId="{F6336991-4390-4BC6-8739-53A39C666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6DCD9A-BC77-4969-AECC-C8227CB6D3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5E6A1-2FF4-4BEB-B8B7-602D5B4C751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5. Опытно-экспериментальный этап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F1470E-9A47-479E-A4CC-35AD9DEA5EDA}" type="parTrans" cxnId="{C8A6880B-F36B-47A4-BDB2-9A0A34E87741}">
      <dgm:prSet/>
      <dgm:spPr/>
      <dgm:t>
        <a:bodyPr/>
        <a:lstStyle/>
        <a:p>
          <a:endParaRPr lang="ru-RU"/>
        </a:p>
      </dgm:t>
    </dgm:pt>
    <dgm:pt modelId="{D9083BA4-3C51-4709-97B8-E0D5A540D5B5}" type="sibTrans" cxnId="{C8A6880B-F36B-47A4-BDB2-9A0A34E87741}">
      <dgm:prSet/>
      <dgm:spPr/>
      <dgm:t>
        <a:bodyPr/>
        <a:lstStyle/>
        <a:p>
          <a:endParaRPr lang="ru-RU"/>
        </a:p>
      </dgm:t>
    </dgm:pt>
    <dgm:pt modelId="{8B55BCCD-810B-4969-AE0D-5FE4A780A54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реализация принятых решений и программ по формированию духовно-нравственной культуры школьника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890ED9D-4E36-4C6D-BA0F-48CA0EE536A0}" type="sibTrans" cxnId="{A14F4EF9-873B-47D6-BEE5-7C6EB4E69F8A}">
      <dgm:prSet/>
      <dgm:spPr/>
      <dgm:t>
        <a:bodyPr/>
        <a:lstStyle/>
        <a:p>
          <a:endParaRPr lang="ru-RU"/>
        </a:p>
      </dgm:t>
    </dgm:pt>
    <dgm:pt modelId="{0E6171F3-02D1-4BB0-89BC-BDC558FF9876}" type="parTrans" cxnId="{A14F4EF9-873B-47D6-BEE5-7C6EB4E69F8A}">
      <dgm:prSet/>
      <dgm:spPr/>
      <dgm:t>
        <a:bodyPr/>
        <a:lstStyle/>
        <a:p>
          <a:endParaRPr lang="ru-RU"/>
        </a:p>
      </dgm:t>
    </dgm:pt>
    <dgm:pt modelId="{E7F3DC1B-8E64-46B9-BA6C-F232FFBCBD3F}" type="pres">
      <dgm:prSet presAssocID="{CD6DCD9A-BC77-4969-AECC-C8227CB6D3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0A07A2-29B8-4E7A-A9B4-AC3F71BC6240}" type="pres">
      <dgm:prSet presAssocID="{E0F5E6A1-2FF4-4BEB-B8B7-602D5B4C7512}" presName="root1" presStyleCnt="0"/>
      <dgm:spPr/>
    </dgm:pt>
    <dgm:pt modelId="{03A4E607-A68A-468C-A716-F9AAD7E65F9E}" type="pres">
      <dgm:prSet presAssocID="{E0F5E6A1-2FF4-4BEB-B8B7-602D5B4C75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946C8-3E59-4A86-A15D-C2CEA1ADEE3C}" type="pres">
      <dgm:prSet presAssocID="{E0F5E6A1-2FF4-4BEB-B8B7-602D5B4C7512}" presName="level2hierChild" presStyleCnt="0"/>
      <dgm:spPr/>
    </dgm:pt>
    <dgm:pt modelId="{8C187E70-580D-49BB-9F5D-6F28EFB8D77C}" type="pres">
      <dgm:prSet presAssocID="{0E6171F3-02D1-4BB0-89BC-BDC558FF9876}" presName="conn2-1" presStyleLbl="parChTrans1D2" presStyleIdx="0" presStyleCnt="1"/>
      <dgm:spPr/>
    </dgm:pt>
    <dgm:pt modelId="{FAC948E5-1E14-434E-9D8F-90ED623A8E48}" type="pres">
      <dgm:prSet presAssocID="{0E6171F3-02D1-4BB0-89BC-BDC558FF9876}" presName="connTx" presStyleLbl="parChTrans1D2" presStyleIdx="0" presStyleCnt="1"/>
      <dgm:spPr/>
    </dgm:pt>
    <dgm:pt modelId="{EAB09CD0-7F68-4E31-9BA8-CFD33E7B3F2C}" type="pres">
      <dgm:prSet presAssocID="{8B55BCCD-810B-4969-AE0D-5FE4A780A548}" presName="root2" presStyleCnt="0"/>
      <dgm:spPr/>
    </dgm:pt>
    <dgm:pt modelId="{7E44F7B4-424E-4537-9CD4-69958EC5EA4E}" type="pres">
      <dgm:prSet presAssocID="{8B55BCCD-810B-4969-AE0D-5FE4A780A548}" presName="LevelTwoTextNode" presStyleLbl="node2" presStyleIdx="0" presStyleCnt="1" custScaleX="194049" custScaleY="207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C1237-BE5B-4985-B624-57235E849596}" type="pres">
      <dgm:prSet presAssocID="{8B55BCCD-810B-4969-AE0D-5FE4A780A548}" presName="level3hierChild" presStyleCnt="0"/>
      <dgm:spPr/>
    </dgm:pt>
  </dgm:ptLst>
  <dgm:cxnLst>
    <dgm:cxn modelId="{3CE78DE7-B48E-4D00-9285-0145CFEC3C8A}" type="presOf" srcId="{8B55BCCD-810B-4969-AE0D-5FE4A780A548}" destId="{7E44F7B4-424E-4537-9CD4-69958EC5EA4E}" srcOrd="0" destOrd="0" presId="urn:microsoft.com/office/officeart/2005/8/layout/hierarchy2"/>
    <dgm:cxn modelId="{A14F4EF9-873B-47D6-BEE5-7C6EB4E69F8A}" srcId="{E0F5E6A1-2FF4-4BEB-B8B7-602D5B4C7512}" destId="{8B55BCCD-810B-4969-AE0D-5FE4A780A548}" srcOrd="0" destOrd="0" parTransId="{0E6171F3-02D1-4BB0-89BC-BDC558FF9876}" sibTransId="{8890ED9D-4E36-4C6D-BA0F-48CA0EE536A0}"/>
    <dgm:cxn modelId="{10103DB0-7BA8-4D76-B739-97FDA740119B}" type="presOf" srcId="{0E6171F3-02D1-4BB0-89BC-BDC558FF9876}" destId="{FAC948E5-1E14-434E-9D8F-90ED623A8E48}" srcOrd="1" destOrd="0" presId="urn:microsoft.com/office/officeart/2005/8/layout/hierarchy2"/>
    <dgm:cxn modelId="{03847EB9-C418-473C-9E7A-36BC55CE83BD}" type="presOf" srcId="{CD6DCD9A-BC77-4969-AECC-C8227CB6D3D4}" destId="{E7F3DC1B-8E64-46B9-BA6C-F232FFBCBD3F}" srcOrd="0" destOrd="0" presId="urn:microsoft.com/office/officeart/2005/8/layout/hierarchy2"/>
    <dgm:cxn modelId="{54D0A0D3-9321-45BD-9C5D-A659F78358AB}" type="presOf" srcId="{0E6171F3-02D1-4BB0-89BC-BDC558FF9876}" destId="{8C187E70-580D-49BB-9F5D-6F28EFB8D77C}" srcOrd="0" destOrd="0" presId="urn:microsoft.com/office/officeart/2005/8/layout/hierarchy2"/>
    <dgm:cxn modelId="{A2BAFDDA-2E03-4E22-96C6-53023597E2A6}" type="presOf" srcId="{E0F5E6A1-2FF4-4BEB-B8B7-602D5B4C7512}" destId="{03A4E607-A68A-468C-A716-F9AAD7E65F9E}" srcOrd="0" destOrd="0" presId="urn:microsoft.com/office/officeart/2005/8/layout/hierarchy2"/>
    <dgm:cxn modelId="{C8A6880B-F36B-47A4-BDB2-9A0A34E87741}" srcId="{CD6DCD9A-BC77-4969-AECC-C8227CB6D3D4}" destId="{E0F5E6A1-2FF4-4BEB-B8B7-602D5B4C7512}" srcOrd="0" destOrd="0" parTransId="{F5F1470E-9A47-479E-A4CC-35AD9DEA5EDA}" sibTransId="{D9083BA4-3C51-4709-97B8-E0D5A540D5B5}"/>
    <dgm:cxn modelId="{A807D13D-1868-474D-9CDE-D12074A02833}" type="presParOf" srcId="{E7F3DC1B-8E64-46B9-BA6C-F232FFBCBD3F}" destId="{4F0A07A2-29B8-4E7A-A9B4-AC3F71BC6240}" srcOrd="0" destOrd="0" presId="urn:microsoft.com/office/officeart/2005/8/layout/hierarchy2"/>
    <dgm:cxn modelId="{350F1C1F-60A6-4E7C-A871-D9B91FC7FB77}" type="presParOf" srcId="{4F0A07A2-29B8-4E7A-A9B4-AC3F71BC6240}" destId="{03A4E607-A68A-468C-A716-F9AAD7E65F9E}" srcOrd="0" destOrd="0" presId="urn:microsoft.com/office/officeart/2005/8/layout/hierarchy2"/>
    <dgm:cxn modelId="{CFD3BE51-7808-48C5-A60B-A247C6F99F40}" type="presParOf" srcId="{4F0A07A2-29B8-4E7A-A9B4-AC3F71BC6240}" destId="{2E2946C8-3E59-4A86-A15D-C2CEA1ADEE3C}" srcOrd="1" destOrd="0" presId="urn:microsoft.com/office/officeart/2005/8/layout/hierarchy2"/>
    <dgm:cxn modelId="{B2D4A1DC-4C9E-422D-9C2D-5FE8AD9B1FBC}" type="presParOf" srcId="{2E2946C8-3E59-4A86-A15D-C2CEA1ADEE3C}" destId="{8C187E70-580D-49BB-9F5D-6F28EFB8D77C}" srcOrd="0" destOrd="0" presId="urn:microsoft.com/office/officeart/2005/8/layout/hierarchy2"/>
    <dgm:cxn modelId="{65D25671-C998-49CB-9293-DFA8ED8F6709}" type="presParOf" srcId="{8C187E70-580D-49BB-9F5D-6F28EFB8D77C}" destId="{FAC948E5-1E14-434E-9D8F-90ED623A8E48}" srcOrd="0" destOrd="0" presId="urn:microsoft.com/office/officeart/2005/8/layout/hierarchy2"/>
    <dgm:cxn modelId="{BD5533E7-648E-4015-B532-6CC960B8F92B}" type="presParOf" srcId="{2E2946C8-3E59-4A86-A15D-C2CEA1ADEE3C}" destId="{EAB09CD0-7F68-4E31-9BA8-CFD33E7B3F2C}" srcOrd="1" destOrd="0" presId="urn:microsoft.com/office/officeart/2005/8/layout/hierarchy2"/>
    <dgm:cxn modelId="{0280D634-5EA2-4E28-AAB1-5BC0B6A2B14C}" type="presParOf" srcId="{EAB09CD0-7F68-4E31-9BA8-CFD33E7B3F2C}" destId="{7E44F7B4-424E-4537-9CD4-69958EC5EA4E}" srcOrd="0" destOrd="0" presId="urn:microsoft.com/office/officeart/2005/8/layout/hierarchy2"/>
    <dgm:cxn modelId="{E673ECB7-1E06-4778-AF27-5D516D9612BE}" type="presParOf" srcId="{EAB09CD0-7F68-4E31-9BA8-CFD33E7B3F2C}" destId="{73CC1237-BE5B-4985-B624-57235E8495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F5AA27-DC92-4331-A52C-518D230F3F94}">
      <dsp:nvSpPr>
        <dsp:cNvPr id="0" name=""/>
        <dsp:cNvSpPr/>
      </dsp:nvSpPr>
      <dsp:spPr>
        <a:xfrm rot="5400000">
          <a:off x="-288183" y="285436"/>
          <a:ext cx="1872917" cy="1311042"/>
        </a:xfrm>
        <a:prstGeom prst="chevron">
          <a:avLst/>
        </a:prstGeom>
        <a:solidFill>
          <a:srgbClr val="329691"/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88183" y="285436"/>
        <a:ext cx="1872917" cy="1311042"/>
      </dsp:txXfrm>
    </dsp:sp>
    <dsp:sp modelId="{3F12F09B-5E72-4765-9046-3D38873FAF79}">
      <dsp:nvSpPr>
        <dsp:cNvPr id="0" name=""/>
        <dsp:cNvSpPr/>
      </dsp:nvSpPr>
      <dsp:spPr>
        <a:xfrm rot="5400000">
          <a:off x="5525976" y="-4217680"/>
          <a:ext cx="1217396" cy="966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2A889E"/>
              </a:solidFill>
              <a:latin typeface="Times New Roman" pitchFamily="18" charset="0"/>
              <a:cs typeface="Times New Roman" pitchFamily="18" charset="0"/>
            </a:rPr>
            <a:t>Стратегия развития воспитания в Российской Федерации (2015-2025 г.г.)</a:t>
          </a:r>
          <a:endParaRPr lang="ru-RU" sz="2600" kern="1200" dirty="0">
            <a:solidFill>
              <a:srgbClr val="2A889E"/>
            </a:solidFill>
          </a:endParaRPr>
        </a:p>
      </dsp:txBody>
      <dsp:txXfrm rot="5400000">
        <a:off x="5525976" y="-4217680"/>
        <a:ext cx="1217396" cy="9661756"/>
      </dsp:txXfrm>
    </dsp:sp>
    <dsp:sp modelId="{9F7D9AD7-B82E-4712-B28F-B578454216C4}">
      <dsp:nvSpPr>
        <dsp:cNvPr id="0" name=""/>
        <dsp:cNvSpPr/>
      </dsp:nvSpPr>
      <dsp:spPr>
        <a:xfrm rot="5400000">
          <a:off x="-288183" y="1967077"/>
          <a:ext cx="1872917" cy="1311042"/>
        </a:xfrm>
        <a:prstGeom prst="chevron">
          <a:avLst/>
        </a:prstGeom>
        <a:solidFill>
          <a:srgbClr val="329691"/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88183" y="1967077"/>
        <a:ext cx="1872917" cy="1311042"/>
      </dsp:txXfrm>
    </dsp:sp>
    <dsp:sp modelId="{D60498FC-6DDE-44A0-BDB8-786B2A30C9CE}">
      <dsp:nvSpPr>
        <dsp:cNvPr id="0" name=""/>
        <dsp:cNvSpPr/>
      </dsp:nvSpPr>
      <dsp:spPr>
        <a:xfrm rot="5400000">
          <a:off x="5525976" y="-2536039"/>
          <a:ext cx="1217396" cy="966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2A889E"/>
              </a:solidFill>
              <a:latin typeface="Times New Roman" pitchFamily="18" charset="0"/>
              <a:cs typeface="Times New Roman" pitchFamily="18" charset="0"/>
            </a:rPr>
            <a:t>Концепция духовно-нравственного развития и воспитания личности и гражданина России                                      (А.Я.Данилюк, А.М.Кондаков, </a:t>
          </a:r>
          <a:r>
            <a:rPr lang="ru-RU" sz="2600" b="1" kern="1200" dirty="0" err="1" smtClean="0">
              <a:solidFill>
                <a:srgbClr val="2A889E"/>
              </a:solidFill>
              <a:latin typeface="Times New Roman" pitchFamily="18" charset="0"/>
              <a:cs typeface="Times New Roman" pitchFamily="18" charset="0"/>
            </a:rPr>
            <a:t>В.А.Тишков</a:t>
          </a:r>
          <a:r>
            <a:rPr lang="ru-RU" sz="2600" b="1" kern="1200" dirty="0" smtClean="0">
              <a:solidFill>
                <a:srgbClr val="2A889E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600" kern="1200" dirty="0">
            <a:solidFill>
              <a:srgbClr val="2A889E"/>
            </a:solidFill>
          </a:endParaRPr>
        </a:p>
      </dsp:txBody>
      <dsp:txXfrm rot="5400000">
        <a:off x="5525976" y="-2536039"/>
        <a:ext cx="1217396" cy="9661756"/>
      </dsp:txXfrm>
    </dsp:sp>
    <dsp:sp modelId="{4DAAFD55-C13E-4F2F-BA18-CD32AB757866}">
      <dsp:nvSpPr>
        <dsp:cNvPr id="0" name=""/>
        <dsp:cNvSpPr/>
      </dsp:nvSpPr>
      <dsp:spPr>
        <a:xfrm rot="5400000">
          <a:off x="-288183" y="3648718"/>
          <a:ext cx="1872917" cy="1311042"/>
        </a:xfrm>
        <a:prstGeom prst="chevron">
          <a:avLst/>
        </a:prstGeom>
        <a:solidFill>
          <a:srgbClr val="329691"/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88183" y="3648718"/>
        <a:ext cx="1872917" cy="1311042"/>
      </dsp:txXfrm>
    </dsp:sp>
    <dsp:sp modelId="{51A6F27A-9D3A-4814-AC9A-81FB79BCA7FD}">
      <dsp:nvSpPr>
        <dsp:cNvPr id="0" name=""/>
        <dsp:cNvSpPr/>
      </dsp:nvSpPr>
      <dsp:spPr>
        <a:xfrm rot="5400000">
          <a:off x="5580552" y="-868891"/>
          <a:ext cx="1108244" cy="96907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647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2A889E"/>
              </a:solidFill>
              <a:latin typeface="Times New Roman" pitchFamily="18" charset="0"/>
              <a:cs typeface="Times New Roman" pitchFamily="18" charset="0"/>
            </a:rPr>
            <a:t>Национальный проект «Образование»</a:t>
          </a:r>
          <a:endParaRPr lang="ru-RU" sz="2600" kern="1200" dirty="0">
            <a:solidFill>
              <a:srgbClr val="2A889E"/>
            </a:solidFill>
          </a:endParaRPr>
        </a:p>
      </dsp:txBody>
      <dsp:txXfrm rot="5400000">
        <a:off x="5580552" y="-868891"/>
        <a:ext cx="1108244" cy="969074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A4E607-A68A-468C-A716-F9AAD7E65F9E}">
      <dsp:nvSpPr>
        <dsp:cNvPr id="0" name=""/>
        <dsp:cNvSpPr/>
      </dsp:nvSpPr>
      <dsp:spPr>
        <a:xfrm>
          <a:off x="1048" y="1964313"/>
          <a:ext cx="2343478" cy="117173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6. Оценочно-контролирующий этап</a:t>
          </a: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: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8" y="1964313"/>
        <a:ext cx="2343478" cy="1171739"/>
      </dsp:txXfrm>
    </dsp:sp>
    <dsp:sp modelId="{8C187E70-580D-49BB-9F5D-6F28EFB8D77C}">
      <dsp:nvSpPr>
        <dsp:cNvPr id="0" name=""/>
        <dsp:cNvSpPr/>
      </dsp:nvSpPr>
      <dsp:spPr>
        <a:xfrm rot="19457599">
          <a:off x="2236021" y="2192631"/>
          <a:ext cx="1154401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154401" y="206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2784362" y="2184447"/>
        <a:ext cx="57720" cy="57720"/>
      </dsp:txXfrm>
    </dsp:sp>
    <dsp:sp modelId="{7E44F7B4-424E-4537-9CD4-69958EC5EA4E}">
      <dsp:nvSpPr>
        <dsp:cNvPr id="0" name=""/>
        <dsp:cNvSpPr/>
      </dsp:nvSpPr>
      <dsp:spPr>
        <a:xfrm>
          <a:off x="3281918" y="1290563"/>
          <a:ext cx="2343478" cy="117173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1.Текущий и этапный контроль формирующего эксперимента.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1918" y="1290563"/>
        <a:ext cx="2343478" cy="1171739"/>
      </dsp:txXfrm>
    </dsp:sp>
    <dsp:sp modelId="{E444E9C2-D7D9-4302-B1FE-4F097A2F9251}">
      <dsp:nvSpPr>
        <dsp:cNvPr id="0" name=""/>
        <dsp:cNvSpPr/>
      </dsp:nvSpPr>
      <dsp:spPr>
        <a:xfrm rot="2142401">
          <a:off x="2236021" y="2866381"/>
          <a:ext cx="1154401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154401" y="206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2784362" y="2858198"/>
        <a:ext cx="57720" cy="57720"/>
      </dsp:txXfrm>
    </dsp:sp>
    <dsp:sp modelId="{3E9A62F1-D5F5-4833-B907-81D3E90766F2}">
      <dsp:nvSpPr>
        <dsp:cNvPr id="0" name=""/>
        <dsp:cNvSpPr/>
      </dsp:nvSpPr>
      <dsp:spPr>
        <a:xfrm>
          <a:off x="3281918" y="2638063"/>
          <a:ext cx="2343478" cy="117173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2. Оценка промежуточных результатов проводимого исследования. .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1918" y="2638063"/>
        <a:ext cx="2343478" cy="117173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DA01-85CD-49F2-A614-AC085A1CC48C}">
      <dsp:nvSpPr>
        <dsp:cNvPr id="0" name=""/>
        <dsp:cNvSpPr/>
      </dsp:nvSpPr>
      <dsp:spPr>
        <a:xfrm>
          <a:off x="5768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1E3-D2BC-4763-9B2A-5663E24AC4CE}">
      <dsp:nvSpPr>
        <dsp:cNvPr id="0" name=""/>
        <dsp:cNvSpPr/>
      </dsp:nvSpPr>
      <dsp:spPr>
        <a:xfrm>
          <a:off x="5768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768" y="2167893"/>
        <a:ext cx="1754482" cy="799692"/>
      </dsp:txXfrm>
    </dsp:sp>
    <dsp:sp modelId="{1E0FE3B3-41AB-415C-BF8A-E71C1BB97833}">
      <dsp:nvSpPr>
        <dsp:cNvPr id="0" name=""/>
        <dsp:cNvSpPr/>
      </dsp:nvSpPr>
      <dsp:spPr>
        <a:xfrm>
          <a:off x="1830727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6C81-858F-47E3-B216-984B47332E3F}">
      <dsp:nvSpPr>
        <dsp:cNvPr id="0" name=""/>
        <dsp:cNvSpPr/>
      </dsp:nvSpPr>
      <dsp:spPr>
        <a:xfrm>
          <a:off x="2918731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2B89-2197-4C5B-9EC5-6A531218CE07}">
      <dsp:nvSpPr>
        <dsp:cNvPr id="0" name=""/>
        <dsp:cNvSpPr/>
      </dsp:nvSpPr>
      <dsp:spPr>
        <a:xfrm>
          <a:off x="2918731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918731" y="2167893"/>
        <a:ext cx="1754482" cy="799692"/>
      </dsp:txXfrm>
    </dsp:sp>
    <dsp:sp modelId="{334A1F3D-05DF-4668-8C3E-3ABC7652E43E}">
      <dsp:nvSpPr>
        <dsp:cNvPr id="0" name=""/>
        <dsp:cNvSpPr/>
      </dsp:nvSpPr>
      <dsp:spPr>
        <a:xfrm>
          <a:off x="4743690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A48B-664D-4C22-8C92-5C5ACA68FD78}">
      <dsp:nvSpPr>
        <dsp:cNvPr id="0" name=""/>
        <dsp:cNvSpPr/>
      </dsp:nvSpPr>
      <dsp:spPr>
        <a:xfrm>
          <a:off x="5831695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8614-6B05-4CB0-882F-C0D87C325990}">
      <dsp:nvSpPr>
        <dsp:cNvPr id="0" name=""/>
        <dsp:cNvSpPr/>
      </dsp:nvSpPr>
      <dsp:spPr>
        <a:xfrm>
          <a:off x="5831695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831695" y="2167893"/>
        <a:ext cx="1754482" cy="799692"/>
      </dsp:txXfrm>
    </dsp:sp>
    <dsp:sp modelId="{F6336991-4390-4BC6-8739-53A39C66623F}">
      <dsp:nvSpPr>
        <dsp:cNvPr id="0" name=""/>
        <dsp:cNvSpPr/>
      </dsp:nvSpPr>
      <dsp:spPr>
        <a:xfrm>
          <a:off x="7656654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A4E607-A68A-468C-A716-F9AAD7E65F9E}">
      <dsp:nvSpPr>
        <dsp:cNvPr id="0" name=""/>
        <dsp:cNvSpPr/>
      </dsp:nvSpPr>
      <dsp:spPr>
        <a:xfrm>
          <a:off x="2574" y="1846641"/>
          <a:ext cx="2814166" cy="1407083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7. </a:t>
          </a:r>
          <a:r>
            <a:rPr lang="ru-RU" sz="1800" u="sng" kern="1200" dirty="0" err="1" smtClean="0">
              <a:latin typeface="Times New Roman" pitchFamily="18" charset="0"/>
              <a:cs typeface="Times New Roman" pitchFamily="18" charset="0"/>
            </a:rPr>
            <a:t>Итогово-коррекционный</a:t>
          </a: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 этап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4" y="1846641"/>
        <a:ext cx="2814166" cy="1407083"/>
      </dsp:txXfrm>
    </dsp:sp>
    <dsp:sp modelId="{8C187E70-580D-49BB-9F5D-6F28EFB8D77C}">
      <dsp:nvSpPr>
        <dsp:cNvPr id="0" name=""/>
        <dsp:cNvSpPr/>
      </dsp:nvSpPr>
      <dsp:spPr>
        <a:xfrm rot="18289469">
          <a:off x="2393988" y="1716280"/>
          <a:ext cx="1971172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1971172" y="24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8289469">
        <a:off x="3330295" y="1691830"/>
        <a:ext cx="98558" cy="98558"/>
      </dsp:txXfrm>
    </dsp:sp>
    <dsp:sp modelId="{7E44F7B4-424E-4537-9CD4-69958EC5EA4E}">
      <dsp:nvSpPr>
        <dsp:cNvPr id="0" name=""/>
        <dsp:cNvSpPr/>
      </dsp:nvSpPr>
      <dsp:spPr>
        <a:xfrm>
          <a:off x="3942407" y="228495"/>
          <a:ext cx="2814166" cy="140708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1. Проведение итогового среза. Интерпретация  полученных результатов.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2407" y="228495"/>
        <a:ext cx="2814166" cy="1407083"/>
      </dsp:txXfrm>
    </dsp:sp>
    <dsp:sp modelId="{E444E9C2-D7D9-4302-B1FE-4F097A2F9251}">
      <dsp:nvSpPr>
        <dsp:cNvPr id="0" name=""/>
        <dsp:cNvSpPr/>
      </dsp:nvSpPr>
      <dsp:spPr>
        <a:xfrm>
          <a:off x="2816741" y="2525353"/>
          <a:ext cx="1125666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1125666" y="24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51432" y="2522041"/>
        <a:ext cx="56283" cy="56283"/>
      </dsp:txXfrm>
    </dsp:sp>
    <dsp:sp modelId="{3E9A62F1-D5F5-4833-B907-81D3E90766F2}">
      <dsp:nvSpPr>
        <dsp:cNvPr id="0" name=""/>
        <dsp:cNvSpPr/>
      </dsp:nvSpPr>
      <dsp:spPr>
        <a:xfrm>
          <a:off x="3942407" y="1846641"/>
          <a:ext cx="2814166" cy="140708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2. Педагогическая коррекция духовно-нравственных и культурных ориентиров и установок.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2407" y="1846641"/>
        <a:ext cx="2814166" cy="1407083"/>
      </dsp:txXfrm>
    </dsp:sp>
    <dsp:sp modelId="{C369465C-2C70-4980-A2E0-171660F7B30A}">
      <dsp:nvSpPr>
        <dsp:cNvPr id="0" name=""/>
        <dsp:cNvSpPr/>
      </dsp:nvSpPr>
      <dsp:spPr>
        <a:xfrm rot="3310531">
          <a:off x="2393988" y="3334426"/>
          <a:ext cx="1971172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1971172" y="24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310531">
        <a:off x="3330295" y="3309976"/>
        <a:ext cx="98558" cy="98558"/>
      </dsp:txXfrm>
    </dsp:sp>
    <dsp:sp modelId="{3249ECC0-5A37-4627-814D-15FFB28DE763}">
      <dsp:nvSpPr>
        <dsp:cNvPr id="0" name=""/>
        <dsp:cNvSpPr/>
      </dsp:nvSpPr>
      <dsp:spPr>
        <a:xfrm>
          <a:off x="3942407" y="3464787"/>
          <a:ext cx="2814166" cy="140708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3. Духовно-нравственное и культурное саморазвитие  и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саморегуляция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2407" y="3464787"/>
        <a:ext cx="2814166" cy="140708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DA01-85CD-49F2-A614-AC085A1CC48C}">
      <dsp:nvSpPr>
        <dsp:cNvPr id="0" name=""/>
        <dsp:cNvSpPr/>
      </dsp:nvSpPr>
      <dsp:spPr>
        <a:xfrm>
          <a:off x="5768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1E3-D2BC-4763-9B2A-5663E24AC4CE}">
      <dsp:nvSpPr>
        <dsp:cNvPr id="0" name=""/>
        <dsp:cNvSpPr/>
      </dsp:nvSpPr>
      <dsp:spPr>
        <a:xfrm>
          <a:off x="5768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768" y="2167893"/>
        <a:ext cx="1754482" cy="799692"/>
      </dsp:txXfrm>
    </dsp:sp>
    <dsp:sp modelId="{1E0FE3B3-41AB-415C-BF8A-E71C1BB97833}">
      <dsp:nvSpPr>
        <dsp:cNvPr id="0" name=""/>
        <dsp:cNvSpPr/>
      </dsp:nvSpPr>
      <dsp:spPr>
        <a:xfrm>
          <a:off x="1830727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6C81-858F-47E3-B216-984B47332E3F}">
      <dsp:nvSpPr>
        <dsp:cNvPr id="0" name=""/>
        <dsp:cNvSpPr/>
      </dsp:nvSpPr>
      <dsp:spPr>
        <a:xfrm>
          <a:off x="2918731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2B89-2197-4C5B-9EC5-6A531218CE07}">
      <dsp:nvSpPr>
        <dsp:cNvPr id="0" name=""/>
        <dsp:cNvSpPr/>
      </dsp:nvSpPr>
      <dsp:spPr>
        <a:xfrm>
          <a:off x="2918731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918731" y="2167893"/>
        <a:ext cx="1754482" cy="799692"/>
      </dsp:txXfrm>
    </dsp:sp>
    <dsp:sp modelId="{334A1F3D-05DF-4668-8C3E-3ABC7652E43E}">
      <dsp:nvSpPr>
        <dsp:cNvPr id="0" name=""/>
        <dsp:cNvSpPr/>
      </dsp:nvSpPr>
      <dsp:spPr>
        <a:xfrm>
          <a:off x="4743690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A48B-664D-4C22-8C92-5C5ACA68FD78}">
      <dsp:nvSpPr>
        <dsp:cNvPr id="0" name=""/>
        <dsp:cNvSpPr/>
      </dsp:nvSpPr>
      <dsp:spPr>
        <a:xfrm>
          <a:off x="5831695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8614-6B05-4CB0-882F-C0D87C325990}">
      <dsp:nvSpPr>
        <dsp:cNvPr id="0" name=""/>
        <dsp:cNvSpPr/>
      </dsp:nvSpPr>
      <dsp:spPr>
        <a:xfrm>
          <a:off x="5831695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831695" y="2167893"/>
        <a:ext cx="1754482" cy="799692"/>
      </dsp:txXfrm>
    </dsp:sp>
    <dsp:sp modelId="{F6336991-4390-4BC6-8739-53A39C66623F}">
      <dsp:nvSpPr>
        <dsp:cNvPr id="0" name=""/>
        <dsp:cNvSpPr/>
      </dsp:nvSpPr>
      <dsp:spPr>
        <a:xfrm>
          <a:off x="7656654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DA01-85CD-49F2-A614-AC085A1CC48C}">
      <dsp:nvSpPr>
        <dsp:cNvPr id="0" name=""/>
        <dsp:cNvSpPr/>
      </dsp:nvSpPr>
      <dsp:spPr>
        <a:xfrm>
          <a:off x="5768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1E3-D2BC-4763-9B2A-5663E24AC4CE}">
      <dsp:nvSpPr>
        <dsp:cNvPr id="0" name=""/>
        <dsp:cNvSpPr/>
      </dsp:nvSpPr>
      <dsp:spPr>
        <a:xfrm>
          <a:off x="5768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768" y="2167893"/>
        <a:ext cx="1754482" cy="799692"/>
      </dsp:txXfrm>
    </dsp:sp>
    <dsp:sp modelId="{1E0FE3B3-41AB-415C-BF8A-E71C1BB97833}">
      <dsp:nvSpPr>
        <dsp:cNvPr id="0" name=""/>
        <dsp:cNvSpPr/>
      </dsp:nvSpPr>
      <dsp:spPr>
        <a:xfrm>
          <a:off x="1830727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6C81-858F-47E3-B216-984B47332E3F}">
      <dsp:nvSpPr>
        <dsp:cNvPr id="0" name=""/>
        <dsp:cNvSpPr/>
      </dsp:nvSpPr>
      <dsp:spPr>
        <a:xfrm>
          <a:off x="2918731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2B89-2197-4C5B-9EC5-6A531218CE07}">
      <dsp:nvSpPr>
        <dsp:cNvPr id="0" name=""/>
        <dsp:cNvSpPr/>
      </dsp:nvSpPr>
      <dsp:spPr>
        <a:xfrm>
          <a:off x="2918731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918731" y="2167893"/>
        <a:ext cx="1754482" cy="799692"/>
      </dsp:txXfrm>
    </dsp:sp>
    <dsp:sp modelId="{334A1F3D-05DF-4668-8C3E-3ABC7652E43E}">
      <dsp:nvSpPr>
        <dsp:cNvPr id="0" name=""/>
        <dsp:cNvSpPr/>
      </dsp:nvSpPr>
      <dsp:spPr>
        <a:xfrm>
          <a:off x="4743690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A48B-664D-4C22-8C92-5C5ACA68FD78}">
      <dsp:nvSpPr>
        <dsp:cNvPr id="0" name=""/>
        <dsp:cNvSpPr/>
      </dsp:nvSpPr>
      <dsp:spPr>
        <a:xfrm>
          <a:off x="5831695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8614-6B05-4CB0-882F-C0D87C325990}">
      <dsp:nvSpPr>
        <dsp:cNvPr id="0" name=""/>
        <dsp:cNvSpPr/>
      </dsp:nvSpPr>
      <dsp:spPr>
        <a:xfrm>
          <a:off x="5831695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831695" y="2167893"/>
        <a:ext cx="1754482" cy="799692"/>
      </dsp:txXfrm>
    </dsp:sp>
    <dsp:sp modelId="{F6336991-4390-4BC6-8739-53A39C66623F}">
      <dsp:nvSpPr>
        <dsp:cNvPr id="0" name=""/>
        <dsp:cNvSpPr/>
      </dsp:nvSpPr>
      <dsp:spPr>
        <a:xfrm>
          <a:off x="7656654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DA01-85CD-49F2-A614-AC085A1CC48C}">
      <dsp:nvSpPr>
        <dsp:cNvPr id="0" name=""/>
        <dsp:cNvSpPr/>
      </dsp:nvSpPr>
      <dsp:spPr>
        <a:xfrm>
          <a:off x="5768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1E3-D2BC-4763-9B2A-5663E24AC4CE}">
      <dsp:nvSpPr>
        <dsp:cNvPr id="0" name=""/>
        <dsp:cNvSpPr/>
      </dsp:nvSpPr>
      <dsp:spPr>
        <a:xfrm>
          <a:off x="5768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768" y="2167893"/>
        <a:ext cx="1754482" cy="799692"/>
      </dsp:txXfrm>
    </dsp:sp>
    <dsp:sp modelId="{1E0FE3B3-41AB-415C-BF8A-E71C1BB97833}">
      <dsp:nvSpPr>
        <dsp:cNvPr id="0" name=""/>
        <dsp:cNvSpPr/>
      </dsp:nvSpPr>
      <dsp:spPr>
        <a:xfrm>
          <a:off x="1830727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6C81-858F-47E3-B216-984B47332E3F}">
      <dsp:nvSpPr>
        <dsp:cNvPr id="0" name=""/>
        <dsp:cNvSpPr/>
      </dsp:nvSpPr>
      <dsp:spPr>
        <a:xfrm>
          <a:off x="2918731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2B89-2197-4C5B-9EC5-6A531218CE07}">
      <dsp:nvSpPr>
        <dsp:cNvPr id="0" name=""/>
        <dsp:cNvSpPr/>
      </dsp:nvSpPr>
      <dsp:spPr>
        <a:xfrm>
          <a:off x="2918731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918731" y="2167893"/>
        <a:ext cx="1754482" cy="799692"/>
      </dsp:txXfrm>
    </dsp:sp>
    <dsp:sp modelId="{334A1F3D-05DF-4668-8C3E-3ABC7652E43E}">
      <dsp:nvSpPr>
        <dsp:cNvPr id="0" name=""/>
        <dsp:cNvSpPr/>
      </dsp:nvSpPr>
      <dsp:spPr>
        <a:xfrm>
          <a:off x="4743690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A48B-664D-4C22-8C92-5C5ACA68FD78}">
      <dsp:nvSpPr>
        <dsp:cNvPr id="0" name=""/>
        <dsp:cNvSpPr/>
      </dsp:nvSpPr>
      <dsp:spPr>
        <a:xfrm>
          <a:off x="5831695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8614-6B05-4CB0-882F-C0D87C325990}">
      <dsp:nvSpPr>
        <dsp:cNvPr id="0" name=""/>
        <dsp:cNvSpPr/>
      </dsp:nvSpPr>
      <dsp:spPr>
        <a:xfrm>
          <a:off x="5831695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831695" y="2167893"/>
        <a:ext cx="1754482" cy="799692"/>
      </dsp:txXfrm>
    </dsp:sp>
    <dsp:sp modelId="{F6336991-4390-4BC6-8739-53A39C66623F}">
      <dsp:nvSpPr>
        <dsp:cNvPr id="0" name=""/>
        <dsp:cNvSpPr/>
      </dsp:nvSpPr>
      <dsp:spPr>
        <a:xfrm>
          <a:off x="7656654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DA01-85CD-49F2-A614-AC085A1CC48C}">
      <dsp:nvSpPr>
        <dsp:cNvPr id="0" name=""/>
        <dsp:cNvSpPr/>
      </dsp:nvSpPr>
      <dsp:spPr>
        <a:xfrm>
          <a:off x="5768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1E3-D2BC-4763-9B2A-5663E24AC4CE}">
      <dsp:nvSpPr>
        <dsp:cNvPr id="0" name=""/>
        <dsp:cNvSpPr/>
      </dsp:nvSpPr>
      <dsp:spPr>
        <a:xfrm>
          <a:off x="5768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768" y="2167893"/>
        <a:ext cx="1754482" cy="799692"/>
      </dsp:txXfrm>
    </dsp:sp>
    <dsp:sp modelId="{1E0FE3B3-41AB-415C-BF8A-E71C1BB97833}">
      <dsp:nvSpPr>
        <dsp:cNvPr id="0" name=""/>
        <dsp:cNvSpPr/>
      </dsp:nvSpPr>
      <dsp:spPr>
        <a:xfrm>
          <a:off x="1830727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6C81-858F-47E3-B216-984B47332E3F}">
      <dsp:nvSpPr>
        <dsp:cNvPr id="0" name=""/>
        <dsp:cNvSpPr/>
      </dsp:nvSpPr>
      <dsp:spPr>
        <a:xfrm>
          <a:off x="2918731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2B89-2197-4C5B-9EC5-6A531218CE07}">
      <dsp:nvSpPr>
        <dsp:cNvPr id="0" name=""/>
        <dsp:cNvSpPr/>
      </dsp:nvSpPr>
      <dsp:spPr>
        <a:xfrm>
          <a:off x="2918731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918731" y="2167893"/>
        <a:ext cx="1754482" cy="799692"/>
      </dsp:txXfrm>
    </dsp:sp>
    <dsp:sp modelId="{334A1F3D-05DF-4668-8C3E-3ABC7652E43E}">
      <dsp:nvSpPr>
        <dsp:cNvPr id="0" name=""/>
        <dsp:cNvSpPr/>
      </dsp:nvSpPr>
      <dsp:spPr>
        <a:xfrm>
          <a:off x="4743690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A48B-664D-4C22-8C92-5C5ACA68FD78}">
      <dsp:nvSpPr>
        <dsp:cNvPr id="0" name=""/>
        <dsp:cNvSpPr/>
      </dsp:nvSpPr>
      <dsp:spPr>
        <a:xfrm>
          <a:off x="5831695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8614-6B05-4CB0-882F-C0D87C325990}">
      <dsp:nvSpPr>
        <dsp:cNvPr id="0" name=""/>
        <dsp:cNvSpPr/>
      </dsp:nvSpPr>
      <dsp:spPr>
        <a:xfrm>
          <a:off x="5831695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831695" y="2167893"/>
        <a:ext cx="1754482" cy="799692"/>
      </dsp:txXfrm>
    </dsp:sp>
    <dsp:sp modelId="{F6336991-4390-4BC6-8739-53A39C66623F}">
      <dsp:nvSpPr>
        <dsp:cNvPr id="0" name=""/>
        <dsp:cNvSpPr/>
      </dsp:nvSpPr>
      <dsp:spPr>
        <a:xfrm>
          <a:off x="7656654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DA01-85CD-49F2-A614-AC085A1CC48C}">
      <dsp:nvSpPr>
        <dsp:cNvPr id="0" name=""/>
        <dsp:cNvSpPr/>
      </dsp:nvSpPr>
      <dsp:spPr>
        <a:xfrm>
          <a:off x="5768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1E3-D2BC-4763-9B2A-5663E24AC4CE}">
      <dsp:nvSpPr>
        <dsp:cNvPr id="0" name=""/>
        <dsp:cNvSpPr/>
      </dsp:nvSpPr>
      <dsp:spPr>
        <a:xfrm>
          <a:off x="5768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768" y="2167893"/>
        <a:ext cx="1754482" cy="799692"/>
      </dsp:txXfrm>
    </dsp:sp>
    <dsp:sp modelId="{1E0FE3B3-41AB-415C-BF8A-E71C1BB97833}">
      <dsp:nvSpPr>
        <dsp:cNvPr id="0" name=""/>
        <dsp:cNvSpPr/>
      </dsp:nvSpPr>
      <dsp:spPr>
        <a:xfrm>
          <a:off x="1830727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6C81-858F-47E3-B216-984B47332E3F}">
      <dsp:nvSpPr>
        <dsp:cNvPr id="0" name=""/>
        <dsp:cNvSpPr/>
      </dsp:nvSpPr>
      <dsp:spPr>
        <a:xfrm>
          <a:off x="2918731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2B89-2197-4C5B-9EC5-6A531218CE07}">
      <dsp:nvSpPr>
        <dsp:cNvPr id="0" name=""/>
        <dsp:cNvSpPr/>
      </dsp:nvSpPr>
      <dsp:spPr>
        <a:xfrm>
          <a:off x="2918731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918731" y="2167893"/>
        <a:ext cx="1754482" cy="799692"/>
      </dsp:txXfrm>
    </dsp:sp>
    <dsp:sp modelId="{334A1F3D-05DF-4668-8C3E-3ABC7652E43E}">
      <dsp:nvSpPr>
        <dsp:cNvPr id="0" name=""/>
        <dsp:cNvSpPr/>
      </dsp:nvSpPr>
      <dsp:spPr>
        <a:xfrm>
          <a:off x="4743690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A48B-664D-4C22-8C92-5C5ACA68FD78}">
      <dsp:nvSpPr>
        <dsp:cNvPr id="0" name=""/>
        <dsp:cNvSpPr/>
      </dsp:nvSpPr>
      <dsp:spPr>
        <a:xfrm>
          <a:off x="5831695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8614-6B05-4CB0-882F-C0D87C325990}">
      <dsp:nvSpPr>
        <dsp:cNvPr id="0" name=""/>
        <dsp:cNvSpPr/>
      </dsp:nvSpPr>
      <dsp:spPr>
        <a:xfrm>
          <a:off x="5831695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831695" y="2167893"/>
        <a:ext cx="1754482" cy="799692"/>
      </dsp:txXfrm>
    </dsp:sp>
    <dsp:sp modelId="{F6336991-4390-4BC6-8739-53A39C66623F}">
      <dsp:nvSpPr>
        <dsp:cNvPr id="0" name=""/>
        <dsp:cNvSpPr/>
      </dsp:nvSpPr>
      <dsp:spPr>
        <a:xfrm>
          <a:off x="7656654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DA01-85CD-49F2-A614-AC085A1CC48C}">
      <dsp:nvSpPr>
        <dsp:cNvPr id="0" name=""/>
        <dsp:cNvSpPr/>
      </dsp:nvSpPr>
      <dsp:spPr>
        <a:xfrm>
          <a:off x="5768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1E3-D2BC-4763-9B2A-5663E24AC4CE}">
      <dsp:nvSpPr>
        <dsp:cNvPr id="0" name=""/>
        <dsp:cNvSpPr/>
      </dsp:nvSpPr>
      <dsp:spPr>
        <a:xfrm>
          <a:off x="5768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768" y="2167893"/>
        <a:ext cx="1754482" cy="799692"/>
      </dsp:txXfrm>
    </dsp:sp>
    <dsp:sp modelId="{1E0FE3B3-41AB-415C-BF8A-E71C1BB97833}">
      <dsp:nvSpPr>
        <dsp:cNvPr id="0" name=""/>
        <dsp:cNvSpPr/>
      </dsp:nvSpPr>
      <dsp:spPr>
        <a:xfrm>
          <a:off x="1830727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6C81-858F-47E3-B216-984B47332E3F}">
      <dsp:nvSpPr>
        <dsp:cNvPr id="0" name=""/>
        <dsp:cNvSpPr/>
      </dsp:nvSpPr>
      <dsp:spPr>
        <a:xfrm>
          <a:off x="2918731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2B89-2197-4C5B-9EC5-6A531218CE07}">
      <dsp:nvSpPr>
        <dsp:cNvPr id="0" name=""/>
        <dsp:cNvSpPr/>
      </dsp:nvSpPr>
      <dsp:spPr>
        <a:xfrm>
          <a:off x="2918731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918731" y="2167893"/>
        <a:ext cx="1754482" cy="799692"/>
      </dsp:txXfrm>
    </dsp:sp>
    <dsp:sp modelId="{334A1F3D-05DF-4668-8C3E-3ABC7652E43E}">
      <dsp:nvSpPr>
        <dsp:cNvPr id="0" name=""/>
        <dsp:cNvSpPr/>
      </dsp:nvSpPr>
      <dsp:spPr>
        <a:xfrm>
          <a:off x="4743690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A48B-664D-4C22-8C92-5C5ACA68FD78}">
      <dsp:nvSpPr>
        <dsp:cNvPr id="0" name=""/>
        <dsp:cNvSpPr/>
      </dsp:nvSpPr>
      <dsp:spPr>
        <a:xfrm>
          <a:off x="5831695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8614-6B05-4CB0-882F-C0D87C325990}">
      <dsp:nvSpPr>
        <dsp:cNvPr id="0" name=""/>
        <dsp:cNvSpPr/>
      </dsp:nvSpPr>
      <dsp:spPr>
        <a:xfrm>
          <a:off x="5831695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831695" y="2167893"/>
        <a:ext cx="1754482" cy="799692"/>
      </dsp:txXfrm>
    </dsp:sp>
    <dsp:sp modelId="{F6336991-4390-4BC6-8739-53A39C66623F}">
      <dsp:nvSpPr>
        <dsp:cNvPr id="0" name=""/>
        <dsp:cNvSpPr/>
      </dsp:nvSpPr>
      <dsp:spPr>
        <a:xfrm>
          <a:off x="7656654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DA01-85CD-49F2-A614-AC085A1CC48C}">
      <dsp:nvSpPr>
        <dsp:cNvPr id="0" name=""/>
        <dsp:cNvSpPr/>
      </dsp:nvSpPr>
      <dsp:spPr>
        <a:xfrm>
          <a:off x="5768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1E3-D2BC-4763-9B2A-5663E24AC4CE}">
      <dsp:nvSpPr>
        <dsp:cNvPr id="0" name=""/>
        <dsp:cNvSpPr/>
      </dsp:nvSpPr>
      <dsp:spPr>
        <a:xfrm>
          <a:off x="5768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68" y="2167893"/>
        <a:ext cx="1754482" cy="799692"/>
      </dsp:txXfrm>
    </dsp:sp>
    <dsp:sp modelId="{1E0FE3B3-41AB-415C-BF8A-E71C1BB97833}">
      <dsp:nvSpPr>
        <dsp:cNvPr id="0" name=""/>
        <dsp:cNvSpPr/>
      </dsp:nvSpPr>
      <dsp:spPr>
        <a:xfrm>
          <a:off x="1830727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6C81-858F-47E3-B216-984B47332E3F}">
      <dsp:nvSpPr>
        <dsp:cNvPr id="0" name=""/>
        <dsp:cNvSpPr/>
      </dsp:nvSpPr>
      <dsp:spPr>
        <a:xfrm>
          <a:off x="2918731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2B89-2197-4C5B-9EC5-6A531218CE07}">
      <dsp:nvSpPr>
        <dsp:cNvPr id="0" name=""/>
        <dsp:cNvSpPr/>
      </dsp:nvSpPr>
      <dsp:spPr>
        <a:xfrm>
          <a:off x="2918731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918731" y="2167893"/>
        <a:ext cx="1754482" cy="799692"/>
      </dsp:txXfrm>
    </dsp:sp>
    <dsp:sp modelId="{334A1F3D-05DF-4668-8C3E-3ABC7652E43E}">
      <dsp:nvSpPr>
        <dsp:cNvPr id="0" name=""/>
        <dsp:cNvSpPr/>
      </dsp:nvSpPr>
      <dsp:spPr>
        <a:xfrm>
          <a:off x="4743690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A48B-664D-4C22-8C92-5C5ACA68FD78}">
      <dsp:nvSpPr>
        <dsp:cNvPr id="0" name=""/>
        <dsp:cNvSpPr/>
      </dsp:nvSpPr>
      <dsp:spPr>
        <a:xfrm>
          <a:off x="5831695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8614-6B05-4CB0-882F-C0D87C325990}">
      <dsp:nvSpPr>
        <dsp:cNvPr id="0" name=""/>
        <dsp:cNvSpPr/>
      </dsp:nvSpPr>
      <dsp:spPr>
        <a:xfrm>
          <a:off x="5831695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831695" y="2167893"/>
        <a:ext cx="1754482" cy="799692"/>
      </dsp:txXfrm>
    </dsp:sp>
    <dsp:sp modelId="{F6336991-4390-4BC6-8739-53A39C66623F}">
      <dsp:nvSpPr>
        <dsp:cNvPr id="0" name=""/>
        <dsp:cNvSpPr/>
      </dsp:nvSpPr>
      <dsp:spPr>
        <a:xfrm>
          <a:off x="7656654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A4E607-A68A-468C-A716-F9AAD7E65F9E}">
      <dsp:nvSpPr>
        <dsp:cNvPr id="0" name=""/>
        <dsp:cNvSpPr/>
      </dsp:nvSpPr>
      <dsp:spPr>
        <a:xfrm>
          <a:off x="2977" y="1957421"/>
          <a:ext cx="2371045" cy="118552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1. Подготовительно-диагностический этап: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7" y="1957421"/>
        <a:ext cx="2371045" cy="1185522"/>
      </dsp:txXfrm>
    </dsp:sp>
    <dsp:sp modelId="{8C187E70-580D-49BB-9F5D-6F28EFB8D77C}">
      <dsp:nvSpPr>
        <dsp:cNvPr id="0" name=""/>
        <dsp:cNvSpPr/>
      </dsp:nvSpPr>
      <dsp:spPr>
        <a:xfrm rot="18289469">
          <a:off x="2017837" y="1847587"/>
          <a:ext cx="1660790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1660790" y="209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8289469">
        <a:off x="2806713" y="1826987"/>
        <a:ext cx="83039" cy="83039"/>
      </dsp:txXfrm>
    </dsp:sp>
    <dsp:sp modelId="{7E44F7B4-424E-4537-9CD4-69958EC5EA4E}">
      <dsp:nvSpPr>
        <dsp:cNvPr id="0" name=""/>
        <dsp:cNvSpPr/>
      </dsp:nvSpPr>
      <dsp:spPr>
        <a:xfrm>
          <a:off x="3322442" y="594070"/>
          <a:ext cx="2371045" cy="1185522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1. Осознание субъектами необходимости формирования духовно-нравственной культуры школьника.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2442" y="594070"/>
        <a:ext cx="2371045" cy="1185522"/>
      </dsp:txXfrm>
    </dsp:sp>
    <dsp:sp modelId="{E444E9C2-D7D9-4302-B1FE-4F097A2F9251}">
      <dsp:nvSpPr>
        <dsp:cNvPr id="0" name=""/>
        <dsp:cNvSpPr/>
      </dsp:nvSpPr>
      <dsp:spPr>
        <a:xfrm>
          <a:off x="2374023" y="2529263"/>
          <a:ext cx="948418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948418" y="209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4522" y="2526472"/>
        <a:ext cx="47420" cy="47420"/>
      </dsp:txXfrm>
    </dsp:sp>
    <dsp:sp modelId="{3E9A62F1-D5F5-4833-B907-81D3E90766F2}">
      <dsp:nvSpPr>
        <dsp:cNvPr id="0" name=""/>
        <dsp:cNvSpPr/>
      </dsp:nvSpPr>
      <dsp:spPr>
        <a:xfrm>
          <a:off x="3322442" y="1957421"/>
          <a:ext cx="2371045" cy="1185522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2. Диагностика духовно-нравственной культуры школьников и готовности субъектов образовательного процесса к функциональному взаимодействию.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2442" y="1957421"/>
        <a:ext cx="2371045" cy="1185522"/>
      </dsp:txXfrm>
    </dsp:sp>
    <dsp:sp modelId="{C369465C-2C70-4980-A2E0-171660F7B30A}">
      <dsp:nvSpPr>
        <dsp:cNvPr id="0" name=""/>
        <dsp:cNvSpPr/>
      </dsp:nvSpPr>
      <dsp:spPr>
        <a:xfrm rot="3310531">
          <a:off x="2017837" y="3210939"/>
          <a:ext cx="1660790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1660790" y="209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310531">
        <a:off x="2806713" y="3190338"/>
        <a:ext cx="83039" cy="83039"/>
      </dsp:txXfrm>
    </dsp:sp>
    <dsp:sp modelId="{3249ECC0-5A37-4627-814D-15FFB28DE763}">
      <dsp:nvSpPr>
        <dsp:cNvPr id="0" name=""/>
        <dsp:cNvSpPr/>
      </dsp:nvSpPr>
      <dsp:spPr>
        <a:xfrm>
          <a:off x="3322442" y="3320772"/>
          <a:ext cx="2371045" cy="1185522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3.Анализ и оценка возможностей школы по формированию духовно-нравственной культуры школьника.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2442" y="3320772"/>
        <a:ext cx="2371045" cy="11855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A4E607-A68A-468C-A716-F9AAD7E65F9E}">
      <dsp:nvSpPr>
        <dsp:cNvPr id="0" name=""/>
        <dsp:cNvSpPr/>
      </dsp:nvSpPr>
      <dsp:spPr>
        <a:xfrm>
          <a:off x="3794" y="1964885"/>
          <a:ext cx="2341190" cy="1170595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2. Проектно-формирующий</a:t>
          </a:r>
          <a:r>
            <a:rPr lang="ru-RU" sz="1800" u="sng" kern="1200" dirty="0" smtClean="0"/>
            <a:t> </a:t>
          </a: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этап: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4" y="1964885"/>
        <a:ext cx="2341190" cy="1170595"/>
      </dsp:txXfrm>
    </dsp:sp>
    <dsp:sp modelId="{8C187E70-580D-49BB-9F5D-6F28EFB8D77C}">
      <dsp:nvSpPr>
        <dsp:cNvPr id="0" name=""/>
        <dsp:cNvSpPr/>
      </dsp:nvSpPr>
      <dsp:spPr>
        <a:xfrm rot="19457599">
          <a:off x="2236585" y="2192980"/>
          <a:ext cx="1153273" cy="41312"/>
        </a:xfrm>
        <a:custGeom>
          <a:avLst/>
          <a:gdLst/>
          <a:ahLst/>
          <a:cxnLst/>
          <a:rect l="0" t="0" r="0" b="0"/>
          <a:pathLst>
            <a:path>
              <a:moveTo>
                <a:pt x="0" y="20656"/>
              </a:moveTo>
              <a:lnTo>
                <a:pt x="1153273" y="206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2784390" y="2184805"/>
        <a:ext cx="57663" cy="57663"/>
      </dsp:txXfrm>
    </dsp:sp>
    <dsp:sp modelId="{7E44F7B4-424E-4537-9CD4-69958EC5EA4E}">
      <dsp:nvSpPr>
        <dsp:cNvPr id="0" name=""/>
        <dsp:cNvSpPr/>
      </dsp:nvSpPr>
      <dsp:spPr>
        <a:xfrm>
          <a:off x="3281460" y="1291793"/>
          <a:ext cx="2341190" cy="1170595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1. Определение теоретико-методологических и  концептуальных основ по формированию духовно-нравственной культуры школьника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1460" y="1291793"/>
        <a:ext cx="2341190" cy="1170595"/>
      </dsp:txXfrm>
    </dsp:sp>
    <dsp:sp modelId="{E444E9C2-D7D9-4302-B1FE-4F097A2F9251}">
      <dsp:nvSpPr>
        <dsp:cNvPr id="0" name=""/>
        <dsp:cNvSpPr/>
      </dsp:nvSpPr>
      <dsp:spPr>
        <a:xfrm rot="2142401">
          <a:off x="2236585" y="2866073"/>
          <a:ext cx="1153273" cy="41312"/>
        </a:xfrm>
        <a:custGeom>
          <a:avLst/>
          <a:gdLst/>
          <a:ahLst/>
          <a:cxnLst/>
          <a:rect l="0" t="0" r="0" b="0"/>
          <a:pathLst>
            <a:path>
              <a:moveTo>
                <a:pt x="0" y="20656"/>
              </a:moveTo>
              <a:lnTo>
                <a:pt x="1153273" y="206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2784390" y="2857897"/>
        <a:ext cx="57663" cy="57663"/>
      </dsp:txXfrm>
    </dsp:sp>
    <dsp:sp modelId="{3E9A62F1-D5F5-4833-B907-81D3E90766F2}">
      <dsp:nvSpPr>
        <dsp:cNvPr id="0" name=""/>
        <dsp:cNvSpPr/>
      </dsp:nvSpPr>
      <dsp:spPr>
        <a:xfrm>
          <a:off x="3281460" y="2637977"/>
          <a:ext cx="2341190" cy="1170595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2. Выработка педагогической системы формирования духовно-нравственной культуры школьника.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1460" y="2637977"/>
        <a:ext cx="2341190" cy="117059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DA01-85CD-49F2-A614-AC085A1CC48C}">
      <dsp:nvSpPr>
        <dsp:cNvPr id="0" name=""/>
        <dsp:cNvSpPr/>
      </dsp:nvSpPr>
      <dsp:spPr>
        <a:xfrm>
          <a:off x="5768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1E3-D2BC-4763-9B2A-5663E24AC4CE}">
      <dsp:nvSpPr>
        <dsp:cNvPr id="0" name=""/>
        <dsp:cNvSpPr/>
      </dsp:nvSpPr>
      <dsp:spPr>
        <a:xfrm>
          <a:off x="5768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68" y="2167893"/>
        <a:ext cx="1754482" cy="799692"/>
      </dsp:txXfrm>
    </dsp:sp>
    <dsp:sp modelId="{1E0FE3B3-41AB-415C-BF8A-E71C1BB97833}">
      <dsp:nvSpPr>
        <dsp:cNvPr id="0" name=""/>
        <dsp:cNvSpPr/>
      </dsp:nvSpPr>
      <dsp:spPr>
        <a:xfrm>
          <a:off x="1830727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6C81-858F-47E3-B216-984B47332E3F}">
      <dsp:nvSpPr>
        <dsp:cNvPr id="0" name=""/>
        <dsp:cNvSpPr/>
      </dsp:nvSpPr>
      <dsp:spPr>
        <a:xfrm>
          <a:off x="2918731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2B89-2197-4C5B-9EC5-6A531218CE07}">
      <dsp:nvSpPr>
        <dsp:cNvPr id="0" name=""/>
        <dsp:cNvSpPr/>
      </dsp:nvSpPr>
      <dsp:spPr>
        <a:xfrm>
          <a:off x="2918731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918731" y="2167893"/>
        <a:ext cx="1754482" cy="799692"/>
      </dsp:txXfrm>
    </dsp:sp>
    <dsp:sp modelId="{334A1F3D-05DF-4668-8C3E-3ABC7652E43E}">
      <dsp:nvSpPr>
        <dsp:cNvPr id="0" name=""/>
        <dsp:cNvSpPr/>
      </dsp:nvSpPr>
      <dsp:spPr>
        <a:xfrm>
          <a:off x="4743690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A48B-664D-4C22-8C92-5C5ACA68FD78}">
      <dsp:nvSpPr>
        <dsp:cNvPr id="0" name=""/>
        <dsp:cNvSpPr/>
      </dsp:nvSpPr>
      <dsp:spPr>
        <a:xfrm>
          <a:off x="5831695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8614-6B05-4CB0-882F-C0D87C325990}">
      <dsp:nvSpPr>
        <dsp:cNvPr id="0" name=""/>
        <dsp:cNvSpPr/>
      </dsp:nvSpPr>
      <dsp:spPr>
        <a:xfrm>
          <a:off x="5831695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831695" y="2167893"/>
        <a:ext cx="1754482" cy="799692"/>
      </dsp:txXfrm>
    </dsp:sp>
    <dsp:sp modelId="{F6336991-4390-4BC6-8739-53A39C66623F}">
      <dsp:nvSpPr>
        <dsp:cNvPr id="0" name=""/>
        <dsp:cNvSpPr/>
      </dsp:nvSpPr>
      <dsp:spPr>
        <a:xfrm>
          <a:off x="7656654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A4E607-A68A-468C-A716-F9AAD7E65F9E}">
      <dsp:nvSpPr>
        <dsp:cNvPr id="0" name=""/>
        <dsp:cNvSpPr/>
      </dsp:nvSpPr>
      <dsp:spPr>
        <a:xfrm>
          <a:off x="2977" y="1957421"/>
          <a:ext cx="2371045" cy="118552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3. Организационно-методический этап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7" y="1957421"/>
        <a:ext cx="2371045" cy="1185522"/>
      </dsp:txXfrm>
    </dsp:sp>
    <dsp:sp modelId="{8C187E70-580D-49BB-9F5D-6F28EFB8D77C}">
      <dsp:nvSpPr>
        <dsp:cNvPr id="0" name=""/>
        <dsp:cNvSpPr/>
      </dsp:nvSpPr>
      <dsp:spPr>
        <a:xfrm rot="18289469">
          <a:off x="2017837" y="1847587"/>
          <a:ext cx="1660790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1660790" y="209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8289469">
        <a:off x="2806713" y="1826987"/>
        <a:ext cx="83039" cy="83039"/>
      </dsp:txXfrm>
    </dsp:sp>
    <dsp:sp modelId="{7E44F7B4-424E-4537-9CD4-69958EC5EA4E}">
      <dsp:nvSpPr>
        <dsp:cNvPr id="0" name=""/>
        <dsp:cNvSpPr/>
      </dsp:nvSpPr>
      <dsp:spPr>
        <a:xfrm>
          <a:off x="3322442" y="594070"/>
          <a:ext cx="2371045" cy="1185522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1. Принятие административных и коллективных решений по реализации основных задач школы, связанных с проблемой исследования.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2442" y="594070"/>
        <a:ext cx="2371045" cy="1185522"/>
      </dsp:txXfrm>
    </dsp:sp>
    <dsp:sp modelId="{E444E9C2-D7D9-4302-B1FE-4F097A2F9251}">
      <dsp:nvSpPr>
        <dsp:cNvPr id="0" name=""/>
        <dsp:cNvSpPr/>
      </dsp:nvSpPr>
      <dsp:spPr>
        <a:xfrm>
          <a:off x="2374023" y="2529263"/>
          <a:ext cx="948418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948418" y="209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4522" y="2526472"/>
        <a:ext cx="47420" cy="47420"/>
      </dsp:txXfrm>
    </dsp:sp>
    <dsp:sp modelId="{3E9A62F1-D5F5-4833-B907-81D3E90766F2}">
      <dsp:nvSpPr>
        <dsp:cNvPr id="0" name=""/>
        <dsp:cNvSpPr/>
      </dsp:nvSpPr>
      <dsp:spPr>
        <a:xfrm>
          <a:off x="3322442" y="1957421"/>
          <a:ext cx="2371045" cy="1185522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2. Создание школьных структур и служб по реализации концепции формирования духовно-нравственной культуры школьника.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2442" y="1957421"/>
        <a:ext cx="2371045" cy="1185522"/>
      </dsp:txXfrm>
    </dsp:sp>
    <dsp:sp modelId="{C369465C-2C70-4980-A2E0-171660F7B30A}">
      <dsp:nvSpPr>
        <dsp:cNvPr id="0" name=""/>
        <dsp:cNvSpPr/>
      </dsp:nvSpPr>
      <dsp:spPr>
        <a:xfrm rot="3310531">
          <a:off x="2017837" y="3210939"/>
          <a:ext cx="1660790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1660790" y="209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310531">
        <a:off x="2806713" y="3190338"/>
        <a:ext cx="83039" cy="83039"/>
      </dsp:txXfrm>
    </dsp:sp>
    <dsp:sp modelId="{3249ECC0-5A37-4627-814D-15FFB28DE763}">
      <dsp:nvSpPr>
        <dsp:cNvPr id="0" name=""/>
        <dsp:cNvSpPr/>
      </dsp:nvSpPr>
      <dsp:spPr>
        <a:xfrm>
          <a:off x="3322442" y="3320772"/>
          <a:ext cx="2371045" cy="1185522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3.Выработка программы действий и стратегии школы по формированию духовно-нравственной культуры школьника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2442" y="3320772"/>
        <a:ext cx="2371045" cy="118552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A4E607-A68A-468C-A716-F9AAD7E65F9E}">
      <dsp:nvSpPr>
        <dsp:cNvPr id="0" name=""/>
        <dsp:cNvSpPr/>
      </dsp:nvSpPr>
      <dsp:spPr>
        <a:xfrm>
          <a:off x="1048" y="1964313"/>
          <a:ext cx="2343478" cy="117173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4. Содержательно-интегративный этап</a:t>
          </a: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: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8" y="1964313"/>
        <a:ext cx="2343478" cy="1171739"/>
      </dsp:txXfrm>
    </dsp:sp>
    <dsp:sp modelId="{8C187E70-580D-49BB-9F5D-6F28EFB8D77C}">
      <dsp:nvSpPr>
        <dsp:cNvPr id="0" name=""/>
        <dsp:cNvSpPr/>
      </dsp:nvSpPr>
      <dsp:spPr>
        <a:xfrm rot="18289469">
          <a:off x="1992482" y="1855756"/>
          <a:ext cx="1641480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641480" y="206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8289469">
        <a:off x="2772185" y="1835395"/>
        <a:ext cx="82074" cy="82074"/>
      </dsp:txXfrm>
    </dsp:sp>
    <dsp:sp modelId="{7E44F7B4-424E-4537-9CD4-69958EC5EA4E}">
      <dsp:nvSpPr>
        <dsp:cNvPr id="0" name=""/>
        <dsp:cNvSpPr/>
      </dsp:nvSpPr>
      <dsp:spPr>
        <a:xfrm>
          <a:off x="3281918" y="616813"/>
          <a:ext cx="2343478" cy="117173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1. Разработка программы формирования духовно-нравственной культуры школьника.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1918" y="616813"/>
        <a:ext cx="2343478" cy="1171739"/>
      </dsp:txXfrm>
    </dsp:sp>
    <dsp:sp modelId="{E444E9C2-D7D9-4302-B1FE-4F097A2F9251}">
      <dsp:nvSpPr>
        <dsp:cNvPr id="0" name=""/>
        <dsp:cNvSpPr/>
      </dsp:nvSpPr>
      <dsp:spPr>
        <a:xfrm>
          <a:off x="2344526" y="2529506"/>
          <a:ext cx="937391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937391" y="206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9787" y="2526748"/>
        <a:ext cx="46869" cy="46869"/>
      </dsp:txXfrm>
    </dsp:sp>
    <dsp:sp modelId="{3E9A62F1-D5F5-4833-B907-81D3E90766F2}">
      <dsp:nvSpPr>
        <dsp:cNvPr id="0" name=""/>
        <dsp:cNvSpPr/>
      </dsp:nvSpPr>
      <dsp:spPr>
        <a:xfrm>
          <a:off x="3281918" y="1964313"/>
          <a:ext cx="2343478" cy="117173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2. Выявления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межпредметных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связей и способов взаимодействия учебных предметов.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1918" y="1964313"/>
        <a:ext cx="2343478" cy="1171739"/>
      </dsp:txXfrm>
    </dsp:sp>
    <dsp:sp modelId="{186DE917-5140-4D43-8D2E-6F651592D001}">
      <dsp:nvSpPr>
        <dsp:cNvPr id="0" name=""/>
        <dsp:cNvSpPr/>
      </dsp:nvSpPr>
      <dsp:spPr>
        <a:xfrm rot="3310531">
          <a:off x="1992482" y="3203256"/>
          <a:ext cx="1641480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641480" y="206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310531">
        <a:off x="2772185" y="3182896"/>
        <a:ext cx="82074" cy="82074"/>
      </dsp:txXfrm>
    </dsp:sp>
    <dsp:sp modelId="{C1D542ED-D11E-45D0-922F-86DF08286F95}">
      <dsp:nvSpPr>
        <dsp:cNvPr id="0" name=""/>
        <dsp:cNvSpPr/>
      </dsp:nvSpPr>
      <dsp:spPr>
        <a:xfrm>
          <a:off x="3281918" y="3311813"/>
          <a:ext cx="2343478" cy="117173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3.Создание элективного курса «Основы духовно-нравственной культуры». </a:t>
          </a:r>
          <a:r>
            <a:rPr lang="ru-RU" sz="16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1918" y="3311813"/>
        <a:ext cx="2343478" cy="117173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0DA01-85CD-49F2-A614-AC085A1CC48C}">
      <dsp:nvSpPr>
        <dsp:cNvPr id="0" name=""/>
        <dsp:cNvSpPr/>
      </dsp:nvSpPr>
      <dsp:spPr>
        <a:xfrm>
          <a:off x="5768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1E3-D2BC-4763-9B2A-5663E24AC4CE}">
      <dsp:nvSpPr>
        <dsp:cNvPr id="0" name=""/>
        <dsp:cNvSpPr/>
      </dsp:nvSpPr>
      <dsp:spPr>
        <a:xfrm>
          <a:off x="5768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768" y="2167893"/>
        <a:ext cx="1754482" cy="799692"/>
      </dsp:txXfrm>
    </dsp:sp>
    <dsp:sp modelId="{1E0FE3B3-41AB-415C-BF8A-E71C1BB97833}">
      <dsp:nvSpPr>
        <dsp:cNvPr id="0" name=""/>
        <dsp:cNvSpPr/>
      </dsp:nvSpPr>
      <dsp:spPr>
        <a:xfrm>
          <a:off x="1830727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6C81-858F-47E3-B216-984B47332E3F}">
      <dsp:nvSpPr>
        <dsp:cNvPr id="0" name=""/>
        <dsp:cNvSpPr/>
      </dsp:nvSpPr>
      <dsp:spPr>
        <a:xfrm>
          <a:off x="2918731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2B89-2197-4C5B-9EC5-6A531218CE07}">
      <dsp:nvSpPr>
        <dsp:cNvPr id="0" name=""/>
        <dsp:cNvSpPr/>
      </dsp:nvSpPr>
      <dsp:spPr>
        <a:xfrm>
          <a:off x="2918731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918731" y="2167893"/>
        <a:ext cx="1754482" cy="799692"/>
      </dsp:txXfrm>
    </dsp:sp>
    <dsp:sp modelId="{334A1F3D-05DF-4668-8C3E-3ABC7652E43E}">
      <dsp:nvSpPr>
        <dsp:cNvPr id="0" name=""/>
        <dsp:cNvSpPr/>
      </dsp:nvSpPr>
      <dsp:spPr>
        <a:xfrm>
          <a:off x="4743690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A48B-664D-4C22-8C92-5C5ACA68FD78}">
      <dsp:nvSpPr>
        <dsp:cNvPr id="0" name=""/>
        <dsp:cNvSpPr/>
      </dsp:nvSpPr>
      <dsp:spPr>
        <a:xfrm>
          <a:off x="5831695" y="308142"/>
          <a:ext cx="2491364" cy="1859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8614-6B05-4CB0-882F-C0D87C325990}">
      <dsp:nvSpPr>
        <dsp:cNvPr id="0" name=""/>
        <dsp:cNvSpPr/>
      </dsp:nvSpPr>
      <dsp:spPr>
        <a:xfrm>
          <a:off x="5831695" y="2167893"/>
          <a:ext cx="2491364" cy="799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831695" y="2167893"/>
        <a:ext cx="1754482" cy="799692"/>
      </dsp:txXfrm>
    </dsp:sp>
    <dsp:sp modelId="{F6336991-4390-4BC6-8739-53A39C66623F}">
      <dsp:nvSpPr>
        <dsp:cNvPr id="0" name=""/>
        <dsp:cNvSpPr/>
      </dsp:nvSpPr>
      <dsp:spPr>
        <a:xfrm>
          <a:off x="7656654" y="2294917"/>
          <a:ext cx="871977" cy="87197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A4E607-A68A-468C-A716-F9AAD7E65F9E}">
      <dsp:nvSpPr>
        <dsp:cNvPr id="0" name=""/>
        <dsp:cNvSpPr/>
      </dsp:nvSpPr>
      <dsp:spPr>
        <a:xfrm>
          <a:off x="5845" y="2124738"/>
          <a:ext cx="1701779" cy="85088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5. Опытно-экспериментальный этап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5" y="2124738"/>
        <a:ext cx="1701779" cy="850889"/>
      </dsp:txXfrm>
    </dsp:sp>
    <dsp:sp modelId="{8C187E70-580D-49BB-9F5D-6F28EFB8D77C}">
      <dsp:nvSpPr>
        <dsp:cNvPr id="0" name=""/>
        <dsp:cNvSpPr/>
      </dsp:nvSpPr>
      <dsp:spPr>
        <a:xfrm>
          <a:off x="1707624" y="2535168"/>
          <a:ext cx="680711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680711" y="150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30962" y="2533165"/>
        <a:ext cx="34035" cy="34035"/>
      </dsp:txXfrm>
    </dsp:sp>
    <dsp:sp modelId="{7E44F7B4-424E-4537-9CD4-69958EC5EA4E}">
      <dsp:nvSpPr>
        <dsp:cNvPr id="0" name=""/>
        <dsp:cNvSpPr/>
      </dsp:nvSpPr>
      <dsp:spPr>
        <a:xfrm>
          <a:off x="2388335" y="1668797"/>
          <a:ext cx="3302285" cy="176277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реализация принятых решений и программ по формированию духовно-нравственной культуры школьника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8335" y="1668797"/>
        <a:ext cx="3302285" cy="1762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D0504-290A-468A-B54B-B987400F935C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01E65-1E2A-46C0-9E80-82815A60C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5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F0EE22-565E-47A8-A680-7925073A919E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34769F-B2F8-4BF2-B4D4-B48406BCA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5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1.jpeg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diagramData" Target="../diagrams/data8.xml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QuickStyle" Target="../diagrams/quickStyle9.xml"/><Relationship Id="rId5" Type="http://schemas.openxmlformats.org/officeDocument/2006/relationships/diagramColors" Target="../diagrams/colors8.xml"/><Relationship Id="rId15" Type="http://schemas.openxmlformats.org/officeDocument/2006/relationships/diagramLayout" Target="../diagrams/layout10.xml"/><Relationship Id="rId10" Type="http://schemas.openxmlformats.org/officeDocument/2006/relationships/diagramLayout" Target="../diagrams/layout9.xml"/><Relationship Id="rId4" Type="http://schemas.openxmlformats.org/officeDocument/2006/relationships/diagramQuickStyle" Target="../diagrams/quickStyle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jpeg"/><Relationship Id="rId12" Type="http://schemas.openxmlformats.org/officeDocument/2006/relationships/diagramColors" Target="../diagrams/colors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diagramQuickStyle" Target="../diagrams/quickStyle12.xml"/><Relationship Id="rId5" Type="http://schemas.openxmlformats.org/officeDocument/2006/relationships/diagramColors" Target="../diagrams/colors11.xml"/><Relationship Id="rId10" Type="http://schemas.openxmlformats.org/officeDocument/2006/relationships/diagramLayout" Target="../diagrams/layout12.xml"/><Relationship Id="rId4" Type="http://schemas.openxmlformats.org/officeDocument/2006/relationships/diagramQuickStyle" Target="../diagrams/quickStyle11.xml"/><Relationship Id="rId9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6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0" y="-221830"/>
            <a:ext cx="12192000" cy="7079830"/>
          </a:xfrm>
          <a:prstGeom prst="rect">
            <a:avLst/>
          </a:prstGeom>
          <a:noFill/>
        </p:spPr>
      </p:pic>
      <p:pic>
        <p:nvPicPr>
          <p:cNvPr id="1027" name="Picture 3" descr="C:\Users\Home\Desktop\мип отчетзащита\клипарт\5790476_Баннеры-четыре-Стрелки-фон-зна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09" y="313808"/>
            <a:ext cx="12227443" cy="1892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99465" y="2435154"/>
            <a:ext cx="1018599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2800" b="1" dirty="0" smtClean="0">
                <a:solidFill>
                  <a:srgbClr val="164752"/>
                </a:solidFill>
                <a:latin typeface="Times New Roman" panose="02020603050405020304" pitchFamily="18" charset="0"/>
              </a:rPr>
              <a:t>Тема: ШКОЛА ДУХОВНО-НРАВСТВЕННОЙ КУЛЬТУРЫ КАК ИННОВАЦИОННО-РАЗВИВАЮЩАЯ СРЕДА ФОРМИРОВАНИЯ ВЫСОКОНРАВСТВЕННОЙ ЛИЧНОСТИ И ГРАЖДАНИНА РОССИИ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2800" b="1" dirty="0" smtClean="0">
                <a:solidFill>
                  <a:srgbClr val="164752"/>
                </a:solidFill>
                <a:latin typeface="Times New Roman" panose="02020603050405020304" pitchFamily="18" charset="0"/>
              </a:rPr>
              <a:t>Отчёт о работе в 2018 году</a:t>
            </a:r>
          </a:p>
        </p:txBody>
      </p:sp>
      <p:pic>
        <p:nvPicPr>
          <p:cNvPr id="1028" name="Picture 4" descr="C:\Users\Home\Desktop\мип отчетзащита\клипарт\шк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948" y="680490"/>
            <a:ext cx="1375133" cy="12868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53481" y="666172"/>
            <a:ext cx="7035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Краевая инновационная площадка - 2017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524000" y="731838"/>
          <a:ext cx="85344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33" y="196502"/>
            <a:ext cx="11724167" cy="9773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222" y="201996"/>
            <a:ext cx="9827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систематизации деятельности образовательной организации по формированию духовно-нравственной культуры школьника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71848" y="1346886"/>
          <a:ext cx="5696466" cy="510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6326658" y="1313935"/>
          <a:ext cx="5626445" cy="510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524000" y="731838"/>
          <a:ext cx="85344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33" y="196502"/>
            <a:ext cx="11724167" cy="9773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222" y="201996"/>
            <a:ext cx="9827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систематизации деятельности образовательной организации по формированию духовно-нравственной культуры школьника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71848" y="1346886"/>
          <a:ext cx="5696466" cy="510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6326658" y="1313935"/>
          <a:ext cx="5626445" cy="510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524000" y="731838"/>
          <a:ext cx="85344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33" y="196502"/>
            <a:ext cx="11724167" cy="9773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222" y="201996"/>
            <a:ext cx="9827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систематизации деятельности образовательной организации по формированию духовно-нравственной культуры школьника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71848" y="1346886"/>
          <a:ext cx="5696466" cy="510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6326658" y="1313935"/>
          <a:ext cx="5626445" cy="510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524000" y="731838"/>
          <a:ext cx="85344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33" y="196502"/>
            <a:ext cx="11724167" cy="9773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222" y="201996"/>
            <a:ext cx="9827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систематизации деятельности образовательной организации по формированию духовно-нравственной культуры школьника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508419" y="1309817"/>
          <a:ext cx="6759149" cy="510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524000" y="731838"/>
          <a:ext cx="85344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33" y="196502"/>
            <a:ext cx="11724167" cy="9773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222" y="201996"/>
            <a:ext cx="9827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пределены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целевые установки деятельности на уровне учебных классов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4844" y="889000"/>
          <a:ext cx="11561805" cy="5969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07001"/>
                <a:gridCol w="103548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эмоциональной сферы как отзывчивости ко всему живому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гуманистических отношений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ценностного отношения к культуре;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эмоционально-волевой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саморегуляции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культуры желаний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воспитание нравственного самосознания на основе самооценки; воспитание ответственности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воспитание нравственного самосознания ребенка в ситуациях выбора; формирование нравственной позиции по отношению к детям и взрослым другого пола, возраста, национальности; выработка объективной самооценки, самоограничения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приобщение к духовным ценностям своего Отечества, воспитание толерантности, развитие способности к ответственному поступку, самовоспитание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чувства гражданственности; формирование нравственной позиции по проблемам социальной жизни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качеств, необходимых для делового человека: коммуникабельности, трудолюбия, организованности, самодисциплины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мировоззренческой позиции учащихся, необходимой для ориентации в мире; ответственности за нравственный выбор средств для достижения личных целей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становление интеллектуальной творческой личности, способной к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самооценочной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рефлексии и эмоционально-волевой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саморегуляции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524000" y="731838"/>
          <a:ext cx="85344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33" y="196503"/>
            <a:ext cx="11724167" cy="4584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222" y="201996"/>
            <a:ext cx="9827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0724" y="720980"/>
            <a:ext cx="11248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3. Разработана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программа эксперимента, состоящая из семи направлений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76170" y="1116399"/>
            <a:ext cx="11225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Определена проблемная структура управления процессом формирования духовно-нравственной культуры учащихся: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59829" y="1962871"/>
          <a:ext cx="8796278" cy="418376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01235"/>
                <a:gridCol w="2656558"/>
                <a:gridCol w="36384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кадры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Кто учит? (проблема кадров)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2770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Кто учится ? (проблема контингента)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Кто управляет? (проблема структуры управления)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Чему учат? (проблема содержания образования)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Чему учатся? (проблема содержания образования по ступеням)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Чем управляет? (проблема функционала)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Как учат? (проблема методик и технологий)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Как учатся? (проблема мотивации и результативности)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Как управляет (проблема механизма управления)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При помощи чего учат? (проблема методического, технического и финансового обеспечения)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каких условиях? (проблемы организационного, методического и технического обеспечения)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Посредством чего управлять?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75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(проблемы соответствия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кадровых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организационных,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методических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финансовых,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мотивационных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 правовых условий предъявляемым требованиям)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524000" y="731838"/>
          <a:ext cx="85344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33" y="196503"/>
            <a:ext cx="11724167" cy="557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222" y="201996"/>
            <a:ext cx="9827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00805" y="881617"/>
            <a:ext cx="10886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анализа состояния духовно-нравственной культуры школьника, результатов образования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составлена карта «Духовно-нравственной культуры школьника как цель образования»: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08918" y="1617974"/>
          <a:ext cx="11578281" cy="455059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198606"/>
                <a:gridCol w="4338834"/>
                <a:gridCol w="3230801"/>
                <a:gridCol w="2810040"/>
              </a:tblGrid>
              <a:tr h="1122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Жизнедеятель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ностные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Культурно- адаптивный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(социальный)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Эмоционально-волевой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(психический)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Ценностно-смысловой (духовный)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</a:tr>
              <a:tr h="7860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 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Интериоризация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культуры – глобальная функция;  частная культурная норма (культура поведения, деятельности, здоровья, мышления – локальная функция)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Сязь рефлексии через ее эмоциональную сторону с духовной активностью субъекта (позитивное мировосприятие – жизнелюбие)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Выбор и принятие ценностей, системы жизненных смыслов, выстраивание субъектного пространства саморазвития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</a:tr>
              <a:tr h="7860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Показатель 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Ориентация на условия, позволяющие понимать и интерпретировать в своих интересах социальное пространство собственной жизни, жизненного пути и его перспектив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Самоуправление поведением в соответствии с социальными нормами, правилами и законами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Жизненное самоопределение через рефлексию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</a:tr>
              <a:tr h="89839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Показатель 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Адаптация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референтных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общностях (семья, класс, временный детский коллектив)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Критичность к себе, своей деятельности и ее результатам; 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Обращение знаний о закономерностях существования и изменения окружающей действительности и себя в способности изменение себя и окружающих объектов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</a:tr>
              <a:tr h="61133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Показатель  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Выработка индивидуального стиля поведения (деятельности);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Эмо­циональная устойчивость (состояние спокойствия); свобода от тревоги и страхов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Духовно-нравственное развитие и творческое саморазвитие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</a:tr>
              <a:tr h="6683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Показатель   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Оовладение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ведущими видами деятельности (игровой, учебной, трудовой)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200" kern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400" dirty="0">
                          <a:latin typeface="Times New Roman" pitchFamily="18" charset="0"/>
                          <a:cs typeface="Times New Roman" pitchFamily="18" charset="0"/>
                        </a:rPr>
                        <a:t>Проявление воли для изменения себя и окружающей действительности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610616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Ответственное отношение         к делу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50" marR="485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524000" y="731838"/>
          <a:ext cx="85344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33" y="196502"/>
            <a:ext cx="11724167" cy="9773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222" y="201996"/>
            <a:ext cx="9827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пределены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целевые установки деятельности на уровне учебных классов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34201" y="1153468"/>
            <a:ext cx="10746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>
                <a:tab pos="630238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Разработана и апробируется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примерная рабочая программа и содержание учебного курса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«Основы духовно-нравственной культуры»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5-9 классов общеобразовательной школы (170 часов).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Валентина\Desktop\2018-2019\КИП\кип\программ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51177" y="1782462"/>
            <a:ext cx="3591498" cy="4717192"/>
          </a:xfrm>
          <a:prstGeom prst="rect">
            <a:avLst/>
          </a:prstGeom>
          <a:noFill/>
        </p:spPr>
      </p:pic>
      <p:pic>
        <p:nvPicPr>
          <p:cNvPr id="48131" name="Picture 3" descr="C:\Users\Валентина\Desktop\2018-2019\КИП\кип\программа 2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4632" y="1767017"/>
            <a:ext cx="4152839" cy="3306719"/>
          </a:xfrm>
          <a:prstGeom prst="rect">
            <a:avLst/>
          </a:prstGeom>
          <a:noFill/>
        </p:spPr>
      </p:pic>
      <p:pic>
        <p:nvPicPr>
          <p:cNvPr id="48132" name="Picture 4" descr="C:\Users\Валентина\Desktop\2018-2019\КИП\кип\программа 2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1946" y="5041557"/>
            <a:ext cx="4139513" cy="1816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524000" y="731838"/>
          <a:ext cx="85344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33" y="196502"/>
            <a:ext cx="11724167" cy="9773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222" y="201996"/>
            <a:ext cx="9827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пределены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целевые установки деятельности на уровне учебных классов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30595" y="1248032"/>
            <a:ext cx="8044248" cy="53751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Трансляционная деятельность: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конференциях по проблеме исследования: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тезисы доклада: Школа духовно-нравственной культуры // Вектор развития современной науки (том 2): Материалы Международной (заочной) научно-практической конференции / под общ. ред. А.И.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Вострецова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София: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Издателска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Къща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Нефтекамск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РИО НИЦ «Мир науки», 2018. – 88 с. (С.49-54). Авторы: 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Синицын Ю.Н., </a:t>
            </a:r>
            <a:r>
              <a:rPr lang="ru-RU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Жирма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Е.Н., Хомутова Н.А.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тезисы доклада: Культурная традиция этноса как средство формирования духовно-нравственной личности обучающегося// Актуальные вопросы и перспективы развития науки и образования (том 2): Материалы Международной (заочной) научно-практической конференции / под общ. ред. А.И.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Вострецова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Выдавецтва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Навуковы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свет»,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Нефтекамск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РИО НИЦ «Мир науки», 2018. – 80 с. (С.48-52). Автор: 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Синицын Ю.Н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тезисы доклада: Формирование нравственных качеств у школьника в образовательной организации// Современные тенденции развития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образования (том 8): Международной (заочной) научно-практической конференции / под общ. ред. А.И.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Вострецова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Прага: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Vydavatel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Osviceni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Нефтекамск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РИО НИЦ «Мир науки», 2018. – 88 с. (С.4-9). Авторы: 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Синицын Ю.Н., Парамонова А.Г.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endParaRPr lang="ru-RU" dirty="0"/>
          </a:p>
        </p:txBody>
      </p:sp>
      <p:pic>
        <p:nvPicPr>
          <p:cNvPr id="49154" name="Picture 2" descr="C:\Users\Валентина\Desktop\2018-2019\КИП\кип\кип скан 001 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428" y="1309815"/>
            <a:ext cx="3564995" cy="512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524000" y="731838"/>
          <a:ext cx="85344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33" y="196502"/>
            <a:ext cx="11724167" cy="9773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222" y="201996"/>
            <a:ext cx="9827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3534" y="2001795"/>
            <a:ext cx="5647037" cy="16558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семинара по теме: «Школа духовно-нравственной культуры: от идеи до технологии» (презентационный материал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0178" name="Picture 2" descr="C:\Users\Валентина\Desktop\2018-2019\КИП\кип\от идеи до технологи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2540" y="530526"/>
            <a:ext cx="4286250" cy="6116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74157" y="1818167"/>
            <a:ext cx="11164187" cy="463579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164752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164752"/>
                </a:solidFill>
                <a:effectLst/>
                <a:latin typeface="Monotype Corsiva" pitchFamily="66" charset="0"/>
              </a:rPr>
              <a:t>Главной болезнью XXI века является нравственное саморазрушение человека, которое происходит вследствие неудержимого стремления людей к материальному обогащению любой ценой и ложно понимаемой свободы как вседозволенности, что наносит непоправимый ущерб и окружающему миру, и самому человеку».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7" y="344784"/>
            <a:ext cx="11724167" cy="13989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349430" y="649990"/>
            <a:ext cx="3252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В.И. Андреев</a:t>
            </a:r>
          </a:p>
        </p:txBody>
      </p:sp>
      <p:pic>
        <p:nvPicPr>
          <p:cNvPr id="2058" name="Picture 10" descr="валентинн андре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675" y="0"/>
            <a:ext cx="1300376" cy="1960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алентина\Desktop\2018-2019\КИП\кип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49" y="477820"/>
            <a:ext cx="3471348" cy="4910090"/>
          </a:xfrm>
          <a:prstGeom prst="rect">
            <a:avLst/>
          </a:prstGeom>
          <a:noFill/>
        </p:spPr>
      </p:pic>
      <p:pic>
        <p:nvPicPr>
          <p:cNvPr id="2051" name="Picture 3" descr="C:\Users\Валентина\Desktop\2018-2019\КИП\кип\2 001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811" y="481913"/>
            <a:ext cx="3463366" cy="49017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3404" y="0"/>
            <a:ext cx="1019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Валентина\Desktop\2018-2019\КИП\кип\от идеи до технологи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3346" y="494270"/>
            <a:ext cx="2060308" cy="29401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2" descr="C:\Users\Валентина\Desktop\2018-2019\КИП\кип\кип скан 001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0141" y="3558860"/>
            <a:ext cx="2191450" cy="3150859"/>
          </a:xfrm>
          <a:prstGeom prst="rect">
            <a:avLst/>
          </a:prstGeom>
          <a:noFill/>
        </p:spPr>
      </p:pic>
      <p:pic>
        <p:nvPicPr>
          <p:cNvPr id="12" name="Picture 2" descr="C:\Users\Валентина\Desktop\2018-2019\КИП\кип\программ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195" y="3534033"/>
            <a:ext cx="2122146" cy="297797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Picture 2" descr="C:\Users\Валентина\Desktop\2018-2019\КИП\кип\кип скан 5 001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67193" y="3546389"/>
            <a:ext cx="2028245" cy="297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Валентина\Desktop\2018-2019\КИП\кип\кип скан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98908" y="494270"/>
            <a:ext cx="2071815" cy="293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95585" y="2287403"/>
            <a:ext cx="8035227" cy="923330"/>
          </a:xfrm>
          <a:prstGeom prst="rect">
            <a:avLst/>
          </a:prstGeom>
          <a:solidFill>
            <a:srgbClr val="CCECFF"/>
          </a:solidFill>
          <a:ln>
            <a:solidFill>
              <a:srgbClr val="16475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164752"/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16475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531633" y="1612802"/>
          <a:ext cx="10972799" cy="5245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157" y="297711"/>
            <a:ext cx="11617843" cy="12121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56932" y="447701"/>
            <a:ext cx="10462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ОСНОВАНИЕ ДЛЯ СОЗДАНИЯ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ШКОЛЫ ДУХОВНО-НРАВСТВЕННОЙ КУЛЬТУРЫ (ДНК):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 descr="C:\Users\Home\Desktop\мип отчетзащита\клипарт\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345" y="3449332"/>
            <a:ext cx="1010867" cy="1537563"/>
          </a:xfrm>
          <a:prstGeom prst="rect">
            <a:avLst/>
          </a:prstGeom>
          <a:noFill/>
        </p:spPr>
      </p:pic>
      <p:pic>
        <p:nvPicPr>
          <p:cNvPr id="37892" name="Picture 4" descr="C:\Users\Home\Desktop\мип отчетзащита\клипарт\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9097" y="2105247"/>
            <a:ext cx="1424763" cy="982736"/>
          </a:xfrm>
          <a:prstGeom prst="rect">
            <a:avLst/>
          </a:prstGeom>
          <a:noFill/>
        </p:spPr>
      </p:pic>
      <p:pic>
        <p:nvPicPr>
          <p:cNvPr id="2" name="Picture 2" descr="C:\Users\Валентина\Desktop\2018-2019\сайт\336319-nomer-m58dd1f3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8281" y="5078625"/>
            <a:ext cx="1575169" cy="1248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6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7" y="344784"/>
            <a:ext cx="11724167" cy="9279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78041" y="593668"/>
            <a:ext cx="304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9940" name="Picture 4" descr="http://darinaonline.com/wp-content/uploads/2016/02/09395AJ4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7" y="361510"/>
            <a:ext cx="1484531" cy="9352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84420" y="2099787"/>
            <a:ext cx="10742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разработка, обоснование системы педагогического обеспечения формирования духовно-нравственной культуры школьника и доказательство ее эффективности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68411" y="1668162"/>
            <a:ext cx="10515599" cy="48685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1.Осуществить сравнительно-сопоставительный анализ проблемы исследования в теории и практике.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Выявить ведущие тенденции развития данного направления в педагогической науке, методологические подходы, внешние и внутренние закономерности.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Определить логику исследования.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Разработать исходные позиции, научный аппарат, общую гипотезу, методологию исследования, концептуальную модель, педагогический инструментарий.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Создать систему педагогического обеспечения духовно-нравственной культуры школьника.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Конкретизировать задачи проводимого исследования.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Провести констатирующий эксперимент и его анализ.</a:t>
            </a:r>
          </a:p>
          <a:p>
            <a:endParaRPr lang="ru-RU" dirty="0"/>
          </a:p>
        </p:txBody>
      </p:sp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57" y="297711"/>
            <a:ext cx="11617843" cy="12121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0572" y="457744"/>
            <a:ext cx="10290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первого этапа инновационного проекта: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pic>
        <p:nvPicPr>
          <p:cNvPr id="2056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7" y="344784"/>
            <a:ext cx="11724167" cy="13989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44409" y="692526"/>
            <a:ext cx="64055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Концептуальные положения: 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1986" name="Picture 2" descr="C:\Users\Home\Desktop\мип отчетзащита\клипарт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13" y="361507"/>
            <a:ext cx="2858819" cy="1314340"/>
          </a:xfrm>
          <a:prstGeom prst="rect">
            <a:avLst/>
          </a:prstGeom>
          <a:noFill/>
        </p:spPr>
      </p:pic>
      <p:pic>
        <p:nvPicPr>
          <p:cNvPr id="41987" name="Picture 3" descr="C:\Users\Home\Desktop\мип отчетзащита\клипарт\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29340" y="956930"/>
            <a:ext cx="14715459" cy="6241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93901" y="3169632"/>
            <a:ext cx="30550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соотнесение культурных архетипов и образовательных стереотипов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9595" y="3466219"/>
            <a:ext cx="2870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интеграционное единство духа, души и тела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2393" y="2785732"/>
            <a:ext cx="36221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становление духовно-нравственной культуры школьников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3 уровнях: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(культурно-адаптивном),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духовном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(ценностно-смысловом),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психическом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(эмоционально-волевом)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pic>
        <p:nvPicPr>
          <p:cNvPr id="2056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7" y="344784"/>
            <a:ext cx="11724167" cy="13989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67836" y="649993"/>
            <a:ext cx="1083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Сущность понятий «духовность», «нравственность» , «культура»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4089" y="3820544"/>
            <a:ext cx="10873707" cy="830997"/>
          </a:xfrm>
          <a:prstGeom prst="rect">
            <a:avLst/>
          </a:prstGeom>
          <a:ln>
            <a:solidFill>
              <a:srgbClr val="16475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64752"/>
                </a:solidFill>
                <a:latin typeface="Times New Roman" pitchFamily="18" charset="0"/>
                <a:cs typeface="Times New Roman" pitchFamily="18" charset="0"/>
              </a:rPr>
              <a:t>Нравственность</a:t>
            </a:r>
            <a:r>
              <a:rPr lang="ru-RU" sz="2400" dirty="0">
                <a:solidFill>
                  <a:srgbClr val="164752"/>
                </a:solidFill>
                <a:latin typeface="Times New Roman" pitchFamily="18" charset="0"/>
                <a:cs typeface="Times New Roman" pitchFamily="18" charset="0"/>
              </a:rPr>
              <a:t> (обычай, поведение, характер, образ мыслей, чувствований и действий) – это внутреннее чувство, регулирующее поведение человека.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1097" y="5154063"/>
            <a:ext cx="10091351" cy="1200329"/>
          </a:xfrm>
          <a:prstGeom prst="rect">
            <a:avLst/>
          </a:prstGeom>
          <a:solidFill>
            <a:srgbClr val="CCECFF"/>
          </a:solidFill>
          <a:ln>
            <a:solidFill>
              <a:srgbClr val="16475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164752"/>
                </a:solidFill>
                <a:latin typeface="Times New Roman" pitchFamily="18" charset="0"/>
                <a:cs typeface="Times New Roman" pitchFamily="18" charset="0"/>
              </a:rPr>
              <a:t>Понятием </a:t>
            </a:r>
            <a:r>
              <a:rPr lang="ru-RU" sz="2400" b="1" dirty="0">
                <a:solidFill>
                  <a:srgbClr val="164752"/>
                </a:solidFill>
                <a:latin typeface="Times New Roman" pitchFamily="18" charset="0"/>
                <a:cs typeface="Times New Roman" pitchFamily="18" charset="0"/>
              </a:rPr>
              <a:t>«культура» </a:t>
            </a:r>
            <a:r>
              <a:rPr lang="ru-RU" sz="2400" dirty="0">
                <a:solidFill>
                  <a:srgbClr val="164752"/>
                </a:solidFill>
                <a:latin typeface="Times New Roman" pitchFamily="18" charset="0"/>
                <a:cs typeface="Times New Roman" pitchFamily="18" charset="0"/>
              </a:rPr>
              <a:t>(в переводе с латинского - возделывание, воспитание, развитие) обозначается среда обитания человека, представленная в виде продуктов человеческой деятельности. </a:t>
            </a:r>
            <a:endParaRPr lang="ru-RU" sz="2400" dirty="0">
              <a:solidFill>
                <a:srgbClr val="16475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8841" y="1840285"/>
            <a:ext cx="11198959" cy="1569660"/>
          </a:xfrm>
          <a:prstGeom prst="rect">
            <a:avLst/>
          </a:prstGeom>
          <a:solidFill>
            <a:srgbClr val="CCECFF"/>
          </a:solidFill>
          <a:ln>
            <a:solidFill>
              <a:srgbClr val="16475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64752"/>
                </a:solidFill>
                <a:latin typeface="Times New Roman" pitchFamily="18" charset="0"/>
                <a:cs typeface="Times New Roman" pitchFamily="18" charset="0"/>
              </a:rPr>
              <a:t>Духовность</a:t>
            </a:r>
            <a:r>
              <a:rPr lang="ru-RU" sz="2400" dirty="0" smtClean="0">
                <a:solidFill>
                  <a:srgbClr val="164752"/>
                </a:solidFill>
                <a:latin typeface="Times New Roman" pitchFamily="18" charset="0"/>
                <a:cs typeface="Times New Roman" pitchFamily="18" charset="0"/>
              </a:rPr>
              <a:t> – устремление человека к тем или иным высшим ценностям и смыслу, к какому-либо, им предпочтенному, идеалу, стремление человека переделать себя, приблизить себя и свою жизнь к этому идеалу (уподобиться) и, тем самым, одухотвориться, внутренне освободиться от обыденности.</a:t>
            </a:r>
            <a:endParaRPr lang="ru-RU" sz="2400" dirty="0">
              <a:solidFill>
                <a:srgbClr val="1647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7" y="344784"/>
            <a:ext cx="11724167" cy="9279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14821" y="439350"/>
            <a:ext cx="908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7171" y="1625598"/>
            <a:ext cx="3970915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Диагностическая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еятельность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лентина\Desktop\2018-2019\КИП\кип\кип скан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4022" y="951367"/>
            <a:ext cx="3977072" cy="5626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178377" y="3274541"/>
            <a:ext cx="2743201" cy="14828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обеспечения формирования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духовно-нравственной культуры школьников в общеобразовательном учреждении (систематизация деятельности)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60477" y="3204518"/>
            <a:ext cx="2730843" cy="161873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подготовленности субъектов образовательного процесса к взаимодействию по формированию духовно-нравственной культуры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метакомпетентность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3440" y="4963298"/>
            <a:ext cx="2730843" cy="161873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образовательной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инновационно-развивающей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 участников педагогического процесса (формирование и развитие нравственных свойств и качеств)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мип отчетзащита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8" descr="C:\Users\Home\Desktop\мип отчетзащита\клипар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3" y="196503"/>
            <a:ext cx="11724167" cy="6437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4821" y="377566"/>
            <a:ext cx="908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 за отчетный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9027" y="843086"/>
            <a:ext cx="799482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Теоретическая деятельность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проведены, разработаны, определены: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Сравнительно-сопоставительный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проблемы исследования в теории и практике, где отражены ведущие тенденции развития данного направления в педагогической науке, методологические подходы, внешние и внутренние закономерности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Исходные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позиции, научный аппарат, общая гипотеза, методология исследования, концептуальная модель, педагогический инструментарий.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формирования духовно-нравственной культуры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школьника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Теоретико-методологические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основы педагогической системы духовно-нравственной культуры школьника.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формирования духовно-нравственной культуры школьника.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формирования высоконравственной личности гражданина России. </a:t>
            </a:r>
          </a:p>
          <a:p>
            <a:pPr marL="342900" indent="-342900"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Компетентностно-функциональный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подход к формированию духовно-нравственной культуры школьника.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Педагогические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(общие и специфические) условия формирования духовно-нравственной культуры школьника.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Информационно-функциональная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 процесса.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субъект – субъектных отношений в процессе формирования духовно-нравственной культуры школьника.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Информационно-функциональное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объяснение единства действий педагога и учащегося в процессе формирования духовно-нравственной культуры школьника.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признак эффективности формирования духовно-нравственной культуры школьника.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Критерии и уровни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компетентности по формированию духовно-нравственной культуры школьника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педагогов и школьников.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духовно-нравственной культуры у школьника. </a:t>
            </a:r>
          </a:p>
          <a:p>
            <a:endParaRPr lang="ru-RU" dirty="0"/>
          </a:p>
        </p:txBody>
      </p:sp>
      <p:pic>
        <p:nvPicPr>
          <p:cNvPr id="39938" name="Picture 2" descr="C:\Users\Валентина\Desktop\2018-2019\КИП\кип\кип скан 5 001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25" y="861112"/>
            <a:ext cx="3983376" cy="584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1407</TotalTime>
  <Words>1744</Words>
  <Application>Microsoft Office PowerPoint</Application>
  <PresentationFormat>Произвольный</PresentationFormat>
  <Paragraphs>189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Валентина</cp:lastModifiedBy>
  <cp:revision>100</cp:revision>
  <dcterms:created xsi:type="dcterms:W3CDTF">2016-02-01T13:20:56Z</dcterms:created>
  <dcterms:modified xsi:type="dcterms:W3CDTF">2019-01-16T16:14:08Z</dcterms:modified>
</cp:coreProperties>
</file>