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B8793"/>
    <a:srgbClr val="99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 autoAdjust="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BBB22-3B00-4028-81B9-14800BA576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0667292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8F9C9-63A1-48A6-AC29-57A90D212E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4727690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97613-801B-4DD5-8783-919C7F98C6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5888472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3F962-7A76-4A95-934B-4BAEF307FC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8727469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E4D5C-C247-446D-ADAF-D9392699C5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117757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FBE80-3101-4359-A829-4B0090E63B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3566567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27D33-8218-47AE-B26F-37BC440D64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8507908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5FE03-6352-4FCE-A218-D5B57DB2C8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448197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2CF68-CBED-4401-8F1F-47EB9D712B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42770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26089-9B31-4CCF-BD83-BF3B28781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7736680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7AFEE-4318-468B-BD2D-1B44ED5F8C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434604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2B879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BB5E11-4A55-45F1-90AA-582B51307E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1233488"/>
            <a:ext cx="748982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000">
                <a:solidFill>
                  <a:srgbClr val="FF3300"/>
                </a:solidFill>
              </a:rPr>
              <a:t>Имя существительное</a:t>
            </a:r>
          </a:p>
          <a:p>
            <a:pPr algn="ctr"/>
            <a:r>
              <a:rPr lang="ru-RU" altLang="ru-RU" sz="4000">
                <a:solidFill>
                  <a:srgbClr val="FF3300"/>
                </a:solidFill>
              </a:rPr>
              <a:t>(обобщение)</a:t>
            </a:r>
          </a:p>
          <a:p>
            <a:pPr algn="ctr"/>
            <a:r>
              <a:rPr lang="ru-RU" altLang="ru-RU" sz="4000">
                <a:solidFill>
                  <a:srgbClr val="FF3300"/>
                </a:solidFill>
              </a:rPr>
              <a:t>2 класс</a:t>
            </a:r>
          </a:p>
          <a:p>
            <a:pPr algn="ctr"/>
            <a:r>
              <a:rPr lang="ru-RU" altLang="ru-RU" sz="4000">
                <a:solidFill>
                  <a:srgbClr val="FF3300"/>
                </a:solidFill>
              </a:rPr>
              <a:t>учитель МОУ СОШ №86 </a:t>
            </a:r>
          </a:p>
          <a:p>
            <a:pPr algn="ctr"/>
            <a:r>
              <a:rPr lang="ru-RU" altLang="ru-RU" sz="4000">
                <a:solidFill>
                  <a:srgbClr val="FF3300"/>
                </a:solidFill>
              </a:rPr>
              <a:t>г. Сочи</a:t>
            </a:r>
          </a:p>
          <a:p>
            <a:pPr algn="ctr"/>
            <a:r>
              <a:rPr lang="ru-RU" altLang="ru-RU" sz="4000">
                <a:solidFill>
                  <a:srgbClr val="FF3300"/>
                </a:solidFill>
              </a:rPr>
              <a:t>Исмаил Наталья Давидовна</a:t>
            </a:r>
          </a:p>
        </p:txBody>
      </p:sp>
      <p:pic>
        <p:nvPicPr>
          <p:cNvPr id="3079" name="Picture 7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00438"/>
            <a:ext cx="2303462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BOOK3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511300" cy="89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32225" y="423863"/>
            <a:ext cx="3689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/>
              <a:t>Определи число </a:t>
            </a:r>
          </a:p>
          <a:p>
            <a:r>
              <a:rPr lang="ru-RU" altLang="ru-RU" sz="2400"/>
              <a:t>имён существительных: </a:t>
            </a:r>
          </a:p>
          <a:p>
            <a:endParaRPr lang="ru-RU" altLang="ru-RU" sz="240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311275" y="2124075"/>
            <a:ext cx="7645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Дом, карандаши, книга, столы, люстра,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муравей, ветка, листья, ручка, ель, кот,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тучи, дождь, птицы, коньки, морозы.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967038" y="4476750"/>
            <a:ext cx="4175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Приведи свои примеры.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47900" y="179388"/>
            <a:ext cx="426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>
                <a:solidFill>
                  <a:srgbClr val="FF3300"/>
                </a:solidFill>
              </a:rPr>
              <a:t>Итог урока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95375" y="804863"/>
            <a:ext cx="7286625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Продолжи предложения:</a:t>
            </a:r>
            <a:endParaRPr lang="ru-RU" altLang="ru-RU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ru-RU" altLang="ru-RU">
                <a:solidFill>
                  <a:schemeClr val="bg1"/>
                </a:solidFill>
              </a:rPr>
              <a:t> Слова, отвечающие на вопрос кто? или </a:t>
            </a:r>
          </a:p>
          <a:p>
            <a:r>
              <a:rPr lang="ru-RU" altLang="ru-RU">
                <a:solidFill>
                  <a:schemeClr val="bg1"/>
                </a:solidFill>
              </a:rPr>
              <a:t>  что? …</a:t>
            </a:r>
          </a:p>
          <a:p>
            <a:pPr>
              <a:buFontTx/>
              <a:buChar char="•"/>
            </a:pPr>
            <a:r>
              <a:rPr lang="ru-RU" altLang="ru-RU">
                <a:solidFill>
                  <a:schemeClr val="bg1"/>
                </a:solidFill>
              </a:rPr>
              <a:t> Существительные, которые отвечают на </a:t>
            </a:r>
          </a:p>
          <a:p>
            <a:r>
              <a:rPr lang="ru-RU" altLang="ru-RU">
                <a:solidFill>
                  <a:schemeClr val="bg1"/>
                </a:solidFill>
              </a:rPr>
              <a:t>  вопрос кто? называются…</a:t>
            </a:r>
          </a:p>
          <a:p>
            <a:pPr>
              <a:buFontTx/>
              <a:buChar char="•"/>
            </a:pPr>
            <a:r>
              <a:rPr lang="ru-RU" altLang="ru-RU">
                <a:solidFill>
                  <a:schemeClr val="bg1"/>
                </a:solidFill>
              </a:rPr>
              <a:t> Существительные, которые отвечают на </a:t>
            </a:r>
          </a:p>
          <a:p>
            <a:r>
              <a:rPr lang="ru-RU" altLang="ru-RU">
                <a:solidFill>
                  <a:schemeClr val="bg1"/>
                </a:solidFill>
              </a:rPr>
              <a:t>  вопрос что? называются…</a:t>
            </a:r>
          </a:p>
          <a:p>
            <a:pPr>
              <a:buFontTx/>
              <a:buChar char="•"/>
            </a:pPr>
            <a:r>
              <a:rPr lang="ru-RU" altLang="ru-RU">
                <a:solidFill>
                  <a:schemeClr val="bg1"/>
                </a:solidFill>
              </a:rPr>
              <a:t> Имена существительные изменяются…</a:t>
            </a:r>
          </a:p>
          <a:p>
            <a:endParaRPr lang="ru-RU" altLang="ru-RU"/>
          </a:p>
          <a:p>
            <a:r>
              <a:rPr lang="ru-RU" altLang="ru-RU" sz="2400"/>
              <a:t> </a:t>
            </a:r>
          </a:p>
        </p:txBody>
      </p:sp>
      <p:pic>
        <p:nvPicPr>
          <p:cNvPr id="17414" name="Picture 6" descr="f1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724400"/>
            <a:ext cx="2160587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08188" y="684213"/>
            <a:ext cx="4421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3200">
                <a:solidFill>
                  <a:srgbClr val="FF3300"/>
                </a:solidFill>
              </a:rPr>
              <a:t>Имя существительное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55738" y="1358900"/>
            <a:ext cx="75914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/>
              <a:t>Человека окружает мир предметов. Слова, которые</a:t>
            </a:r>
          </a:p>
          <a:p>
            <a:r>
              <a:rPr lang="ru-RU" altLang="ru-RU" sz="2400"/>
              <a:t>обозначают предметы и отвечают на вопросы </a:t>
            </a:r>
            <a:r>
              <a:rPr lang="ru-RU" altLang="ru-RU" sz="2400">
                <a:solidFill>
                  <a:srgbClr val="FF3300"/>
                </a:solidFill>
              </a:rPr>
              <a:t>кто? </a:t>
            </a:r>
          </a:p>
          <a:p>
            <a:r>
              <a:rPr lang="ru-RU" altLang="ru-RU" sz="2400">
                <a:solidFill>
                  <a:srgbClr val="FF3300"/>
                </a:solidFill>
              </a:rPr>
              <a:t>что? (кого? чего? кому? чему? </a:t>
            </a:r>
            <a:r>
              <a:rPr lang="ru-RU" altLang="ru-RU" sz="2400"/>
              <a:t>и т. д.</a:t>
            </a:r>
            <a:r>
              <a:rPr lang="ru-RU" altLang="ru-RU" sz="2400">
                <a:solidFill>
                  <a:srgbClr val="FF3300"/>
                </a:solidFill>
              </a:rPr>
              <a:t>)</a:t>
            </a:r>
            <a:r>
              <a:rPr lang="ru-RU" altLang="ru-RU" sz="2400"/>
              <a:t>, называются </a:t>
            </a:r>
          </a:p>
          <a:p>
            <a:r>
              <a:rPr lang="ru-RU" altLang="ru-RU" sz="2400"/>
              <a:t>именами существительными.</a:t>
            </a:r>
          </a:p>
        </p:txBody>
      </p:sp>
      <p:pic>
        <p:nvPicPr>
          <p:cNvPr id="7174" name="Picture 6" descr="BD1086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13100"/>
            <a:ext cx="762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43075" y="3016250"/>
            <a:ext cx="841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1"/>
                </a:solidFill>
              </a:rPr>
              <a:t>Кто?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156325" y="301625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1"/>
                </a:solidFill>
              </a:rPr>
              <a:t>Что?</a:t>
            </a:r>
          </a:p>
        </p:txBody>
      </p:sp>
      <p:pic>
        <p:nvPicPr>
          <p:cNvPr id="7177" name="Picture 9" descr="BIRD4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16338"/>
            <a:ext cx="1728788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CAT1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07172" flipV="1">
            <a:off x="2051050" y="4868863"/>
            <a:ext cx="1401763" cy="1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flowers1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73463"/>
            <a:ext cx="1296987" cy="12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BOOK3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157788"/>
            <a:ext cx="1295400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5" grpId="0"/>
      <p:bldP spid="71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24075" y="692150"/>
            <a:ext cx="549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3600">
                <a:solidFill>
                  <a:srgbClr val="FF3300"/>
                </a:solidFill>
              </a:rPr>
              <a:t>Имена</a:t>
            </a:r>
            <a:r>
              <a:rPr lang="ru-RU" altLang="ru-RU" sz="2400">
                <a:solidFill>
                  <a:srgbClr val="FF3300"/>
                </a:solidFill>
              </a:rPr>
              <a:t> </a:t>
            </a:r>
            <a:r>
              <a:rPr lang="ru-RU" altLang="ru-RU" sz="3600">
                <a:solidFill>
                  <a:srgbClr val="FF3300"/>
                </a:solidFill>
              </a:rPr>
              <a:t>существительные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39838" y="1403350"/>
            <a:ext cx="7715250" cy="386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Могут обозначать не только предметы, 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но и :</a:t>
            </a:r>
          </a:p>
          <a:p>
            <a:pPr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</a:rPr>
              <a:t> явления (учение, бег, радость);</a:t>
            </a:r>
          </a:p>
          <a:p>
            <a:pPr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</a:rPr>
              <a:t> вещества (воздух, сахар, масло, 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  бензин);</a:t>
            </a:r>
          </a:p>
          <a:p>
            <a:pPr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</a:rPr>
              <a:t> множество одинаковых предметов 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  (детвора, листва)</a:t>
            </a:r>
          </a:p>
          <a:p>
            <a:pPr>
              <a:buFontTx/>
              <a:buChar char="•"/>
            </a:pPr>
            <a:endParaRPr lang="ru-RU" altLang="ru-RU" sz="2400">
              <a:solidFill>
                <a:schemeClr val="bg1"/>
              </a:solidFill>
            </a:endParaRPr>
          </a:p>
        </p:txBody>
      </p:sp>
      <p:pic>
        <p:nvPicPr>
          <p:cNvPr id="9222" name="Picture 6" descr="book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084763"/>
            <a:ext cx="1439862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BOOK3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1655762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751138" y="228600"/>
            <a:ext cx="60817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Найди и прочти с вопросами имена</a:t>
            </a:r>
          </a:p>
          <a:p>
            <a:r>
              <a:rPr lang="ru-RU" altLang="ru-RU"/>
              <a:t>существительные: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55650" y="1763713"/>
            <a:ext cx="83978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Тополя, прыгать, красивый, лес, отцвела, 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жук, яблоня, опадает, цветы, сияет,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 первая, дерево, журчит, весенний, ручьи,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 гроза, проталины.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4437063"/>
            <a:ext cx="6500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/>
              <a:t>Приведи свои примеры.</a:t>
            </a:r>
          </a:p>
        </p:txBody>
      </p:sp>
      <p:pic>
        <p:nvPicPr>
          <p:cNvPr id="10248" name="Picture 8" descr="Рисунок2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445125"/>
            <a:ext cx="40322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7813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>
                <a:solidFill>
                  <a:srgbClr val="FF3300"/>
                </a:solidFill>
              </a:rPr>
              <a:t>Имена</a:t>
            </a:r>
            <a:r>
              <a:rPr lang="ru-RU" altLang="ru-RU" sz="3200">
                <a:solidFill>
                  <a:srgbClr val="FF3300"/>
                </a:solidFill>
              </a:rPr>
              <a:t> </a:t>
            </a:r>
            <a:r>
              <a:rPr lang="ru-RU" altLang="ru-RU" sz="3600">
                <a:solidFill>
                  <a:srgbClr val="FF3300"/>
                </a:solidFill>
              </a:rPr>
              <a:t>существительные</a:t>
            </a:r>
            <a:r>
              <a:rPr lang="ru-RU" altLang="ru-RU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2987675" y="1268413"/>
            <a:ext cx="7921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219700" y="1268413"/>
            <a:ext cx="720725" cy="865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042988" y="2060575"/>
            <a:ext cx="3271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одушевлённые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003800" y="2100263"/>
            <a:ext cx="4079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неодушевлённые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176463" y="2511425"/>
            <a:ext cx="1171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ru-RU" altLang="ru-RU">
              <a:solidFill>
                <a:srgbClr val="FF3300"/>
              </a:solidFill>
            </a:endParaRPr>
          </a:p>
          <a:p>
            <a:pPr algn="ctr"/>
            <a:r>
              <a:rPr lang="ru-RU" altLang="ru-RU">
                <a:solidFill>
                  <a:srgbClr val="FF3300"/>
                </a:solidFill>
              </a:rPr>
              <a:t>Кто?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208713" y="2460625"/>
            <a:ext cx="981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>
              <a:solidFill>
                <a:srgbClr val="FF3300"/>
              </a:solidFill>
            </a:endParaRPr>
          </a:p>
          <a:p>
            <a:r>
              <a:rPr lang="ru-RU" altLang="ru-RU">
                <a:solidFill>
                  <a:srgbClr val="FF3300"/>
                </a:solidFill>
              </a:rPr>
              <a:t>Что?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71550" y="3644900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(люди, животные)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219700" y="3573463"/>
            <a:ext cx="2847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(все  остальные</a:t>
            </a:r>
          </a:p>
          <a:p>
            <a:r>
              <a:rPr lang="ru-RU" altLang="ru-RU">
                <a:solidFill>
                  <a:schemeClr val="bg1"/>
                </a:solidFill>
              </a:rPr>
              <a:t>предметы)</a:t>
            </a:r>
          </a:p>
        </p:txBody>
      </p:sp>
      <p:pic>
        <p:nvPicPr>
          <p:cNvPr id="11284" name="Picture 20" descr="f9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373688"/>
            <a:ext cx="3960812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6" grpId="0" animBg="1"/>
      <p:bldP spid="11277" grpId="0" animBg="1"/>
      <p:bldP spid="11278" grpId="0"/>
      <p:bldP spid="11279" grpId="0"/>
      <p:bldP spid="11280" grpId="0"/>
      <p:bldP spid="11281" grpId="0"/>
      <p:bldP spid="11282" grpId="0"/>
      <p:bldP spid="112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BOOK3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511300" cy="89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400425" y="207963"/>
            <a:ext cx="486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/>
              <a:t>Разбей существительные на два</a:t>
            </a:r>
          </a:p>
          <a:p>
            <a:r>
              <a:rPr lang="ru-RU" altLang="ru-RU" sz="2400"/>
              <a:t>столбика: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39838" y="1957388"/>
            <a:ext cx="79311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Стул, строитель, машина, водитель, весна,</a:t>
            </a:r>
          </a:p>
          <a:p>
            <a:r>
              <a:rPr lang="ru-RU" altLang="ru-RU">
                <a:solidFill>
                  <a:schemeClr val="bg1"/>
                </a:solidFill>
              </a:rPr>
              <a:t>река, учитель, дорога, медведь, сорока, мост,</a:t>
            </a:r>
          </a:p>
          <a:p>
            <a:r>
              <a:rPr lang="ru-RU" altLang="ru-RU">
                <a:solidFill>
                  <a:schemeClr val="bg1"/>
                </a:solidFill>
              </a:rPr>
              <a:t>облака, сапоги, деревня, ученик, яблоко, заяц,</a:t>
            </a:r>
          </a:p>
          <a:p>
            <a:r>
              <a:rPr lang="ru-RU" altLang="ru-RU">
                <a:solidFill>
                  <a:schemeClr val="bg1"/>
                </a:solidFill>
              </a:rPr>
              <a:t>корова, воробей, диван.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67038" y="4311650"/>
            <a:ext cx="3602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/>
              <a:t>Приведи свои примеры.</a:t>
            </a:r>
          </a:p>
        </p:txBody>
      </p:sp>
      <p:pic>
        <p:nvPicPr>
          <p:cNvPr id="12296" name="Picture 8" descr="3d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084763"/>
            <a:ext cx="1871662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7813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>
                <a:solidFill>
                  <a:srgbClr val="FF3300"/>
                </a:solidFill>
              </a:rPr>
              <a:t>Имена</a:t>
            </a:r>
            <a:r>
              <a:rPr lang="ru-RU" altLang="ru-RU" sz="3200">
                <a:solidFill>
                  <a:srgbClr val="FF3300"/>
                </a:solidFill>
              </a:rPr>
              <a:t> </a:t>
            </a:r>
            <a:r>
              <a:rPr lang="ru-RU" altLang="ru-RU" sz="3600">
                <a:solidFill>
                  <a:srgbClr val="FF3300"/>
                </a:solidFill>
              </a:rPr>
              <a:t>существительные</a:t>
            </a:r>
            <a:r>
              <a:rPr lang="ru-RU" altLang="ru-RU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2987675" y="1268413"/>
            <a:ext cx="7921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219700" y="1268413"/>
            <a:ext cx="720725" cy="865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843213" y="2349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sz="18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908175" y="2100263"/>
            <a:ext cx="2879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Собственные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932363" y="2133600"/>
            <a:ext cx="386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Нарицательные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692275" y="2565400"/>
            <a:ext cx="324008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(Имена, фамилии,</a:t>
            </a:r>
          </a:p>
          <a:p>
            <a:r>
              <a:rPr lang="ru-RU" altLang="ru-RU">
                <a:solidFill>
                  <a:schemeClr val="bg1"/>
                </a:solidFill>
              </a:rPr>
              <a:t>отчества людей,</a:t>
            </a:r>
          </a:p>
          <a:p>
            <a:r>
              <a:rPr lang="ru-RU" altLang="ru-RU">
                <a:solidFill>
                  <a:schemeClr val="bg1"/>
                </a:solidFill>
              </a:rPr>
              <a:t>клички животных,</a:t>
            </a:r>
          </a:p>
          <a:p>
            <a:r>
              <a:rPr lang="ru-RU" altLang="ru-RU">
                <a:solidFill>
                  <a:schemeClr val="bg1"/>
                </a:solidFill>
              </a:rPr>
              <a:t>названия стран,</a:t>
            </a:r>
          </a:p>
          <a:p>
            <a:r>
              <a:rPr lang="ru-RU" altLang="ru-RU">
                <a:solidFill>
                  <a:schemeClr val="bg1"/>
                </a:solidFill>
              </a:rPr>
              <a:t>городов, рек …)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076825" y="2997200"/>
            <a:ext cx="337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(все остальные</a:t>
            </a:r>
          </a:p>
          <a:p>
            <a:r>
              <a:rPr lang="ru-RU" altLang="ru-RU">
                <a:solidFill>
                  <a:schemeClr val="bg1"/>
                </a:solidFill>
              </a:rPr>
              <a:t>имена существи-</a:t>
            </a:r>
          </a:p>
          <a:p>
            <a:r>
              <a:rPr lang="ru-RU" altLang="ru-RU">
                <a:solidFill>
                  <a:schemeClr val="bg1"/>
                </a:solidFill>
              </a:rPr>
              <a:t>тельные)</a:t>
            </a:r>
          </a:p>
        </p:txBody>
      </p:sp>
      <p:pic>
        <p:nvPicPr>
          <p:cNvPr id="13325" name="Picture 13" descr="Рисунок2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300663"/>
            <a:ext cx="36734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animBg="1"/>
      <p:bldP spid="13318" grpId="0" animBg="1"/>
      <p:bldP spid="13321" grpId="0"/>
      <p:bldP spid="13322" grpId="0"/>
      <p:bldP spid="13323" grpId="0"/>
      <p:bldP spid="13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OOK3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511300" cy="89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327400" y="588963"/>
            <a:ext cx="3303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Подумай – назови: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751138" y="1474788"/>
            <a:ext cx="2719387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>
                <a:solidFill>
                  <a:schemeClr val="bg1"/>
                </a:solidFill>
              </a:rPr>
              <a:t>Страна - …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Город - …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Река - …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Имя - …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Отчество - …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Фамилия - …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Кличка - …</a:t>
            </a:r>
          </a:p>
          <a:p>
            <a:r>
              <a:rPr lang="ru-RU" altLang="ru-RU" sz="3200">
                <a:solidFill>
                  <a:schemeClr val="bg1"/>
                </a:solidFill>
              </a:rPr>
              <a:t>Село - …</a:t>
            </a:r>
          </a:p>
        </p:txBody>
      </p:sp>
      <p:pic>
        <p:nvPicPr>
          <p:cNvPr id="14343" name="Picture 7" descr="mult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773238"/>
            <a:ext cx="2232025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03350" y="611188"/>
            <a:ext cx="71548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FF3300"/>
                </a:solidFill>
              </a:rPr>
              <a:t>Имена существительные</a:t>
            </a:r>
          </a:p>
          <a:p>
            <a:pPr algn="ctr"/>
            <a:r>
              <a:rPr lang="ru-RU" altLang="ru-RU" sz="3200">
                <a:solidFill>
                  <a:srgbClr val="FF3300"/>
                </a:solidFill>
              </a:rPr>
              <a:t>изменяются по числам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2843213" y="1773238"/>
            <a:ext cx="7921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435600" y="1773238"/>
            <a:ext cx="720725" cy="865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63713" y="2676525"/>
            <a:ext cx="3205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единственное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724525" y="2708275"/>
            <a:ext cx="296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множественное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887538" y="3181350"/>
            <a:ext cx="258603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(Обозначает </a:t>
            </a:r>
          </a:p>
          <a:p>
            <a:r>
              <a:rPr lang="ru-RU" altLang="ru-RU">
                <a:solidFill>
                  <a:schemeClr val="bg1"/>
                </a:solidFill>
              </a:rPr>
              <a:t>один предмет.</a:t>
            </a:r>
          </a:p>
          <a:p>
            <a:r>
              <a:rPr lang="ru-RU" altLang="ru-RU">
                <a:solidFill>
                  <a:schemeClr val="bg1"/>
                </a:solidFill>
              </a:rPr>
              <a:t>Например:</a:t>
            </a:r>
          </a:p>
          <a:p>
            <a:r>
              <a:rPr lang="ru-RU" altLang="ru-RU">
                <a:solidFill>
                  <a:schemeClr val="bg1"/>
                </a:solidFill>
              </a:rPr>
              <a:t>Кто? Конь</a:t>
            </a:r>
          </a:p>
          <a:p>
            <a:r>
              <a:rPr lang="ru-RU" altLang="ru-RU">
                <a:solidFill>
                  <a:schemeClr val="bg1"/>
                </a:solidFill>
              </a:rPr>
              <a:t>Что? цветок 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867400" y="3252788"/>
            <a:ext cx="305911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(Обозначает</a:t>
            </a:r>
          </a:p>
          <a:p>
            <a:r>
              <a:rPr lang="ru-RU" altLang="ru-RU">
                <a:solidFill>
                  <a:schemeClr val="bg1"/>
                </a:solidFill>
              </a:rPr>
              <a:t>несколько предметов. </a:t>
            </a:r>
          </a:p>
          <a:p>
            <a:r>
              <a:rPr lang="ru-RU" altLang="ru-RU">
                <a:solidFill>
                  <a:schemeClr val="bg1"/>
                </a:solidFill>
              </a:rPr>
              <a:t>Например:</a:t>
            </a:r>
          </a:p>
          <a:p>
            <a:r>
              <a:rPr lang="ru-RU" altLang="ru-RU">
                <a:solidFill>
                  <a:schemeClr val="bg1"/>
                </a:solidFill>
              </a:rPr>
              <a:t>Кто? Кони</a:t>
            </a:r>
          </a:p>
          <a:p>
            <a:r>
              <a:rPr lang="ru-RU" altLang="ru-RU">
                <a:solidFill>
                  <a:schemeClr val="bg1"/>
                </a:solidFill>
              </a:rPr>
              <a:t>Что? цветы)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animBg="1"/>
      <p:bldP spid="15366" grpId="0" animBg="1"/>
      <p:bldP spid="15367" grpId="0"/>
      <p:bldP spid="15368" grpId="0"/>
      <p:bldP spid="15369" grpId="0"/>
      <p:bldP spid="1537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399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Наталья А. Рыжикова</cp:lastModifiedBy>
  <cp:revision>8</cp:revision>
  <dcterms:created xsi:type="dcterms:W3CDTF">2007-04-25T13:51:44Z</dcterms:created>
  <dcterms:modified xsi:type="dcterms:W3CDTF">2017-06-13T14:16:26Z</dcterms:modified>
</cp:coreProperties>
</file>