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70E87D-501C-4258-BCDA-4EB6B149F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6548943-FAC0-49DF-8BFE-4904889C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D14D5-A6F5-4339-A792-041D5591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3F93F1-005B-46FC-84BA-65F535C7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800B4C-10C2-4F18-8812-E6C2F048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69EA73-0985-466C-96D9-41788D3A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A6E391D-BB2F-467C-94BD-2A36688A7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EA2CAE-98FD-42DF-91E3-A06370FF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19D36A-D579-4D1C-AC94-1FEBE703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BA544F-C888-4C37-A776-28137017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0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294BE17-E300-465A-B920-CAAC1E940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9BA134-4928-4F17-B8E8-40FE857E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008D75-52A8-459B-9666-2A206252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244497-80B4-4E31-A167-A1E66D4A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73D6C2-B41D-4381-839E-AAA2ABF9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8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86B34E-9BE9-494F-91E0-EA9F2C24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0615CC-FEFA-4656-811D-149B2632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52FD17-0E7D-43E0-A904-CE0254B1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8AFDE0-83CA-470D-8DFD-5DB8E113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EB42F-7A5D-4E52-A1B6-8E63253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3D095E-5D89-4D64-BCB9-66568408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914D19-969F-4B27-B6DF-3FA5AA67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724F4E-3C09-416D-A925-7758292E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EE3406-0766-447D-B63C-67415BB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633E50-ECE2-4321-A45D-9A52F5B9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BAB09-6E4C-476A-BA46-DB4E14A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783150-DB7F-454F-A428-7EBEF24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571571-2F24-44FD-A3D1-C18D1B1A0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DEC977-A2B2-4825-821B-D282C902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E20D8B-BF52-4DFC-A075-3155A5CC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EC6B31-03DD-4245-AE93-5542E57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7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FDCBF-5C24-4AE7-936D-45234D2D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2158A5-545F-43A3-929B-1CDC711C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42E5F89-235A-4E8B-AF10-EB013465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A0BA9AE-6EB4-4403-A533-4B172F220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D3AD484-578A-4B24-B703-F3F398196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6C97DA2-D383-403E-BF4E-0A86EBAA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9A4649-119F-4C5B-9006-D702D86A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7A55FB-5C9F-4BF3-BA13-E7B76E1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9F45E5-B2D4-4C88-9390-D545746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29B0962-08AE-489F-A6F4-CF7884D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763078-034B-461D-8FA8-20AFD809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B027BE-13C4-4D5C-8B4A-6A5FF3E3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B277C13-D26D-4A0D-A933-4FDFCE18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FEE591E-A325-426E-91B3-3B8071E2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5A8975-8EF0-4A31-99F8-F52A2FE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E5074F-2385-4F5B-B4A0-9E00A299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DAA45E-67D5-44ED-B525-D2F9F1FAA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0F3CC8-C76A-4B0B-9D82-5B6AC455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3E94AB-666C-4818-819A-E676C8FA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29D47C-1CF0-41A6-A481-CD8F031C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9ADB51-41FD-4C55-9E9E-3122A911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2A28F8-4F63-465B-B2B6-9A17F68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4061BF8-41A8-4B01-9C3E-1F6C3C6D6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9BA23A-6290-4D4E-8FA5-DF784748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E4B84A-26B2-43E9-B54E-31B5FB53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44941C-3E9D-40A0-97C2-1DED1DA6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9D2F01-BA55-407B-9D1A-879B5A9C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F7CFDD-B102-4F8C-850F-974992C0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5C6517-E31B-461E-BEA7-78084DB89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763C2F-74D5-48AC-88D2-242A21C7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72D4-8F31-4AAC-A03F-3671034303C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AA4A6E-1CC3-42F0-9558-2E1CE7919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B9854D-3136-480E-84BB-15D1F353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CE3E2A-517F-4C62-B186-DAA883883B62}"/>
              </a:ext>
            </a:extLst>
          </p:cNvPr>
          <p:cNvSpPr txBox="1"/>
          <p:nvPr/>
        </p:nvSpPr>
        <p:spPr>
          <a:xfrm>
            <a:off x="4288665" y="2807594"/>
            <a:ext cx="303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ягода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645754-05D2-4C3B-92F2-6276DFFF1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9" y="793401"/>
            <a:ext cx="2287697" cy="1536325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1139456-91E8-4038-B7A0-104E8E827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04" y="793401"/>
            <a:ext cx="2277420" cy="1536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49B930-F1D0-4CEC-8B25-2313DE9D6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9" y="2759298"/>
            <a:ext cx="2037030" cy="153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4FBA49D-D5DA-41CE-9A09-FCD85CA502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81" y="4725195"/>
            <a:ext cx="2076114" cy="1536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975655E-2B4D-49B3-81BF-056645BD3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89" y="745105"/>
            <a:ext cx="2048433" cy="1536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BBDCBC-D2DB-4169-BF99-76479E726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32" y="2807594"/>
            <a:ext cx="1524148" cy="1536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A298E7B-A22C-417D-87C8-2901760094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22" y="4725194"/>
            <a:ext cx="2048433" cy="1536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3AC2403-5AF3-46FA-ACCA-ECDC9862E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0" y="4725193"/>
            <a:ext cx="2253276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0EFB7B-5774-4914-90DF-1F1DF9EDFD6C}"/>
              </a:ext>
            </a:extLst>
          </p:cNvPr>
          <p:cNvSpPr txBox="1"/>
          <p:nvPr/>
        </p:nvSpPr>
        <p:spPr>
          <a:xfrm>
            <a:off x="4288664" y="2807594"/>
            <a:ext cx="3456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3D7AA96-AB56-4237-9C89-1476AFB24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6" y="793401"/>
            <a:ext cx="2286623" cy="1536325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0EAF42-3CE2-4A3C-8FD0-75059D2E7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7" y="4451340"/>
            <a:ext cx="3160058" cy="2245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2CC2A6-76F1-4739-8B0A-2A49B1348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7" y="2872444"/>
            <a:ext cx="2700762" cy="13100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62E878-31D0-4203-ADF5-EFCEEDD3E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7" y="4807597"/>
            <a:ext cx="2700762" cy="1371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587F99-2987-49AB-AFFA-44C4923FC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59" y="745105"/>
            <a:ext cx="2100874" cy="1536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28756B-EEB0-41E3-AF7E-3073D55E6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58" y="2759298"/>
            <a:ext cx="2363757" cy="153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EE355D-57F8-431E-972B-532C5877A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58" y="4759362"/>
            <a:ext cx="2700762" cy="14679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162B662-CAC7-4552-9059-F425075DE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7" y="827853"/>
            <a:ext cx="2543932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4288665" y="2975590"/>
            <a:ext cx="303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ru-RU" sz="7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63" y="430778"/>
            <a:ext cx="1614053" cy="216497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59" y="2807593"/>
            <a:ext cx="1860757" cy="153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6" y="430778"/>
            <a:ext cx="2841276" cy="1850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5" y="4846219"/>
            <a:ext cx="2135464" cy="1796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6" y="745105"/>
            <a:ext cx="2450279" cy="1536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98" y="2807593"/>
            <a:ext cx="2595282" cy="153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6" y="4725194"/>
            <a:ext cx="2319674" cy="1536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4725193"/>
            <a:ext cx="3079377" cy="17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Татьяна</cp:lastModifiedBy>
  <cp:revision>7</cp:revision>
  <dcterms:created xsi:type="dcterms:W3CDTF">2020-07-31T18:21:36Z</dcterms:created>
  <dcterms:modified xsi:type="dcterms:W3CDTF">2020-08-06T22:37:40Z</dcterms:modified>
</cp:coreProperties>
</file>