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14" r:id="rId3"/>
  </p:sldMasterIdLst>
  <p:sldIdLst>
    <p:sldId id="256" r:id="rId4"/>
    <p:sldId id="258" r:id="rId5"/>
    <p:sldId id="259" r:id="rId6"/>
    <p:sldId id="260" r:id="rId7"/>
    <p:sldId id="261" r:id="rId8"/>
    <p:sldId id="262" r:id="rId9"/>
    <p:sldId id="257" r:id="rId10"/>
    <p:sldId id="263" r:id="rId11"/>
    <p:sldId id="265" r:id="rId12"/>
    <p:sldId id="266" r:id="rId13"/>
    <p:sldId id="271" r:id="rId14"/>
    <p:sldId id="270" r:id="rId15"/>
    <p:sldId id="267" r:id="rId16"/>
    <p:sldId id="268" r:id="rId17"/>
    <p:sldId id="269" r:id="rId18"/>
    <p:sldId id="272" r:id="rId19"/>
    <p:sldId id="273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660"/>
  </p:normalViewPr>
  <p:slideViewPr>
    <p:cSldViewPr>
      <p:cViewPr varScale="1">
        <p:scale>
          <a:sx n="87" d="100"/>
          <a:sy n="87" d="100"/>
        </p:scale>
        <p:origin x="151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CEF3A4-A2BF-4123-AC18-02625AA9D7A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A43F82-D153-410D-A1CF-431F03336DCF}" type="pres">
      <dgm:prSet presAssocID="{6CCEF3A4-A2BF-4123-AC18-02625AA9D7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C10E4A1-B1B3-4798-BFCC-041B628A881A}" type="presOf" srcId="{6CCEF3A4-A2BF-4123-AC18-02625AA9D7A4}" destId="{B3A43F82-D153-410D-A1CF-431F03336DCF}" srcOrd="0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107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43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22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294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024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176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53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6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660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875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12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4533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12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219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565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521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483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59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21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899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647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167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240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036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849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315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8042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06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86385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385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37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56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3114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1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00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AB446-C9CA-41CC-AC40-7F84179A9F65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1A54-9A4E-4090-9F33-4428E529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92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E:\&#1050;&#1091;&#1088;&#1089;&#1099;\&#1050;&#1091;&#1088;&#1089;&#1099;%20&#1050;&#1050;&#1048;&#1044;&#1055;&#1055;&#1054;%202018\&#1055;&#1088;&#1080;&#1077;&#1084;%20&#1050;&#1083;&#1102;&#1095;&#1077;&#1074;&#1099;&#1077;%20&#1089;&#1083;&#1086;&#1074;&#1072;\1.mp3" TargetMode="External"/><Relationship Id="rId1" Type="http://schemas.microsoft.com/office/2007/relationships/media" Target="file:///E:\&#1050;&#1091;&#1088;&#1089;&#1099;\&#1050;&#1091;&#1088;&#1089;&#1099;%20&#1050;&#1050;&#1048;&#1044;&#1055;&#1055;&#1054;%202018\&#1055;&#1088;&#1080;&#1077;&#1084;%20&#1050;&#1083;&#1102;&#1095;&#1077;&#1074;&#1099;&#1077;%20&#1089;&#1083;&#1086;&#1074;&#1072;\1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4390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2938338"/>
          </a:xfrm>
        </p:spPr>
        <p:txBody>
          <a:bodyPr>
            <a:normAutofit/>
          </a:bodyPr>
          <a:lstStyle/>
          <a:p>
            <a:pPr algn="l"/>
            <a:r>
              <a:rPr lang="ru-RU" sz="3600" dirty="0"/>
              <a:t>«П.М. Пржевальский внёс огромный вклад в развитие русской географической науки»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293096"/>
            <a:ext cx="8229600" cy="2337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Фразу можно понять и так: «П.М</a:t>
            </a:r>
            <a:r>
              <a:rPr lang="ru-RU" dirty="0"/>
              <a:t>. </a:t>
            </a:r>
            <a:r>
              <a:rPr lang="ru-RU" dirty="0" smtClean="0"/>
              <a:t>Пржевальский </a:t>
            </a:r>
            <a:r>
              <a:rPr lang="ru-RU" i="1" dirty="0"/>
              <a:t>внёс огромный </a:t>
            </a:r>
            <a:r>
              <a:rPr lang="ru-RU" i="1" dirty="0" smtClean="0"/>
              <a:t>вклад</a:t>
            </a:r>
            <a:r>
              <a:rPr lang="ru-RU" i="1" dirty="0"/>
              <a:t>, </a:t>
            </a:r>
            <a:r>
              <a:rPr lang="ru-RU" dirty="0"/>
              <a:t>т. е. оказал финансовую поддержку (</a:t>
            </a:r>
            <a:r>
              <a:rPr lang="ru-RU" dirty="0" smtClean="0"/>
              <a:t>сделал </a:t>
            </a:r>
            <a:r>
              <a:rPr lang="ru-RU" dirty="0"/>
              <a:t>инвестиции) в развитие русской географической науки».</a:t>
            </a:r>
          </a:p>
        </p:txBody>
      </p:sp>
    </p:spTree>
    <p:extLst>
      <p:ext uri="{BB962C8B-B14F-4D97-AF65-F5344CB8AC3E}">
        <p14:creationId xmlns:p14="http://schemas.microsoft.com/office/powerpoint/2010/main" val="31421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</a:rPr>
              <a:t>Ключевые слова </a:t>
            </a:r>
            <a:r>
              <a:rPr lang="ru-RU" sz="3600" dirty="0"/>
              <a:t>— это маркеры смысла всей фразы и в совокупности они должны образовывать логическую последовательность, что-то вроде рассказа в рассказе (или его скелета), несущего главный смысл всего текста. </a:t>
            </a:r>
          </a:p>
        </p:txBody>
      </p:sp>
    </p:spTree>
    <p:extLst>
      <p:ext uri="{BB962C8B-B14F-4D97-AF65-F5344CB8AC3E}">
        <p14:creationId xmlns:p14="http://schemas.microsoft.com/office/powerpoint/2010/main" val="175780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Метод </a:t>
            </a:r>
            <a:r>
              <a:rPr lang="ru-RU" sz="3200" dirty="0" smtClean="0">
                <a:solidFill>
                  <a:srgbClr val="FF0000"/>
                </a:solidFill>
              </a:rPr>
              <a:t>«ключевых слов»</a:t>
            </a:r>
            <a:r>
              <a:rPr lang="ru-RU" sz="3200" dirty="0" smtClean="0"/>
              <a:t> основан </a:t>
            </a:r>
            <a:r>
              <a:rPr lang="ru-RU" sz="3200" dirty="0"/>
              <a:t>на том, что в каждой фразе может быть выделено одно- два ключевых слова, припомнив которые немедленно вспоминаешь целиком и всю фразу, а для каждого абзаца — это ключевая фраза, по которой можно легко вспомнить раз прочитанный абзац.</a:t>
            </a:r>
          </a:p>
        </p:txBody>
      </p:sp>
    </p:spTree>
    <p:extLst>
      <p:ext uri="{BB962C8B-B14F-4D97-AF65-F5344CB8AC3E}">
        <p14:creationId xmlns:p14="http://schemas.microsoft.com/office/powerpoint/2010/main" val="45010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Рассмотрим приемы использования «ключевых слов» на уроках информатики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80928"/>
            <a:ext cx="5616624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74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Ключевые слова</a:t>
            </a:r>
            <a:endParaRPr lang="ru-RU" dirty="0"/>
          </a:p>
        </p:txBody>
      </p:sp>
      <p:sp>
        <p:nvSpPr>
          <p:cNvPr id="7171" name="Объект 4"/>
          <p:cNvSpPr>
            <a:spLocks noGrp="1"/>
          </p:cNvSpPr>
          <p:nvPr>
            <p:ph type="body" idx="1"/>
          </p:nvPr>
        </p:nvSpPr>
        <p:spPr>
          <a:xfrm>
            <a:off x="1042988" y="1052513"/>
            <a:ext cx="7643812" cy="507365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ru-RU" altLang="ru-RU" sz="3600" b="1" dirty="0"/>
              <a:t>у</a:t>
            </a:r>
            <a:r>
              <a:rPr lang="ru-RU" altLang="ru-RU" sz="3600" b="1" dirty="0" smtClean="0"/>
              <a:t>хо</a:t>
            </a:r>
          </a:p>
          <a:p>
            <a:pPr algn="l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ru-RU" altLang="ru-RU" sz="3600" b="1" dirty="0" smtClean="0"/>
              <a:t>рот</a:t>
            </a:r>
          </a:p>
          <a:p>
            <a:pPr algn="l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ru-RU" altLang="ru-RU" sz="3600" b="1" dirty="0" smtClean="0"/>
              <a:t>информация</a:t>
            </a:r>
          </a:p>
          <a:p>
            <a:pPr algn="l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ru-RU" altLang="ru-RU" sz="3600" b="1" dirty="0" smtClean="0"/>
              <a:t>осязание</a:t>
            </a:r>
          </a:p>
          <a:p>
            <a:pPr algn="l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ru-RU" altLang="ru-RU" sz="3600" b="1" dirty="0" smtClean="0"/>
              <a:t>нос</a:t>
            </a:r>
          </a:p>
          <a:p>
            <a:pPr algn="l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ru-RU" altLang="ru-RU" sz="3600" b="1" dirty="0" smtClean="0"/>
              <a:t>глаза</a:t>
            </a:r>
          </a:p>
          <a:p>
            <a:endParaRPr lang="ru-RU" altLang="ru-RU" dirty="0" smtClean="0"/>
          </a:p>
        </p:txBody>
      </p:sp>
      <p:pic>
        <p:nvPicPr>
          <p:cNvPr id="5122" name="Picture 2" descr="Картинки по запросу органы чувств картинки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507854" cy="2468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80312" y="3185681"/>
            <a:ext cx="843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ru-RU" sz="80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019003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1547664" y="2276872"/>
            <a:ext cx="640715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 smtClean="0"/>
              <a:t>ИНФОРМАЦИЯ И СПОСОБЫ ЕЁ ПОЛУЧЕНИЯ</a:t>
            </a: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975" y="4076700"/>
            <a:ext cx="6481763" cy="1752600"/>
          </a:xfrm>
        </p:spPr>
        <p:txBody>
          <a:bodyPr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36851704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980728"/>
            <a:ext cx="896448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Мир 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виртуальная сетка 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окутала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Судьбы связала, сплела, перепутала.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Сети электронной 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большое сплетение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Двинемся мы на его покорение.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Мысли уверенных станут движением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Всюду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всегда будем в ногу со временем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Компьютер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для всех и 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компьютер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всегда!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Хорошая истина очень проста</a:t>
            </a: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Как вы считаете, о чем говорится в этом стихотворении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информатика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773587" cy="11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22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Определить </a:t>
            </a:r>
            <a:r>
              <a:rPr lang="ru-RU" dirty="0"/>
              <a:t>последовательность </a:t>
            </a:r>
            <a:r>
              <a:rPr lang="ru-RU" dirty="0" smtClean="0"/>
              <a:t>и взаимосвязь следующих ключевых слов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240165"/>
              </p:ext>
            </p:extLst>
          </p:nvPr>
        </p:nvGraphicFramePr>
        <p:xfrm>
          <a:off x="593725" y="2193925"/>
          <a:ext cx="7956550" cy="407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93725" y="2348880"/>
            <a:ext cx="2394099" cy="14401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передача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9275" y="4581128"/>
            <a:ext cx="2394099" cy="14401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хранение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2403781"/>
            <a:ext cx="2394099" cy="14401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поиск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4581128"/>
            <a:ext cx="2394099" cy="14401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обработка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04" y="3573016"/>
            <a:ext cx="2052825" cy="11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2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57896"/>
            <a:ext cx="7362016" cy="1293028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51819"/>
            <a:ext cx="7924270" cy="4754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_AlgeriusCmDgStr" pitchFamily="18" charset="-52"/>
              </a:rPr>
              <a:t>Грушина Марина Александровна</a:t>
            </a: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a_AlgeriusCmDgStr" pitchFamily="18" charset="-52"/>
              </a:rPr>
              <a:t>Кудактина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_AlgeriusCmDgStr" pitchFamily="18" charset="-52"/>
              </a:rPr>
              <a:t> Антонина Александровна</a:t>
            </a: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a_AlgeriusCmDgStr" pitchFamily="18" charset="-52"/>
              </a:rPr>
              <a:t>Ксавериев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_AlgeriusCmDgStr" pitchFamily="18" charset="-52"/>
              </a:rPr>
              <a:t> Александр Владимирович</a:t>
            </a: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a_AlgeriusCmDgStr" pitchFamily="18" charset="-52"/>
              </a:rPr>
              <a:t>Калабина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_AlgeriusCmDgStr" pitchFamily="18" charset="-52"/>
              </a:rPr>
              <a:t> Татьяна Тимофеевна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_AlgeriusCmDgStr" pitchFamily="18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Титаническую работу провел коллектив в составе: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014" y="880133"/>
            <a:ext cx="8229600" cy="200223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«Ямщик </a:t>
            </a:r>
            <a:r>
              <a:rPr lang="ru-RU" dirty="0"/>
              <a:t>сидит на облучке, в тулупе, в красном </a:t>
            </a:r>
            <a:r>
              <a:rPr lang="ru-RU" dirty="0" smtClean="0"/>
              <a:t>кушаке».</a:t>
            </a:r>
            <a:br>
              <a:rPr lang="ru-RU" dirty="0" smtClean="0"/>
            </a:br>
            <a:r>
              <a:rPr lang="ru-RU" dirty="0" smtClean="0"/>
              <a:t>						</a:t>
            </a:r>
            <a:r>
              <a:rPr lang="ru-RU" sz="2700" dirty="0" smtClean="0"/>
              <a:t>А. С. Пушкин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для многих современных школьников содержание строки существенно беднее: </a:t>
            </a:r>
            <a:r>
              <a:rPr lang="ru-RU" i="1" dirty="0"/>
              <a:t>«Кто-то </a:t>
            </a:r>
            <a:r>
              <a:rPr lang="ru-RU" dirty="0"/>
              <a:t>сидит </a:t>
            </a:r>
            <a:r>
              <a:rPr lang="ru-RU" i="1" dirty="0"/>
              <a:t>на чём-то в чем-то </a:t>
            </a:r>
            <a:r>
              <a:rPr lang="ru-RU" dirty="0"/>
              <a:t>красном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938338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. </a:t>
            </a:r>
            <a:r>
              <a:rPr lang="ru-RU" sz="2800" dirty="0" err="1"/>
              <a:t>Фолловеры</a:t>
            </a:r>
            <a:r>
              <a:rPr lang="ru-RU" sz="2800" dirty="0"/>
              <a:t> моего </a:t>
            </a:r>
            <a:r>
              <a:rPr lang="ru-RU" sz="2800" dirty="0" err="1" smtClean="0"/>
              <a:t>твиттера</a:t>
            </a:r>
            <a:r>
              <a:rPr lang="ru-RU" sz="2800" dirty="0" smtClean="0"/>
              <a:t> </a:t>
            </a:r>
            <a:r>
              <a:rPr lang="ru-RU" sz="2800" dirty="0"/>
              <a:t>помнят этот день, поскольку публикация опроса вызвала немалое число </a:t>
            </a:r>
            <a:r>
              <a:rPr lang="ru-RU" sz="2800" dirty="0" err="1"/>
              <a:t>ретвитов</a:t>
            </a:r>
            <a:r>
              <a:rPr lang="ru-RU" sz="2800" dirty="0"/>
              <a:t> и </a:t>
            </a:r>
            <a:r>
              <a:rPr lang="ru-RU" sz="2800" dirty="0" err="1"/>
              <a:t>реплаев</a:t>
            </a:r>
            <a:r>
              <a:rPr lang="ru-RU" sz="1600"/>
              <a:t>» 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Прочитав (услышав) подобное, возможно, уже учителю придётся задуматься над сутью прочитанного фрагмента.</a:t>
            </a:r>
          </a:p>
        </p:txBody>
      </p:sp>
    </p:spTree>
    <p:extLst>
      <p:ext uri="{BB962C8B-B14F-4D97-AF65-F5344CB8AC3E}">
        <p14:creationId xmlns:p14="http://schemas.microsoft.com/office/powerpoint/2010/main" val="114690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лед самолета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3.xml><?xml version="1.0" encoding="utf-8"?>
<a:theme xmlns:a="http://schemas.openxmlformats.org/drawingml/2006/main" name="1_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306</Words>
  <Application>Microsoft Office PowerPoint</Application>
  <PresentationFormat>Экран (4:3)</PresentationFormat>
  <Paragraphs>41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 Unicode MS</vt:lpstr>
      <vt:lpstr>a_AlgeriusCmDgStr</vt:lpstr>
      <vt:lpstr>Arial</vt:lpstr>
      <vt:lpstr>Calibri</vt:lpstr>
      <vt:lpstr>Century Gothic</vt:lpstr>
      <vt:lpstr>Times New Roman</vt:lpstr>
      <vt:lpstr>Тема Office</vt:lpstr>
      <vt:lpstr>След самолета</vt:lpstr>
      <vt:lpstr>1_След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«Ямщик сидит на облучке, в тулупе, в красном кушаке».       А. С. Пушкин</vt:lpstr>
      <vt:lpstr>. Фолловеры моего твиттера помнят этот день, поскольку публикация опроса вызвала немалое число ретвитов и реплаев» </vt:lpstr>
      <vt:lpstr>«П.М. Пржевальский внёс огромный вклад в развитие русской географической науки»</vt:lpstr>
      <vt:lpstr>Презентация PowerPoint</vt:lpstr>
      <vt:lpstr>Презентация PowerPoint</vt:lpstr>
      <vt:lpstr>Рассмотрим приемы использования «ключевых слов» на уроках информатики</vt:lpstr>
      <vt:lpstr>Ключевые слова</vt:lpstr>
      <vt:lpstr>ИНФОРМАЦИЯ И СПОСОБЫ ЕЁ ПОЛУЧЕНИЯ</vt:lpstr>
      <vt:lpstr>Презентация PowerPoint</vt:lpstr>
      <vt:lpstr>Определить последовательность и взаимосвязь следующих ключевых слов</vt:lpstr>
      <vt:lpstr>Спасибо за внимание!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INFO</dc:creator>
  <cp:lastModifiedBy>Слушатель</cp:lastModifiedBy>
  <cp:revision>39</cp:revision>
  <dcterms:created xsi:type="dcterms:W3CDTF">2018-01-24T18:20:31Z</dcterms:created>
  <dcterms:modified xsi:type="dcterms:W3CDTF">2018-01-25T07:20:35Z</dcterms:modified>
</cp:coreProperties>
</file>