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7" r:id="rId10"/>
    <p:sldId id="268" r:id="rId11"/>
    <p:sldId id="265" r:id="rId12"/>
    <p:sldId id="266" r:id="rId13"/>
    <p:sldId id="273" r:id="rId14"/>
    <p:sldId id="272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3A61"/>
    <a:srgbClr val="071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24" autoAdjust="0"/>
  </p:normalViewPr>
  <p:slideViewPr>
    <p:cSldViewPr>
      <p:cViewPr varScale="1">
        <p:scale>
          <a:sx n="74" d="100"/>
          <a:sy n="74" d="100"/>
        </p:scale>
        <p:origin x="62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20D4AE-FACD-470A-97FB-615148535004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418A21A-448E-44D2-9C14-99F574CEA86B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B4F50BFB-227E-45AF-A099-AB1607639347}" type="parTrans" cxnId="{84FF782D-7C25-4A5D-8989-683A234B50DC}">
      <dgm:prSet/>
      <dgm:spPr/>
      <dgm:t>
        <a:bodyPr/>
        <a:lstStyle/>
        <a:p>
          <a:endParaRPr lang="ru-RU"/>
        </a:p>
      </dgm:t>
    </dgm:pt>
    <dgm:pt modelId="{EE14E9D8-8876-416E-8AFB-BD00B9605822}" type="sibTrans" cxnId="{84FF782D-7C25-4A5D-8989-683A234B50DC}">
      <dgm:prSet/>
      <dgm:spPr/>
      <dgm:t>
        <a:bodyPr/>
        <a:lstStyle/>
        <a:p>
          <a:endParaRPr lang="ru-RU"/>
        </a:p>
      </dgm:t>
    </dgm:pt>
    <dgm:pt modelId="{4D813EE0-3791-4432-A583-A473290BFFE0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EB814423-70D4-41E5-8205-136AA861E6F2}" type="parTrans" cxnId="{6691C8DF-E5C7-4C33-ADBE-00E7F03DEE70}">
      <dgm:prSet/>
      <dgm:spPr/>
      <dgm:t>
        <a:bodyPr/>
        <a:lstStyle/>
        <a:p>
          <a:endParaRPr lang="ru-RU"/>
        </a:p>
      </dgm:t>
    </dgm:pt>
    <dgm:pt modelId="{E2BCA8CD-57A4-440B-9EA0-8B94F34C70B9}" type="sibTrans" cxnId="{6691C8DF-E5C7-4C33-ADBE-00E7F03DEE70}">
      <dgm:prSet/>
      <dgm:spPr/>
      <dgm:t>
        <a:bodyPr/>
        <a:lstStyle/>
        <a:p>
          <a:endParaRPr lang="ru-RU"/>
        </a:p>
      </dgm:t>
    </dgm:pt>
    <dgm:pt modelId="{3F0DCA40-19F1-48B9-9E4E-8933A093519B}">
      <dgm:prSet custT="1"/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3784878-175D-4C3F-8921-7C5B88D96249}" type="parTrans" cxnId="{BE5B7430-7625-422B-8C69-6734DF861C8D}">
      <dgm:prSet/>
      <dgm:spPr/>
      <dgm:t>
        <a:bodyPr/>
        <a:lstStyle/>
        <a:p>
          <a:endParaRPr lang="ru-RU"/>
        </a:p>
      </dgm:t>
    </dgm:pt>
    <dgm:pt modelId="{7E56FC61-B1BE-4060-91E8-6218B44E90FE}" type="sibTrans" cxnId="{BE5B7430-7625-422B-8C69-6734DF861C8D}">
      <dgm:prSet/>
      <dgm:spPr/>
      <dgm:t>
        <a:bodyPr/>
        <a:lstStyle/>
        <a:p>
          <a:endParaRPr lang="ru-RU"/>
        </a:p>
      </dgm:t>
    </dgm:pt>
    <dgm:pt modelId="{AC5467AB-1A72-4DC1-A91A-EFF967796D96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Организация пространства Учреждения в соответствии с утвержденными эскизами функциональных модулей с учетом возрастных и индивидуальных особенностей детей.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4EA56A-D2A6-4E9F-8DFB-F0727628849E}" type="parTrans" cxnId="{E5A23822-72DE-487A-BD20-0F6049BAD246}">
      <dgm:prSet/>
      <dgm:spPr/>
      <dgm:t>
        <a:bodyPr/>
        <a:lstStyle/>
        <a:p>
          <a:endParaRPr lang="ru-RU"/>
        </a:p>
      </dgm:t>
    </dgm:pt>
    <dgm:pt modelId="{5051C48B-6077-485D-9435-03B72A6FC052}" type="sibTrans" cxnId="{E5A23822-72DE-487A-BD20-0F6049BAD246}">
      <dgm:prSet/>
      <dgm:spPr/>
      <dgm:t>
        <a:bodyPr/>
        <a:lstStyle/>
        <a:p>
          <a:endParaRPr lang="ru-RU"/>
        </a:p>
      </dgm:t>
    </dgm:pt>
    <dgm:pt modelId="{17144D2B-3BF1-4FBA-8E3C-0309D7565024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личностно-ориентированных форм взаимодействия субъектов (детей, родителей, педагогов) учреждения по внедрению программы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Мультистудии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воспитательную деятельность (способствующего наиболее полному раскрытию и развитию индивидуальных способностей ребенка, становлению его личности, приобретению ребенком опыта выбора деятельности, позиции, роли, ранней профориентации).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C4C3D9-6B74-4FC1-ABAA-CEA8BB93DAD6}" type="parTrans" cxnId="{8DE30FD1-193C-4A95-B43F-3A7AFBF1D9EF}">
      <dgm:prSet/>
      <dgm:spPr/>
      <dgm:t>
        <a:bodyPr/>
        <a:lstStyle/>
        <a:p>
          <a:endParaRPr lang="ru-RU"/>
        </a:p>
      </dgm:t>
    </dgm:pt>
    <dgm:pt modelId="{427DEF26-EBEC-4D26-BFA5-F9AAB719559D}" type="sibTrans" cxnId="{8DE30FD1-193C-4A95-B43F-3A7AFBF1D9EF}">
      <dgm:prSet/>
      <dgm:spPr/>
      <dgm:t>
        <a:bodyPr/>
        <a:lstStyle/>
        <a:p>
          <a:endParaRPr lang="ru-RU"/>
        </a:p>
      </dgm:t>
    </dgm:pt>
    <dgm:pt modelId="{7D8CA390-7483-453C-9A1F-61D7E16261CC}" type="pres">
      <dgm:prSet presAssocID="{A920D4AE-FACD-470A-97FB-61514853500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29DF23-F447-43F2-BF1C-C9899622EFC2}" type="pres">
      <dgm:prSet presAssocID="{D418A21A-448E-44D2-9C14-99F574CEA86B}" presName="composite" presStyleCnt="0"/>
      <dgm:spPr/>
    </dgm:pt>
    <dgm:pt modelId="{A5BFD3EC-C28A-49F1-AEDF-091E8548D3CD}" type="pres">
      <dgm:prSet presAssocID="{D418A21A-448E-44D2-9C14-99F574CEA86B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13F3F-9ED3-4230-B1D2-A78B16B7D972}" type="pres">
      <dgm:prSet presAssocID="{D418A21A-448E-44D2-9C14-99F574CEA86B}" presName="descendantText" presStyleLbl="alignAcc1" presStyleIdx="0" presStyleCnt="2" custScaleY="100000" custLinFactNeighborX="-620" custLinFactNeighborY="2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BA433-B898-4203-9177-E320E473F2EB}" type="pres">
      <dgm:prSet presAssocID="{EE14E9D8-8876-416E-8AFB-BD00B9605822}" presName="sp" presStyleCnt="0"/>
      <dgm:spPr/>
    </dgm:pt>
    <dgm:pt modelId="{F524849F-30CA-4417-8BD1-461C1C669285}" type="pres">
      <dgm:prSet presAssocID="{4D813EE0-3791-4432-A583-A473290BFFE0}" presName="composite" presStyleCnt="0"/>
      <dgm:spPr/>
    </dgm:pt>
    <dgm:pt modelId="{E95A92C4-4885-4A78-93F1-4832665BEF17}" type="pres">
      <dgm:prSet presAssocID="{4D813EE0-3791-4432-A583-A473290BFFE0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38B12F-C923-4020-BF4F-B2A458250467}" type="pres">
      <dgm:prSet presAssocID="{4D813EE0-3791-4432-A583-A473290BFFE0}" presName="descendantText" presStyleLbl="alignAcc1" presStyleIdx="1" presStyleCnt="2" custScaleY="132368" custLinFactNeighborX="1230" custLinFactNeighborY="-21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B45281-05D0-466E-A8C5-EBBC6C41D2FC}" type="presOf" srcId="{D418A21A-448E-44D2-9C14-99F574CEA86B}" destId="{A5BFD3EC-C28A-49F1-AEDF-091E8548D3CD}" srcOrd="0" destOrd="0" presId="urn:microsoft.com/office/officeart/2005/8/layout/chevron2"/>
    <dgm:cxn modelId="{6CE5E85C-B4DE-46C9-AC9E-4ABD8D5F0761}" type="presOf" srcId="{4D813EE0-3791-4432-A583-A473290BFFE0}" destId="{E95A92C4-4885-4A78-93F1-4832665BEF17}" srcOrd="0" destOrd="0" presId="urn:microsoft.com/office/officeart/2005/8/layout/chevron2"/>
    <dgm:cxn modelId="{46904324-576C-4D3C-A521-E5B09A0A0DA8}" type="presOf" srcId="{AC5467AB-1A72-4DC1-A91A-EFF967796D96}" destId="{BB613F3F-9ED3-4230-B1D2-A78B16B7D972}" srcOrd="0" destOrd="0" presId="urn:microsoft.com/office/officeart/2005/8/layout/chevron2"/>
    <dgm:cxn modelId="{E5A23822-72DE-487A-BD20-0F6049BAD246}" srcId="{D418A21A-448E-44D2-9C14-99F574CEA86B}" destId="{AC5467AB-1A72-4DC1-A91A-EFF967796D96}" srcOrd="0" destOrd="0" parTransId="{7D4EA56A-D2A6-4E9F-8DFB-F0727628849E}" sibTransId="{5051C48B-6077-485D-9435-03B72A6FC052}"/>
    <dgm:cxn modelId="{BE5B7430-7625-422B-8C69-6734DF861C8D}" srcId="{4D813EE0-3791-4432-A583-A473290BFFE0}" destId="{3F0DCA40-19F1-48B9-9E4E-8933A093519B}" srcOrd="0" destOrd="0" parTransId="{D3784878-175D-4C3F-8921-7C5B88D96249}" sibTransId="{7E56FC61-B1BE-4060-91E8-6218B44E90FE}"/>
    <dgm:cxn modelId="{283BCD06-5EF3-4E49-B4B4-A411577EC194}" type="presOf" srcId="{A920D4AE-FACD-470A-97FB-615148535004}" destId="{7D8CA390-7483-453C-9A1F-61D7E16261CC}" srcOrd="0" destOrd="0" presId="urn:microsoft.com/office/officeart/2005/8/layout/chevron2"/>
    <dgm:cxn modelId="{6691C8DF-E5C7-4C33-ADBE-00E7F03DEE70}" srcId="{A920D4AE-FACD-470A-97FB-615148535004}" destId="{4D813EE0-3791-4432-A583-A473290BFFE0}" srcOrd="1" destOrd="0" parTransId="{EB814423-70D4-41E5-8205-136AA861E6F2}" sibTransId="{E2BCA8CD-57A4-440B-9EA0-8B94F34C70B9}"/>
    <dgm:cxn modelId="{8DE30FD1-193C-4A95-B43F-3A7AFBF1D9EF}" srcId="{4D813EE0-3791-4432-A583-A473290BFFE0}" destId="{17144D2B-3BF1-4FBA-8E3C-0309D7565024}" srcOrd="1" destOrd="0" parTransId="{36C4C3D9-6B74-4FC1-ABAA-CEA8BB93DAD6}" sibTransId="{427DEF26-EBEC-4D26-BFA5-F9AAB719559D}"/>
    <dgm:cxn modelId="{4D0606BB-ED4E-4EDB-B101-E2B58ED33D4D}" type="presOf" srcId="{17144D2B-3BF1-4FBA-8E3C-0309D7565024}" destId="{0838B12F-C923-4020-BF4F-B2A458250467}" srcOrd="0" destOrd="1" presId="urn:microsoft.com/office/officeart/2005/8/layout/chevron2"/>
    <dgm:cxn modelId="{84FF782D-7C25-4A5D-8989-683A234B50DC}" srcId="{A920D4AE-FACD-470A-97FB-615148535004}" destId="{D418A21A-448E-44D2-9C14-99F574CEA86B}" srcOrd="0" destOrd="0" parTransId="{B4F50BFB-227E-45AF-A099-AB1607639347}" sibTransId="{EE14E9D8-8876-416E-8AFB-BD00B9605822}"/>
    <dgm:cxn modelId="{9DC43FF9-6149-4855-8D92-22A69D49F5F2}" type="presOf" srcId="{3F0DCA40-19F1-48B9-9E4E-8933A093519B}" destId="{0838B12F-C923-4020-BF4F-B2A458250467}" srcOrd="0" destOrd="0" presId="urn:microsoft.com/office/officeart/2005/8/layout/chevron2"/>
    <dgm:cxn modelId="{F125F173-1D2A-4487-B34F-93FF46E42951}" type="presParOf" srcId="{7D8CA390-7483-453C-9A1F-61D7E16261CC}" destId="{3729DF23-F447-43F2-BF1C-C9899622EFC2}" srcOrd="0" destOrd="0" presId="urn:microsoft.com/office/officeart/2005/8/layout/chevron2"/>
    <dgm:cxn modelId="{D835EC16-423A-489F-A6F0-8AAEAABF3F5E}" type="presParOf" srcId="{3729DF23-F447-43F2-BF1C-C9899622EFC2}" destId="{A5BFD3EC-C28A-49F1-AEDF-091E8548D3CD}" srcOrd="0" destOrd="0" presId="urn:microsoft.com/office/officeart/2005/8/layout/chevron2"/>
    <dgm:cxn modelId="{DEA67344-537C-4EB0-90F5-0135D2E61DF3}" type="presParOf" srcId="{3729DF23-F447-43F2-BF1C-C9899622EFC2}" destId="{BB613F3F-9ED3-4230-B1D2-A78B16B7D972}" srcOrd="1" destOrd="0" presId="urn:microsoft.com/office/officeart/2005/8/layout/chevron2"/>
    <dgm:cxn modelId="{24D60C6A-E87E-407B-ACAD-514B3156D7D4}" type="presParOf" srcId="{7D8CA390-7483-453C-9A1F-61D7E16261CC}" destId="{E86BA433-B898-4203-9177-E320E473F2EB}" srcOrd="1" destOrd="0" presId="urn:microsoft.com/office/officeart/2005/8/layout/chevron2"/>
    <dgm:cxn modelId="{883ACB8C-A4A4-4EEA-9D98-8DF9CB729035}" type="presParOf" srcId="{7D8CA390-7483-453C-9A1F-61D7E16261CC}" destId="{F524849F-30CA-4417-8BD1-461C1C669285}" srcOrd="2" destOrd="0" presId="urn:microsoft.com/office/officeart/2005/8/layout/chevron2"/>
    <dgm:cxn modelId="{41C1AD2C-7D4D-4F42-83B8-3633348CB3E4}" type="presParOf" srcId="{F524849F-30CA-4417-8BD1-461C1C669285}" destId="{E95A92C4-4885-4A78-93F1-4832665BEF17}" srcOrd="0" destOrd="0" presId="urn:microsoft.com/office/officeart/2005/8/layout/chevron2"/>
    <dgm:cxn modelId="{38F99C52-34F7-4DB9-8243-01C5CCEA1337}" type="presParOf" srcId="{F524849F-30CA-4417-8BD1-461C1C669285}" destId="{0838B12F-C923-4020-BF4F-B2A45825046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6B96B8-5D3F-4AFA-A88B-4CE5AD4E5359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1CD0893-97C1-4F0B-9AAE-5AA6ED645760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F09E1DC2-5EE0-49B9-8CEE-A87CA5E38B63}" type="parTrans" cxnId="{B61B63E0-0AF7-4C66-964E-2E6E8B9612A9}">
      <dgm:prSet/>
      <dgm:spPr/>
      <dgm:t>
        <a:bodyPr/>
        <a:lstStyle/>
        <a:p>
          <a:endParaRPr lang="ru-RU"/>
        </a:p>
      </dgm:t>
    </dgm:pt>
    <dgm:pt modelId="{9CE610FF-DEDA-48E1-91A7-0D719D89DB13}" type="sibTrans" cxnId="{B61B63E0-0AF7-4C66-964E-2E6E8B9612A9}">
      <dgm:prSet/>
      <dgm:spPr/>
      <dgm:t>
        <a:bodyPr/>
        <a:lstStyle/>
        <a:p>
          <a:endParaRPr lang="ru-RU"/>
        </a:p>
      </dgm:t>
    </dgm:pt>
    <dgm:pt modelId="{EF9AB646-FB9A-4CC2-8604-0C4EB271605C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9EB0E0C1-CFD4-4663-83E1-6969F2C3DE95}" type="parTrans" cxnId="{ED76AE70-362C-4861-87D2-008B7432F624}">
      <dgm:prSet/>
      <dgm:spPr/>
      <dgm:t>
        <a:bodyPr/>
        <a:lstStyle/>
        <a:p>
          <a:endParaRPr lang="ru-RU"/>
        </a:p>
      </dgm:t>
    </dgm:pt>
    <dgm:pt modelId="{83ED31BD-9927-4E9E-A510-67F1F014D88B}" type="sibTrans" cxnId="{ED76AE70-362C-4861-87D2-008B7432F624}">
      <dgm:prSet/>
      <dgm:spPr/>
      <dgm:t>
        <a:bodyPr/>
        <a:lstStyle/>
        <a:p>
          <a:endParaRPr lang="ru-RU"/>
        </a:p>
      </dgm:t>
    </dgm:pt>
    <dgm:pt modelId="{060E65A9-7950-46DB-9978-99D2BED7EDC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методических пособий</a:t>
          </a:r>
          <a:endParaRPr lang="ru-RU" sz="1200" dirty="0"/>
        </a:p>
      </dgm:t>
    </dgm:pt>
    <dgm:pt modelId="{10D94E2C-2435-4435-9B4D-232C75C3C256}" type="parTrans" cxnId="{0BD81F55-3655-4551-8B44-F7B5CB86EE71}">
      <dgm:prSet/>
      <dgm:spPr/>
      <dgm:t>
        <a:bodyPr/>
        <a:lstStyle/>
        <a:p>
          <a:endParaRPr lang="ru-RU"/>
        </a:p>
      </dgm:t>
    </dgm:pt>
    <dgm:pt modelId="{E8CE24AA-337E-4DB4-9700-6D228C07CB6F}" type="sibTrans" cxnId="{0BD81F55-3655-4551-8B44-F7B5CB86EE71}">
      <dgm:prSet/>
      <dgm:spPr/>
      <dgm:t>
        <a:bodyPr/>
        <a:lstStyle/>
        <a:p>
          <a:endParaRPr lang="ru-RU"/>
        </a:p>
      </dgm:t>
    </dgm:pt>
    <dgm:pt modelId="{30EBB17A-D973-42B6-956B-DE9585E71FF1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-«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Мультистудия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«Песочная страна» по развитию творческих способностей и личностных качеств детей дошкольного возраста средствами песочной терапии;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0F15FA-FA81-4875-9F2C-EEA71EE83C73}" type="parTrans" cxnId="{E6B03357-1EFD-45DB-944E-ED9E77C1D695}">
      <dgm:prSet/>
      <dgm:spPr/>
      <dgm:t>
        <a:bodyPr/>
        <a:lstStyle/>
        <a:p>
          <a:endParaRPr lang="ru-RU"/>
        </a:p>
      </dgm:t>
    </dgm:pt>
    <dgm:pt modelId="{E385F06F-053B-4204-922F-612A574E012C}" type="sibTrans" cxnId="{E6B03357-1EFD-45DB-944E-ED9E77C1D695}">
      <dgm:prSet/>
      <dgm:spPr/>
      <dgm:t>
        <a:bodyPr/>
        <a:lstStyle/>
        <a:p>
          <a:endParaRPr lang="ru-RU"/>
        </a:p>
      </dgm:t>
    </dgm:pt>
    <dgm:pt modelId="{30D936B9-A06F-4B02-9D93-2C82988969FC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-«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Мультистудия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«Художники» сопровождение развития творчества дошкольников средствами нетрадиционных техник изобразительной деятельности;       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5D073A-86EC-4CD5-9B8E-885A001300C5}" type="parTrans" cxnId="{0152ACE2-ADE9-4447-B91C-2D1759EA237C}">
      <dgm:prSet/>
      <dgm:spPr/>
      <dgm:t>
        <a:bodyPr/>
        <a:lstStyle/>
        <a:p>
          <a:endParaRPr lang="ru-RU"/>
        </a:p>
      </dgm:t>
    </dgm:pt>
    <dgm:pt modelId="{AC4179FF-0AED-4282-808C-530DD023821B}" type="sibTrans" cxnId="{0152ACE2-ADE9-4447-B91C-2D1759EA237C}">
      <dgm:prSet/>
      <dgm:spPr/>
      <dgm:t>
        <a:bodyPr/>
        <a:lstStyle/>
        <a:p>
          <a:endParaRPr lang="ru-RU"/>
        </a:p>
      </dgm:t>
    </dgm:pt>
    <dgm:pt modelId="{378E89D6-E0E1-43A8-8628-6CF37EEDF9C8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Долгосрочный проект «Маленький волонтер» развитие  социально-коммуникативных компетенций детей старшего дошкольного возраста посредством включения их в исследовательскую, проектную,  игровую деятельность 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7FE042-AFE1-46DC-B008-3E3196BB8B75}" type="parTrans" cxnId="{6D71E0E7-3812-43AC-B803-0F4520264158}">
      <dgm:prSet/>
      <dgm:spPr/>
      <dgm:t>
        <a:bodyPr/>
        <a:lstStyle/>
        <a:p>
          <a:endParaRPr lang="ru-RU"/>
        </a:p>
      </dgm:t>
    </dgm:pt>
    <dgm:pt modelId="{E32CA48B-9FB6-4697-BF38-B6DB20A46762}" type="sibTrans" cxnId="{6D71E0E7-3812-43AC-B803-0F4520264158}">
      <dgm:prSet/>
      <dgm:spPr/>
      <dgm:t>
        <a:bodyPr/>
        <a:lstStyle/>
        <a:p>
          <a:endParaRPr lang="ru-RU"/>
        </a:p>
      </dgm:t>
    </dgm:pt>
    <dgm:pt modelId="{99637783-3C99-4B2A-8AFC-AF84F469CE06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Распространить результаты инновационной деятельности МАДОУ д/с 50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с.Новоукраинского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с целью повышения компетенции участников образовательного процесса в вопросах воспитания социально –личностных компетенций дошкольников.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BC2F5A-368D-4AEC-B900-410029D86D51}" type="parTrans" cxnId="{5C7C4873-28FC-4CBF-BD45-9D5C1804F6D7}">
      <dgm:prSet/>
      <dgm:spPr/>
    </dgm:pt>
    <dgm:pt modelId="{F852057E-2EA0-412C-9597-997DB69A9B12}" type="sibTrans" cxnId="{5C7C4873-28FC-4CBF-BD45-9D5C1804F6D7}">
      <dgm:prSet/>
      <dgm:spPr/>
    </dgm:pt>
    <dgm:pt modelId="{2F66DFBC-B4C1-405C-801A-BE5851900837}" type="pres">
      <dgm:prSet presAssocID="{DA6B96B8-5D3F-4AFA-A88B-4CE5AD4E53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D23573-DBCB-4B92-A63D-8E367CCFFEC2}" type="pres">
      <dgm:prSet presAssocID="{41CD0893-97C1-4F0B-9AAE-5AA6ED645760}" presName="composite" presStyleCnt="0"/>
      <dgm:spPr/>
    </dgm:pt>
    <dgm:pt modelId="{B6B8DA8A-DDBD-4F98-A8DF-515EF1EE811B}" type="pres">
      <dgm:prSet presAssocID="{41CD0893-97C1-4F0B-9AAE-5AA6ED645760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FE70C-6E2A-4976-8DD4-8D82927770BA}" type="pres">
      <dgm:prSet presAssocID="{41CD0893-97C1-4F0B-9AAE-5AA6ED645760}" presName="descendantText" presStyleLbl="alignAcc1" presStyleIdx="0" presStyleCnt="2" custScaleY="164810" custLinFactNeighborX="660" custLinFactNeighborY="29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5AEC9-1EE3-44D0-B6F7-4F6E86A832F0}" type="pres">
      <dgm:prSet presAssocID="{9CE610FF-DEDA-48E1-91A7-0D719D89DB13}" presName="sp" presStyleCnt="0"/>
      <dgm:spPr/>
    </dgm:pt>
    <dgm:pt modelId="{F20ECF9F-051F-4089-9087-D569479F6524}" type="pres">
      <dgm:prSet presAssocID="{EF9AB646-FB9A-4CC2-8604-0C4EB271605C}" presName="composite" presStyleCnt="0"/>
      <dgm:spPr/>
    </dgm:pt>
    <dgm:pt modelId="{93CAFCBD-112F-40CC-BB39-963EC7887AE5}" type="pres">
      <dgm:prSet presAssocID="{EF9AB646-FB9A-4CC2-8604-0C4EB271605C}" presName="parentText" presStyleLbl="alignNode1" presStyleIdx="1" presStyleCnt="2" custLinFactNeighborX="11885" custLinFactNeighborY="39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C11FA2-2FCA-4612-AC75-7F87AC9E1961}" type="pres">
      <dgm:prSet presAssocID="{EF9AB646-FB9A-4CC2-8604-0C4EB271605C}" presName="descendantText" presStyleLbl="alignAcc1" presStyleIdx="1" presStyleCnt="2" custScaleY="109493" custLinFactNeighborX="1770" custLinFactNeighborY="29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2F4AC6-1EC1-4C8F-8628-7469CFDB671B}" type="presOf" srcId="{41CD0893-97C1-4F0B-9AAE-5AA6ED645760}" destId="{B6B8DA8A-DDBD-4F98-A8DF-515EF1EE811B}" srcOrd="0" destOrd="0" presId="urn:microsoft.com/office/officeart/2005/8/layout/chevron2"/>
    <dgm:cxn modelId="{B93A0AFB-DDCF-4C7C-A56D-54C4C60CA5E7}" type="presOf" srcId="{378E89D6-E0E1-43A8-8628-6CF37EEDF9C8}" destId="{E20FE70C-6E2A-4976-8DD4-8D82927770BA}" srcOrd="0" destOrd="3" presId="urn:microsoft.com/office/officeart/2005/8/layout/chevron2"/>
    <dgm:cxn modelId="{636E38DC-81B6-4BFE-A569-CEBF8ECDCDA8}" type="presOf" srcId="{EF9AB646-FB9A-4CC2-8604-0C4EB271605C}" destId="{93CAFCBD-112F-40CC-BB39-963EC7887AE5}" srcOrd="0" destOrd="0" presId="urn:microsoft.com/office/officeart/2005/8/layout/chevron2"/>
    <dgm:cxn modelId="{0BD81F55-3655-4551-8B44-F7B5CB86EE71}" srcId="{41CD0893-97C1-4F0B-9AAE-5AA6ED645760}" destId="{060E65A9-7950-46DB-9978-99D2BED7EDCC}" srcOrd="0" destOrd="0" parTransId="{10D94E2C-2435-4435-9B4D-232C75C3C256}" sibTransId="{E8CE24AA-337E-4DB4-9700-6D228C07CB6F}"/>
    <dgm:cxn modelId="{74171E1C-BADC-4AF8-8667-C5C1276335AD}" type="presOf" srcId="{DA6B96B8-5D3F-4AFA-A88B-4CE5AD4E5359}" destId="{2F66DFBC-B4C1-405C-801A-BE5851900837}" srcOrd="0" destOrd="0" presId="urn:microsoft.com/office/officeart/2005/8/layout/chevron2"/>
    <dgm:cxn modelId="{E6B03357-1EFD-45DB-944E-ED9E77C1D695}" srcId="{41CD0893-97C1-4F0B-9AAE-5AA6ED645760}" destId="{30EBB17A-D973-42B6-956B-DE9585E71FF1}" srcOrd="1" destOrd="0" parTransId="{9D0F15FA-FA81-4875-9F2C-EEA71EE83C73}" sibTransId="{E385F06F-053B-4204-922F-612A574E012C}"/>
    <dgm:cxn modelId="{E8A15881-B0D1-483A-9F38-AD2019F0FADF}" type="presOf" srcId="{99637783-3C99-4B2A-8AFC-AF84F469CE06}" destId="{B5C11FA2-2FCA-4612-AC75-7F87AC9E1961}" srcOrd="0" destOrd="0" presId="urn:microsoft.com/office/officeart/2005/8/layout/chevron2"/>
    <dgm:cxn modelId="{03DCBB7D-EECE-4300-A07D-B2BA13A5DF07}" type="presOf" srcId="{30D936B9-A06F-4B02-9D93-2C82988969FC}" destId="{E20FE70C-6E2A-4976-8DD4-8D82927770BA}" srcOrd="0" destOrd="2" presId="urn:microsoft.com/office/officeart/2005/8/layout/chevron2"/>
    <dgm:cxn modelId="{6D71E0E7-3812-43AC-B803-0F4520264158}" srcId="{41CD0893-97C1-4F0B-9AAE-5AA6ED645760}" destId="{378E89D6-E0E1-43A8-8628-6CF37EEDF9C8}" srcOrd="3" destOrd="0" parTransId="{F77FE042-AFE1-46DC-B008-3E3196BB8B75}" sibTransId="{E32CA48B-9FB6-4697-BF38-B6DB20A46762}"/>
    <dgm:cxn modelId="{0152ACE2-ADE9-4447-B91C-2D1759EA237C}" srcId="{41CD0893-97C1-4F0B-9AAE-5AA6ED645760}" destId="{30D936B9-A06F-4B02-9D93-2C82988969FC}" srcOrd="2" destOrd="0" parTransId="{225D073A-86EC-4CD5-9B8E-885A001300C5}" sibTransId="{AC4179FF-0AED-4282-808C-530DD023821B}"/>
    <dgm:cxn modelId="{7E532942-12ED-4675-88DA-46B9905DC9B1}" type="presOf" srcId="{060E65A9-7950-46DB-9978-99D2BED7EDCC}" destId="{E20FE70C-6E2A-4976-8DD4-8D82927770BA}" srcOrd="0" destOrd="0" presId="urn:microsoft.com/office/officeart/2005/8/layout/chevron2"/>
    <dgm:cxn modelId="{9FAA111D-9E33-4E9E-A2BF-312A2D6026CE}" type="presOf" srcId="{30EBB17A-D973-42B6-956B-DE9585E71FF1}" destId="{E20FE70C-6E2A-4976-8DD4-8D82927770BA}" srcOrd="0" destOrd="1" presId="urn:microsoft.com/office/officeart/2005/8/layout/chevron2"/>
    <dgm:cxn modelId="{B61B63E0-0AF7-4C66-964E-2E6E8B9612A9}" srcId="{DA6B96B8-5D3F-4AFA-A88B-4CE5AD4E5359}" destId="{41CD0893-97C1-4F0B-9AAE-5AA6ED645760}" srcOrd="0" destOrd="0" parTransId="{F09E1DC2-5EE0-49B9-8CEE-A87CA5E38B63}" sibTransId="{9CE610FF-DEDA-48E1-91A7-0D719D89DB13}"/>
    <dgm:cxn modelId="{5C7C4873-28FC-4CBF-BD45-9D5C1804F6D7}" srcId="{EF9AB646-FB9A-4CC2-8604-0C4EB271605C}" destId="{99637783-3C99-4B2A-8AFC-AF84F469CE06}" srcOrd="0" destOrd="0" parTransId="{0ABC2F5A-368D-4AEC-B900-410029D86D51}" sibTransId="{F852057E-2EA0-412C-9597-997DB69A9B12}"/>
    <dgm:cxn modelId="{ED76AE70-362C-4861-87D2-008B7432F624}" srcId="{DA6B96B8-5D3F-4AFA-A88B-4CE5AD4E5359}" destId="{EF9AB646-FB9A-4CC2-8604-0C4EB271605C}" srcOrd="1" destOrd="0" parTransId="{9EB0E0C1-CFD4-4663-83E1-6969F2C3DE95}" sibTransId="{83ED31BD-9927-4E9E-A510-67F1F014D88B}"/>
    <dgm:cxn modelId="{2DE5C494-F4B3-4ECA-AD33-ED86F91E0BC2}" type="presParOf" srcId="{2F66DFBC-B4C1-405C-801A-BE5851900837}" destId="{3CD23573-DBCB-4B92-A63D-8E367CCFFEC2}" srcOrd="0" destOrd="0" presId="urn:microsoft.com/office/officeart/2005/8/layout/chevron2"/>
    <dgm:cxn modelId="{EF043A62-EBF2-42EC-8000-AF9375895D57}" type="presParOf" srcId="{3CD23573-DBCB-4B92-A63D-8E367CCFFEC2}" destId="{B6B8DA8A-DDBD-4F98-A8DF-515EF1EE811B}" srcOrd="0" destOrd="0" presId="urn:microsoft.com/office/officeart/2005/8/layout/chevron2"/>
    <dgm:cxn modelId="{54038404-3F5B-494B-B303-E4359572E61D}" type="presParOf" srcId="{3CD23573-DBCB-4B92-A63D-8E367CCFFEC2}" destId="{E20FE70C-6E2A-4976-8DD4-8D82927770BA}" srcOrd="1" destOrd="0" presId="urn:microsoft.com/office/officeart/2005/8/layout/chevron2"/>
    <dgm:cxn modelId="{DEFF4F84-CA60-4BD1-BF07-5A417256A26F}" type="presParOf" srcId="{2F66DFBC-B4C1-405C-801A-BE5851900837}" destId="{23C5AEC9-1EE3-44D0-B6F7-4F6E86A832F0}" srcOrd="1" destOrd="0" presId="urn:microsoft.com/office/officeart/2005/8/layout/chevron2"/>
    <dgm:cxn modelId="{C3A17F91-F5CE-44CE-B20D-9C48FDB493CD}" type="presParOf" srcId="{2F66DFBC-B4C1-405C-801A-BE5851900837}" destId="{F20ECF9F-051F-4089-9087-D569479F6524}" srcOrd="2" destOrd="0" presId="urn:microsoft.com/office/officeart/2005/8/layout/chevron2"/>
    <dgm:cxn modelId="{CEE5F1DC-45C5-4879-A6E1-623DA6738069}" type="presParOf" srcId="{F20ECF9F-051F-4089-9087-D569479F6524}" destId="{93CAFCBD-112F-40CC-BB39-963EC7887AE5}" srcOrd="0" destOrd="0" presId="urn:microsoft.com/office/officeart/2005/8/layout/chevron2"/>
    <dgm:cxn modelId="{31636B79-9C76-455B-B9AE-2B08C39AE4F6}" type="presParOf" srcId="{F20ECF9F-051F-4089-9087-D569479F6524}" destId="{B5C11FA2-2FCA-4612-AC75-7F87AC9E196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E5D69A-D442-4EC2-80AD-88DA53C1DB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623305-A05B-4040-8D84-343D9AF22F45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	доля педагогов и родителей, удовлетворенных условиями, созданными      в 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МАДОУ д/с№50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E517A0-8E87-476F-AE4A-79FB0801034D}" type="parTrans" cxnId="{257B68A3-84A5-4313-94D7-971A1559CE6F}">
      <dgm:prSet/>
      <dgm:spPr/>
      <dgm:t>
        <a:bodyPr/>
        <a:lstStyle/>
        <a:p>
          <a:endParaRPr lang="ru-RU"/>
        </a:p>
      </dgm:t>
    </dgm:pt>
    <dgm:pt modelId="{3D61C4A7-AAD3-4380-998C-7D9DC9EE1229}" type="sibTrans" cxnId="{257B68A3-84A5-4313-94D7-971A1559CE6F}">
      <dgm:prSet/>
      <dgm:spPr/>
      <dgm:t>
        <a:bodyPr/>
        <a:lstStyle/>
        <a:p>
          <a:endParaRPr lang="ru-RU"/>
        </a:p>
      </dgm:t>
    </dgm:pt>
    <dgm:pt modelId="{649CCBF8-BC4A-476B-941E-50343745A8D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	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мониторинговые исследования по уровню развития нравственных представлений дошкольников. </a:t>
          </a:r>
          <a:endParaRPr lang="ru-RU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C58474-31C3-4B63-9EE6-EBF8A1E98425}" type="parTrans" cxnId="{12DCD316-766A-4F7F-A90A-E48FE8D0F50E}">
      <dgm:prSet/>
      <dgm:spPr/>
      <dgm:t>
        <a:bodyPr/>
        <a:lstStyle/>
        <a:p>
          <a:endParaRPr lang="ru-RU"/>
        </a:p>
      </dgm:t>
    </dgm:pt>
    <dgm:pt modelId="{A6DC2BD1-BBE6-46AB-A306-B5996EA8B889}" type="sibTrans" cxnId="{12DCD316-766A-4F7F-A90A-E48FE8D0F50E}">
      <dgm:prSet/>
      <dgm:spPr/>
      <dgm:t>
        <a:bodyPr/>
        <a:lstStyle/>
        <a:p>
          <a:endParaRPr lang="ru-RU"/>
        </a:p>
      </dgm:t>
    </dgm:pt>
    <dgm:pt modelId="{AAFFB4AF-FA30-4295-9E20-020EA07F8F2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	доля родителей, информированных по вопросам развития ребенка;</a:t>
          </a:r>
        </a:p>
      </dgm:t>
    </dgm:pt>
    <dgm:pt modelId="{678D888A-41B9-4DFF-80FB-7DBE9F9E479C}" type="parTrans" cxnId="{695A0F3F-CCB6-4213-AC47-6CABB41A2450}">
      <dgm:prSet/>
      <dgm:spPr/>
      <dgm:t>
        <a:bodyPr/>
        <a:lstStyle/>
        <a:p>
          <a:endParaRPr lang="ru-RU"/>
        </a:p>
      </dgm:t>
    </dgm:pt>
    <dgm:pt modelId="{C02987CB-6A92-4B47-93F4-591D6974B009}" type="sibTrans" cxnId="{695A0F3F-CCB6-4213-AC47-6CABB41A2450}">
      <dgm:prSet/>
      <dgm:spPr/>
      <dgm:t>
        <a:bodyPr/>
        <a:lstStyle/>
        <a:p>
          <a:endParaRPr lang="ru-RU"/>
        </a:p>
      </dgm:t>
    </dgm:pt>
    <dgm:pt modelId="{8A2CCE1F-00C7-4B65-B24D-7C800A14868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	доля педагогов и родителей, информированных по вопросам 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новых 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технологий.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AE6698-01D9-48B0-93BE-C459360B78A1}" type="parTrans" cxnId="{4CB9FEBD-1D8A-475D-BE6F-C9DCA1A2021E}">
      <dgm:prSet/>
      <dgm:spPr/>
      <dgm:t>
        <a:bodyPr/>
        <a:lstStyle/>
        <a:p>
          <a:endParaRPr lang="ru-RU"/>
        </a:p>
      </dgm:t>
    </dgm:pt>
    <dgm:pt modelId="{DD2C528F-00DC-4C75-8A2F-ADED35E63C08}" type="sibTrans" cxnId="{4CB9FEBD-1D8A-475D-BE6F-C9DCA1A2021E}">
      <dgm:prSet/>
      <dgm:spPr/>
      <dgm:t>
        <a:bodyPr/>
        <a:lstStyle/>
        <a:p>
          <a:endParaRPr lang="ru-RU"/>
        </a:p>
      </dgm:t>
    </dgm:pt>
    <dgm:pt modelId="{6FE9C608-EDE5-4837-BFCF-B76D32CC7260}" type="pres">
      <dgm:prSet presAssocID="{14E5D69A-D442-4EC2-80AD-88DA53C1DB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D02544-1D99-4743-866B-39DD2AC03D75}" type="pres">
      <dgm:prSet presAssocID="{8F623305-A05B-4040-8D84-343D9AF22F4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A6CCCD-5A40-462A-8EE2-ED880BB17356}" type="pres">
      <dgm:prSet presAssocID="{3D61C4A7-AAD3-4380-998C-7D9DC9EE1229}" presName="spacer" presStyleCnt="0"/>
      <dgm:spPr/>
    </dgm:pt>
    <dgm:pt modelId="{3507408D-F13B-4A03-B8C8-494303D7E426}" type="pres">
      <dgm:prSet presAssocID="{649CCBF8-BC4A-476B-941E-50343745A8DC}" presName="parentText" presStyleLbl="node1" presStyleIdx="1" presStyleCnt="4" custScaleY="1162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399694-203D-4990-85BD-4E5F5B565163}" type="pres">
      <dgm:prSet presAssocID="{A6DC2BD1-BBE6-46AB-A306-B5996EA8B889}" presName="spacer" presStyleCnt="0"/>
      <dgm:spPr/>
    </dgm:pt>
    <dgm:pt modelId="{CE9C14DE-F243-413D-A6C7-18110C3B6E8B}" type="pres">
      <dgm:prSet presAssocID="{AAFFB4AF-FA30-4295-9E20-020EA07F8F23}" presName="parentText" presStyleLbl="node1" presStyleIdx="2" presStyleCnt="4" custScaleY="605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8CCEAB-CD12-4A6C-B235-C671874E9C51}" type="pres">
      <dgm:prSet presAssocID="{C02987CB-6A92-4B47-93F4-591D6974B009}" presName="spacer" presStyleCnt="0"/>
      <dgm:spPr/>
    </dgm:pt>
    <dgm:pt modelId="{7EC92516-F0AA-4535-A9C7-63EE508CF8E3}" type="pres">
      <dgm:prSet presAssocID="{8A2CCE1F-00C7-4B65-B24D-7C800A14868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B22477-AE27-4E1F-8B3A-C980CADBC7EA}" type="presOf" srcId="{AAFFB4AF-FA30-4295-9E20-020EA07F8F23}" destId="{CE9C14DE-F243-413D-A6C7-18110C3B6E8B}" srcOrd="0" destOrd="0" presId="urn:microsoft.com/office/officeart/2005/8/layout/vList2"/>
    <dgm:cxn modelId="{9070024A-DB27-496D-BD1E-7BCE6EF1CAB4}" type="presOf" srcId="{649CCBF8-BC4A-476B-941E-50343745A8DC}" destId="{3507408D-F13B-4A03-B8C8-494303D7E426}" srcOrd="0" destOrd="0" presId="urn:microsoft.com/office/officeart/2005/8/layout/vList2"/>
    <dgm:cxn modelId="{257B68A3-84A5-4313-94D7-971A1559CE6F}" srcId="{14E5D69A-D442-4EC2-80AD-88DA53C1DBC5}" destId="{8F623305-A05B-4040-8D84-343D9AF22F45}" srcOrd="0" destOrd="0" parTransId="{CAE517A0-8E87-476F-AE4A-79FB0801034D}" sibTransId="{3D61C4A7-AAD3-4380-998C-7D9DC9EE1229}"/>
    <dgm:cxn modelId="{12DCD316-766A-4F7F-A90A-E48FE8D0F50E}" srcId="{14E5D69A-D442-4EC2-80AD-88DA53C1DBC5}" destId="{649CCBF8-BC4A-476B-941E-50343745A8DC}" srcOrd="1" destOrd="0" parTransId="{DBC58474-31C3-4B63-9EE6-EBF8A1E98425}" sibTransId="{A6DC2BD1-BBE6-46AB-A306-B5996EA8B889}"/>
    <dgm:cxn modelId="{695FF302-081F-41FD-A5F7-1BE5F731F919}" type="presOf" srcId="{8F623305-A05B-4040-8D84-343D9AF22F45}" destId="{EAD02544-1D99-4743-866B-39DD2AC03D75}" srcOrd="0" destOrd="0" presId="urn:microsoft.com/office/officeart/2005/8/layout/vList2"/>
    <dgm:cxn modelId="{695A0F3F-CCB6-4213-AC47-6CABB41A2450}" srcId="{14E5D69A-D442-4EC2-80AD-88DA53C1DBC5}" destId="{AAFFB4AF-FA30-4295-9E20-020EA07F8F23}" srcOrd="2" destOrd="0" parTransId="{678D888A-41B9-4DFF-80FB-7DBE9F9E479C}" sibTransId="{C02987CB-6A92-4B47-93F4-591D6974B009}"/>
    <dgm:cxn modelId="{4CB9FEBD-1D8A-475D-BE6F-C9DCA1A2021E}" srcId="{14E5D69A-D442-4EC2-80AD-88DA53C1DBC5}" destId="{8A2CCE1F-00C7-4B65-B24D-7C800A14868E}" srcOrd="3" destOrd="0" parTransId="{D9AE6698-01D9-48B0-93BE-C459360B78A1}" sibTransId="{DD2C528F-00DC-4C75-8A2F-ADED35E63C08}"/>
    <dgm:cxn modelId="{9C31F70D-595A-4728-B8FB-F65CA2D4AE83}" type="presOf" srcId="{8A2CCE1F-00C7-4B65-B24D-7C800A14868E}" destId="{7EC92516-F0AA-4535-A9C7-63EE508CF8E3}" srcOrd="0" destOrd="0" presId="urn:microsoft.com/office/officeart/2005/8/layout/vList2"/>
    <dgm:cxn modelId="{5D0FD586-3076-40D3-9D16-CD09B07FC457}" type="presOf" srcId="{14E5D69A-D442-4EC2-80AD-88DA53C1DBC5}" destId="{6FE9C608-EDE5-4837-BFCF-B76D32CC7260}" srcOrd="0" destOrd="0" presId="urn:microsoft.com/office/officeart/2005/8/layout/vList2"/>
    <dgm:cxn modelId="{0DB8D1FA-2805-466D-A7A3-631830221E1C}" type="presParOf" srcId="{6FE9C608-EDE5-4837-BFCF-B76D32CC7260}" destId="{EAD02544-1D99-4743-866B-39DD2AC03D75}" srcOrd="0" destOrd="0" presId="urn:microsoft.com/office/officeart/2005/8/layout/vList2"/>
    <dgm:cxn modelId="{0104022E-2E3E-4CBC-98CD-B0675548F29C}" type="presParOf" srcId="{6FE9C608-EDE5-4837-BFCF-B76D32CC7260}" destId="{7AA6CCCD-5A40-462A-8EE2-ED880BB17356}" srcOrd="1" destOrd="0" presId="urn:microsoft.com/office/officeart/2005/8/layout/vList2"/>
    <dgm:cxn modelId="{F0371C95-22D5-4F6C-AC1E-FA46F0D81CDC}" type="presParOf" srcId="{6FE9C608-EDE5-4837-BFCF-B76D32CC7260}" destId="{3507408D-F13B-4A03-B8C8-494303D7E426}" srcOrd="2" destOrd="0" presId="urn:microsoft.com/office/officeart/2005/8/layout/vList2"/>
    <dgm:cxn modelId="{B607AD98-2A4D-4B1F-A02C-0A70468A29BC}" type="presParOf" srcId="{6FE9C608-EDE5-4837-BFCF-B76D32CC7260}" destId="{08399694-203D-4990-85BD-4E5F5B565163}" srcOrd="3" destOrd="0" presId="urn:microsoft.com/office/officeart/2005/8/layout/vList2"/>
    <dgm:cxn modelId="{B3EA5ED2-C3FC-4C22-A08B-8AC92D127F2D}" type="presParOf" srcId="{6FE9C608-EDE5-4837-BFCF-B76D32CC7260}" destId="{CE9C14DE-F243-413D-A6C7-18110C3B6E8B}" srcOrd="4" destOrd="0" presId="urn:microsoft.com/office/officeart/2005/8/layout/vList2"/>
    <dgm:cxn modelId="{93E9D761-3D24-4F0C-8789-6796904F1FBE}" type="presParOf" srcId="{6FE9C608-EDE5-4837-BFCF-B76D32CC7260}" destId="{BC8CCEAB-CD12-4A6C-B235-C671874E9C51}" srcOrd="5" destOrd="0" presId="urn:microsoft.com/office/officeart/2005/8/layout/vList2"/>
    <dgm:cxn modelId="{090106F8-8697-435D-9D33-D6D7A05D018A}" type="presParOf" srcId="{6FE9C608-EDE5-4837-BFCF-B76D32CC7260}" destId="{7EC92516-F0AA-4535-A9C7-63EE508CF8E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CF2208-DADA-489B-A521-73FFB9113541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4CE1C758-FED5-4DF8-963A-22443C4DD9CB}">
      <dgm:prSet phldrT="[Текст]"/>
      <dgm:spPr/>
      <dgm:t>
        <a:bodyPr/>
        <a:lstStyle/>
        <a:p>
          <a:r>
            <a:rPr lang="ru-RU" dirty="0" smtClean="0"/>
            <a:t>Парад победы</a:t>
          </a:r>
          <a:endParaRPr lang="ru-RU" dirty="0"/>
        </a:p>
      </dgm:t>
    </dgm:pt>
    <dgm:pt modelId="{2BA7F0FB-804D-4846-B70C-DA48B6E0B52E}" type="parTrans" cxnId="{12F3F9C9-B8FB-4A5C-B7F3-0236B4757CDA}">
      <dgm:prSet/>
      <dgm:spPr/>
      <dgm:t>
        <a:bodyPr/>
        <a:lstStyle/>
        <a:p>
          <a:endParaRPr lang="ru-RU"/>
        </a:p>
      </dgm:t>
    </dgm:pt>
    <dgm:pt modelId="{A4B48BDB-F492-42D7-B57B-C3C876D3A957}" type="sibTrans" cxnId="{12F3F9C9-B8FB-4A5C-B7F3-0236B4757CDA}">
      <dgm:prSet/>
      <dgm:spPr/>
      <dgm:t>
        <a:bodyPr/>
        <a:lstStyle/>
        <a:p>
          <a:endParaRPr lang="ru-RU"/>
        </a:p>
      </dgm:t>
    </dgm:pt>
    <dgm:pt modelId="{B5B66A12-3C99-41B8-BFAE-090177D8A696}">
      <dgm:prSet phldrT="[Текст]"/>
      <dgm:spPr/>
      <dgm:t>
        <a:bodyPr/>
        <a:lstStyle/>
        <a:p>
          <a:r>
            <a:rPr lang="ru-RU" dirty="0" smtClean="0"/>
            <a:t>Праздник 23 февраля</a:t>
          </a:r>
          <a:endParaRPr lang="ru-RU" dirty="0"/>
        </a:p>
      </dgm:t>
    </dgm:pt>
    <dgm:pt modelId="{2C6F9340-F515-4D25-A1CE-D3DEF0E77B40}" type="sibTrans" cxnId="{7924DCED-37D3-4CE3-9377-AB928DD03E92}">
      <dgm:prSet/>
      <dgm:spPr/>
      <dgm:t>
        <a:bodyPr/>
        <a:lstStyle/>
        <a:p>
          <a:endParaRPr lang="ru-RU"/>
        </a:p>
      </dgm:t>
    </dgm:pt>
    <dgm:pt modelId="{7F277E73-A950-4F4F-A9C0-1586356B7588}" type="parTrans" cxnId="{7924DCED-37D3-4CE3-9377-AB928DD03E92}">
      <dgm:prSet/>
      <dgm:spPr/>
      <dgm:t>
        <a:bodyPr/>
        <a:lstStyle/>
        <a:p>
          <a:endParaRPr lang="ru-RU"/>
        </a:p>
      </dgm:t>
    </dgm:pt>
    <dgm:pt modelId="{7E78D1E7-9C2A-4155-B067-8A497D95E470}" type="pres">
      <dgm:prSet presAssocID="{09CF2208-DADA-489B-A521-73FFB9113541}" presName="Name0" presStyleCnt="0">
        <dgm:presLayoutVars>
          <dgm:dir/>
          <dgm:resizeHandles val="exact"/>
        </dgm:presLayoutVars>
      </dgm:prSet>
      <dgm:spPr/>
    </dgm:pt>
    <dgm:pt modelId="{CC7E7FEF-2FB6-428E-91F7-F9815B78CE50}" type="pres">
      <dgm:prSet presAssocID="{09CF2208-DADA-489B-A521-73FFB9113541}" presName="bkgdShp" presStyleLbl="alignAccFollowNode1" presStyleIdx="0" presStyleCnt="1"/>
      <dgm:spPr/>
    </dgm:pt>
    <dgm:pt modelId="{294A9B61-194C-462D-BCCC-A3D3C79A2EFF}" type="pres">
      <dgm:prSet presAssocID="{09CF2208-DADA-489B-A521-73FFB9113541}" presName="linComp" presStyleCnt="0"/>
      <dgm:spPr/>
    </dgm:pt>
    <dgm:pt modelId="{5272FF99-848F-4528-90AA-9D6C401776FC}" type="pres">
      <dgm:prSet presAssocID="{B5B66A12-3C99-41B8-BFAE-090177D8A696}" presName="compNode" presStyleCnt="0"/>
      <dgm:spPr/>
    </dgm:pt>
    <dgm:pt modelId="{DD1BBCD6-7950-466C-AF25-3B0CCCE2566A}" type="pres">
      <dgm:prSet presAssocID="{B5B66A12-3C99-41B8-BFAE-090177D8A696}" presName="node" presStyleLbl="node1" presStyleIdx="0" presStyleCnt="2" custScaleY="47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F58B7-F20A-4314-825E-9E05A898E355}" type="pres">
      <dgm:prSet presAssocID="{B5B66A12-3C99-41B8-BFAE-090177D8A696}" presName="invisiNode" presStyleLbl="node1" presStyleIdx="0" presStyleCnt="2"/>
      <dgm:spPr/>
    </dgm:pt>
    <dgm:pt modelId="{04A15767-8477-464E-854A-452F76A18F3D}" type="pres">
      <dgm:prSet presAssocID="{B5B66A12-3C99-41B8-BFAE-090177D8A696}" presName="imagNode" presStyleLbl="fgImgPlace1" presStyleIdx="0" presStyleCnt="2" custScaleX="100541" custScaleY="19835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33F9531-EFD3-4165-BA35-97C2EDB74BC7}" type="pres">
      <dgm:prSet presAssocID="{2C6F9340-F515-4D25-A1CE-D3DEF0E77B4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6FA1CA8-EF59-43CA-8B67-54050C14C88C}" type="pres">
      <dgm:prSet presAssocID="{4CE1C758-FED5-4DF8-963A-22443C4DD9CB}" presName="compNode" presStyleCnt="0"/>
      <dgm:spPr/>
    </dgm:pt>
    <dgm:pt modelId="{5D737769-4315-485F-B8EF-68EE434AF63D}" type="pres">
      <dgm:prSet presAssocID="{4CE1C758-FED5-4DF8-963A-22443C4DD9CB}" presName="node" presStyleLbl="node1" presStyleIdx="1" presStyleCnt="2" custScaleY="52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F68BC-9BDB-4600-8DBA-E494FDFFEF7E}" type="pres">
      <dgm:prSet presAssocID="{4CE1C758-FED5-4DF8-963A-22443C4DD9CB}" presName="invisiNode" presStyleLbl="node1" presStyleIdx="1" presStyleCnt="2"/>
      <dgm:spPr/>
    </dgm:pt>
    <dgm:pt modelId="{B441CB1F-A6EB-42FB-9EB9-9E05876AE3C8}" type="pres">
      <dgm:prSet presAssocID="{4CE1C758-FED5-4DF8-963A-22443C4DD9CB}" presName="imagNode" presStyleLbl="fgImgPlace1" presStyleIdx="1" presStyleCnt="2" custScaleX="125814" custScaleY="20097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1EDD9310-2796-482D-996D-F6EE3B7AD5FF}" type="presOf" srcId="{2C6F9340-F515-4D25-A1CE-D3DEF0E77B40}" destId="{A33F9531-EFD3-4165-BA35-97C2EDB74BC7}" srcOrd="0" destOrd="0" presId="urn:microsoft.com/office/officeart/2005/8/layout/pList2#1"/>
    <dgm:cxn modelId="{2812FF0A-B2AE-42C0-A1DC-720489F1F989}" type="presOf" srcId="{B5B66A12-3C99-41B8-BFAE-090177D8A696}" destId="{DD1BBCD6-7950-466C-AF25-3B0CCCE2566A}" srcOrd="0" destOrd="0" presId="urn:microsoft.com/office/officeart/2005/8/layout/pList2#1"/>
    <dgm:cxn modelId="{BBEE62B6-9D6A-45A3-BD9B-44A688F60FAA}" type="presOf" srcId="{09CF2208-DADA-489B-A521-73FFB9113541}" destId="{7E78D1E7-9C2A-4155-B067-8A497D95E470}" srcOrd="0" destOrd="0" presId="urn:microsoft.com/office/officeart/2005/8/layout/pList2#1"/>
    <dgm:cxn modelId="{BE5363AF-D57C-4495-895B-C464A6C34279}" type="presOf" srcId="{4CE1C758-FED5-4DF8-963A-22443C4DD9CB}" destId="{5D737769-4315-485F-B8EF-68EE434AF63D}" srcOrd="0" destOrd="0" presId="urn:microsoft.com/office/officeart/2005/8/layout/pList2#1"/>
    <dgm:cxn modelId="{7924DCED-37D3-4CE3-9377-AB928DD03E92}" srcId="{09CF2208-DADA-489B-A521-73FFB9113541}" destId="{B5B66A12-3C99-41B8-BFAE-090177D8A696}" srcOrd="0" destOrd="0" parTransId="{7F277E73-A950-4F4F-A9C0-1586356B7588}" sibTransId="{2C6F9340-F515-4D25-A1CE-D3DEF0E77B40}"/>
    <dgm:cxn modelId="{12F3F9C9-B8FB-4A5C-B7F3-0236B4757CDA}" srcId="{09CF2208-DADA-489B-A521-73FFB9113541}" destId="{4CE1C758-FED5-4DF8-963A-22443C4DD9CB}" srcOrd="1" destOrd="0" parTransId="{2BA7F0FB-804D-4846-B70C-DA48B6E0B52E}" sibTransId="{A4B48BDB-F492-42D7-B57B-C3C876D3A957}"/>
    <dgm:cxn modelId="{FCABD86F-1938-4E70-9198-00844D854744}" type="presParOf" srcId="{7E78D1E7-9C2A-4155-B067-8A497D95E470}" destId="{CC7E7FEF-2FB6-428E-91F7-F9815B78CE50}" srcOrd="0" destOrd="0" presId="urn:microsoft.com/office/officeart/2005/8/layout/pList2#1"/>
    <dgm:cxn modelId="{ACF40123-8D96-45C5-B4CE-574435AA061D}" type="presParOf" srcId="{7E78D1E7-9C2A-4155-B067-8A497D95E470}" destId="{294A9B61-194C-462D-BCCC-A3D3C79A2EFF}" srcOrd="1" destOrd="0" presId="urn:microsoft.com/office/officeart/2005/8/layout/pList2#1"/>
    <dgm:cxn modelId="{C99031DF-17DB-445F-928D-093688E143A8}" type="presParOf" srcId="{294A9B61-194C-462D-BCCC-A3D3C79A2EFF}" destId="{5272FF99-848F-4528-90AA-9D6C401776FC}" srcOrd="0" destOrd="0" presId="urn:microsoft.com/office/officeart/2005/8/layout/pList2#1"/>
    <dgm:cxn modelId="{81A8B312-3F58-410B-B1CF-FFAFE61E70FC}" type="presParOf" srcId="{5272FF99-848F-4528-90AA-9D6C401776FC}" destId="{DD1BBCD6-7950-466C-AF25-3B0CCCE2566A}" srcOrd="0" destOrd="0" presId="urn:microsoft.com/office/officeart/2005/8/layout/pList2#1"/>
    <dgm:cxn modelId="{F64AFCAF-2EF6-477B-9B5F-7E35876D42CB}" type="presParOf" srcId="{5272FF99-848F-4528-90AA-9D6C401776FC}" destId="{17AF58B7-F20A-4314-825E-9E05A898E355}" srcOrd="1" destOrd="0" presId="urn:microsoft.com/office/officeart/2005/8/layout/pList2#1"/>
    <dgm:cxn modelId="{456E7F47-6B41-4E3D-A75C-B647FC03E10A}" type="presParOf" srcId="{5272FF99-848F-4528-90AA-9D6C401776FC}" destId="{04A15767-8477-464E-854A-452F76A18F3D}" srcOrd="2" destOrd="0" presId="urn:microsoft.com/office/officeart/2005/8/layout/pList2#1"/>
    <dgm:cxn modelId="{D84CD5CA-EAAF-44F2-BC0E-D9702B0F52D2}" type="presParOf" srcId="{294A9B61-194C-462D-BCCC-A3D3C79A2EFF}" destId="{A33F9531-EFD3-4165-BA35-97C2EDB74BC7}" srcOrd="1" destOrd="0" presId="urn:microsoft.com/office/officeart/2005/8/layout/pList2#1"/>
    <dgm:cxn modelId="{7AD6649B-B991-4110-8F7C-26CE57EC9762}" type="presParOf" srcId="{294A9B61-194C-462D-BCCC-A3D3C79A2EFF}" destId="{06FA1CA8-EF59-43CA-8B67-54050C14C88C}" srcOrd="2" destOrd="0" presId="urn:microsoft.com/office/officeart/2005/8/layout/pList2#1"/>
    <dgm:cxn modelId="{5D04625A-1D30-41D3-AD28-340CBFF0B55E}" type="presParOf" srcId="{06FA1CA8-EF59-43CA-8B67-54050C14C88C}" destId="{5D737769-4315-485F-B8EF-68EE434AF63D}" srcOrd="0" destOrd="0" presId="urn:microsoft.com/office/officeart/2005/8/layout/pList2#1"/>
    <dgm:cxn modelId="{EBBC466B-0910-474F-AABD-59842414050B}" type="presParOf" srcId="{06FA1CA8-EF59-43CA-8B67-54050C14C88C}" destId="{2B7F68BC-9BDB-4600-8DBA-E494FDFFEF7E}" srcOrd="1" destOrd="0" presId="urn:microsoft.com/office/officeart/2005/8/layout/pList2#1"/>
    <dgm:cxn modelId="{6442233E-4821-4186-9F8C-36C544FB29CF}" type="presParOf" srcId="{06FA1CA8-EF59-43CA-8B67-54050C14C88C}" destId="{B441CB1F-A6EB-42FB-9EB9-9E05876AE3C8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CF2208-DADA-489B-A521-73FFB9113541}" type="doc">
      <dgm:prSet loTypeId="urn:microsoft.com/office/officeart/2005/8/layout/pList2#2" loCatId="list" qsTypeId="urn:microsoft.com/office/officeart/2005/8/quickstyle/simple1" qsCatId="simple" csTypeId="urn:microsoft.com/office/officeart/2005/8/colors/accent1_2" csCatId="accent1" phldr="1"/>
      <dgm:spPr/>
    </dgm:pt>
    <dgm:pt modelId="{B5B66A12-3C99-41B8-BFAE-090177D8A696}">
      <dgm:prSet phldrT="[Текст]"/>
      <dgm:spPr/>
      <dgm:t>
        <a:bodyPr/>
        <a:lstStyle/>
        <a:p>
          <a:r>
            <a:rPr lang="ru-RU" dirty="0" smtClean="0"/>
            <a:t>Сад Памяти</a:t>
          </a:r>
          <a:endParaRPr lang="ru-RU" dirty="0"/>
        </a:p>
      </dgm:t>
    </dgm:pt>
    <dgm:pt modelId="{7F277E73-A950-4F4F-A9C0-1586356B7588}" type="parTrans" cxnId="{7924DCED-37D3-4CE3-9377-AB928DD03E92}">
      <dgm:prSet/>
      <dgm:spPr/>
      <dgm:t>
        <a:bodyPr/>
        <a:lstStyle/>
        <a:p>
          <a:endParaRPr lang="ru-RU"/>
        </a:p>
      </dgm:t>
    </dgm:pt>
    <dgm:pt modelId="{2C6F9340-F515-4D25-A1CE-D3DEF0E77B40}" type="sibTrans" cxnId="{7924DCED-37D3-4CE3-9377-AB928DD03E92}">
      <dgm:prSet/>
      <dgm:spPr/>
      <dgm:t>
        <a:bodyPr/>
        <a:lstStyle/>
        <a:p>
          <a:endParaRPr lang="ru-RU"/>
        </a:p>
      </dgm:t>
    </dgm:pt>
    <dgm:pt modelId="{4CE1C758-FED5-4DF8-963A-22443C4DD9CB}">
      <dgm:prSet phldrT="[Текст]"/>
      <dgm:spPr/>
      <dgm:t>
        <a:bodyPr/>
        <a:lstStyle/>
        <a:p>
          <a:r>
            <a:rPr lang="ru-RU" dirty="0" smtClean="0"/>
            <a:t>Память поколений</a:t>
          </a:r>
          <a:endParaRPr lang="ru-RU" dirty="0"/>
        </a:p>
      </dgm:t>
    </dgm:pt>
    <dgm:pt modelId="{2BA7F0FB-804D-4846-B70C-DA48B6E0B52E}" type="parTrans" cxnId="{12F3F9C9-B8FB-4A5C-B7F3-0236B4757CDA}">
      <dgm:prSet/>
      <dgm:spPr/>
      <dgm:t>
        <a:bodyPr/>
        <a:lstStyle/>
        <a:p>
          <a:endParaRPr lang="ru-RU"/>
        </a:p>
      </dgm:t>
    </dgm:pt>
    <dgm:pt modelId="{A4B48BDB-F492-42D7-B57B-C3C876D3A957}" type="sibTrans" cxnId="{12F3F9C9-B8FB-4A5C-B7F3-0236B4757CDA}">
      <dgm:prSet/>
      <dgm:spPr/>
      <dgm:t>
        <a:bodyPr/>
        <a:lstStyle/>
        <a:p>
          <a:endParaRPr lang="ru-RU"/>
        </a:p>
      </dgm:t>
    </dgm:pt>
    <dgm:pt modelId="{7E78D1E7-9C2A-4155-B067-8A497D95E470}" type="pres">
      <dgm:prSet presAssocID="{09CF2208-DADA-489B-A521-73FFB9113541}" presName="Name0" presStyleCnt="0">
        <dgm:presLayoutVars>
          <dgm:dir/>
          <dgm:resizeHandles val="exact"/>
        </dgm:presLayoutVars>
      </dgm:prSet>
      <dgm:spPr/>
    </dgm:pt>
    <dgm:pt modelId="{CC7E7FEF-2FB6-428E-91F7-F9815B78CE50}" type="pres">
      <dgm:prSet presAssocID="{09CF2208-DADA-489B-A521-73FFB9113541}" presName="bkgdShp" presStyleLbl="alignAccFollowNode1" presStyleIdx="0" presStyleCnt="1"/>
      <dgm:spPr/>
    </dgm:pt>
    <dgm:pt modelId="{294A9B61-194C-462D-BCCC-A3D3C79A2EFF}" type="pres">
      <dgm:prSet presAssocID="{09CF2208-DADA-489B-A521-73FFB9113541}" presName="linComp" presStyleCnt="0"/>
      <dgm:spPr/>
    </dgm:pt>
    <dgm:pt modelId="{5272FF99-848F-4528-90AA-9D6C401776FC}" type="pres">
      <dgm:prSet presAssocID="{B5B66A12-3C99-41B8-BFAE-090177D8A696}" presName="compNode" presStyleCnt="0"/>
      <dgm:spPr/>
    </dgm:pt>
    <dgm:pt modelId="{DD1BBCD6-7950-466C-AF25-3B0CCCE2566A}" type="pres">
      <dgm:prSet presAssocID="{B5B66A12-3C99-41B8-BFAE-090177D8A696}" presName="node" presStyleLbl="node1" presStyleIdx="0" presStyleCnt="2" custScaleY="52169" custLinFactNeighborX="1991" custLinFactNeighborY="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F58B7-F20A-4314-825E-9E05A898E355}" type="pres">
      <dgm:prSet presAssocID="{B5B66A12-3C99-41B8-BFAE-090177D8A696}" presName="invisiNode" presStyleLbl="node1" presStyleIdx="0" presStyleCnt="2"/>
      <dgm:spPr/>
    </dgm:pt>
    <dgm:pt modelId="{04A15767-8477-464E-854A-452F76A18F3D}" type="pres">
      <dgm:prSet presAssocID="{B5B66A12-3C99-41B8-BFAE-090177D8A696}" presName="imagNode" presStyleLbl="fgImgPlace1" presStyleIdx="0" presStyleCnt="2" custScaleY="19835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33F9531-EFD3-4165-BA35-97C2EDB74BC7}" type="pres">
      <dgm:prSet presAssocID="{2C6F9340-F515-4D25-A1CE-D3DEF0E77B4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6FA1CA8-EF59-43CA-8B67-54050C14C88C}" type="pres">
      <dgm:prSet presAssocID="{4CE1C758-FED5-4DF8-963A-22443C4DD9CB}" presName="compNode" presStyleCnt="0"/>
      <dgm:spPr/>
    </dgm:pt>
    <dgm:pt modelId="{5D737769-4315-485F-B8EF-68EE434AF63D}" type="pres">
      <dgm:prSet presAssocID="{4CE1C758-FED5-4DF8-963A-22443C4DD9CB}" presName="node" presStyleLbl="node1" presStyleIdx="1" presStyleCnt="2" custScaleY="52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F68BC-9BDB-4600-8DBA-E494FDFFEF7E}" type="pres">
      <dgm:prSet presAssocID="{4CE1C758-FED5-4DF8-963A-22443C4DD9CB}" presName="invisiNode" presStyleLbl="node1" presStyleIdx="1" presStyleCnt="2"/>
      <dgm:spPr/>
    </dgm:pt>
    <dgm:pt modelId="{B441CB1F-A6EB-42FB-9EB9-9E05876AE3C8}" type="pres">
      <dgm:prSet presAssocID="{4CE1C758-FED5-4DF8-963A-22443C4DD9CB}" presName="imagNode" presStyleLbl="fgImgPlace1" presStyleIdx="1" presStyleCnt="2" custScaleY="20097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7924DCED-37D3-4CE3-9377-AB928DD03E92}" srcId="{09CF2208-DADA-489B-A521-73FFB9113541}" destId="{B5B66A12-3C99-41B8-BFAE-090177D8A696}" srcOrd="0" destOrd="0" parTransId="{7F277E73-A950-4F4F-A9C0-1586356B7588}" sibTransId="{2C6F9340-F515-4D25-A1CE-D3DEF0E77B40}"/>
    <dgm:cxn modelId="{12F3F9C9-B8FB-4A5C-B7F3-0236B4757CDA}" srcId="{09CF2208-DADA-489B-A521-73FFB9113541}" destId="{4CE1C758-FED5-4DF8-963A-22443C4DD9CB}" srcOrd="1" destOrd="0" parTransId="{2BA7F0FB-804D-4846-B70C-DA48B6E0B52E}" sibTransId="{A4B48BDB-F492-42D7-B57B-C3C876D3A957}"/>
    <dgm:cxn modelId="{98D401CE-881E-49E5-9CCD-04481191E54D}" type="presOf" srcId="{2C6F9340-F515-4D25-A1CE-D3DEF0E77B40}" destId="{A33F9531-EFD3-4165-BA35-97C2EDB74BC7}" srcOrd="0" destOrd="0" presId="urn:microsoft.com/office/officeart/2005/8/layout/pList2#2"/>
    <dgm:cxn modelId="{9B843DD0-D821-41B7-A21C-69BFDA911C24}" type="presOf" srcId="{09CF2208-DADA-489B-A521-73FFB9113541}" destId="{7E78D1E7-9C2A-4155-B067-8A497D95E470}" srcOrd="0" destOrd="0" presId="urn:microsoft.com/office/officeart/2005/8/layout/pList2#2"/>
    <dgm:cxn modelId="{60F4DD53-599C-42B8-B16D-C7AE31F3E34C}" type="presOf" srcId="{B5B66A12-3C99-41B8-BFAE-090177D8A696}" destId="{DD1BBCD6-7950-466C-AF25-3B0CCCE2566A}" srcOrd="0" destOrd="0" presId="urn:microsoft.com/office/officeart/2005/8/layout/pList2#2"/>
    <dgm:cxn modelId="{864DC359-9CC8-4EFF-B982-0DF0DE6B9709}" type="presOf" srcId="{4CE1C758-FED5-4DF8-963A-22443C4DD9CB}" destId="{5D737769-4315-485F-B8EF-68EE434AF63D}" srcOrd="0" destOrd="0" presId="urn:microsoft.com/office/officeart/2005/8/layout/pList2#2"/>
    <dgm:cxn modelId="{0B84A9EA-D6FB-4F8D-B489-EB9A82392BFD}" type="presParOf" srcId="{7E78D1E7-9C2A-4155-B067-8A497D95E470}" destId="{CC7E7FEF-2FB6-428E-91F7-F9815B78CE50}" srcOrd="0" destOrd="0" presId="urn:microsoft.com/office/officeart/2005/8/layout/pList2#2"/>
    <dgm:cxn modelId="{6EAED663-4BB0-410C-8C74-20903FC1307B}" type="presParOf" srcId="{7E78D1E7-9C2A-4155-B067-8A497D95E470}" destId="{294A9B61-194C-462D-BCCC-A3D3C79A2EFF}" srcOrd="1" destOrd="0" presId="urn:microsoft.com/office/officeart/2005/8/layout/pList2#2"/>
    <dgm:cxn modelId="{A30570F9-F31A-4749-BCEC-F7111C911ADC}" type="presParOf" srcId="{294A9B61-194C-462D-BCCC-A3D3C79A2EFF}" destId="{5272FF99-848F-4528-90AA-9D6C401776FC}" srcOrd="0" destOrd="0" presId="urn:microsoft.com/office/officeart/2005/8/layout/pList2#2"/>
    <dgm:cxn modelId="{C5E862B8-4FD8-4EC1-92AD-75FD2D48B869}" type="presParOf" srcId="{5272FF99-848F-4528-90AA-9D6C401776FC}" destId="{DD1BBCD6-7950-466C-AF25-3B0CCCE2566A}" srcOrd="0" destOrd="0" presId="urn:microsoft.com/office/officeart/2005/8/layout/pList2#2"/>
    <dgm:cxn modelId="{3126B02C-7EB0-464D-AAF3-FA45AEA5CC40}" type="presParOf" srcId="{5272FF99-848F-4528-90AA-9D6C401776FC}" destId="{17AF58B7-F20A-4314-825E-9E05A898E355}" srcOrd="1" destOrd="0" presId="urn:microsoft.com/office/officeart/2005/8/layout/pList2#2"/>
    <dgm:cxn modelId="{3377BA34-A8DF-45D2-BC34-2657E1002A7B}" type="presParOf" srcId="{5272FF99-848F-4528-90AA-9D6C401776FC}" destId="{04A15767-8477-464E-854A-452F76A18F3D}" srcOrd="2" destOrd="0" presId="urn:microsoft.com/office/officeart/2005/8/layout/pList2#2"/>
    <dgm:cxn modelId="{B9470195-67FC-4C23-9E57-47BB46579482}" type="presParOf" srcId="{294A9B61-194C-462D-BCCC-A3D3C79A2EFF}" destId="{A33F9531-EFD3-4165-BA35-97C2EDB74BC7}" srcOrd="1" destOrd="0" presId="urn:microsoft.com/office/officeart/2005/8/layout/pList2#2"/>
    <dgm:cxn modelId="{7E45CC15-90D1-48B9-95EC-A9D099DFD5B2}" type="presParOf" srcId="{294A9B61-194C-462D-BCCC-A3D3C79A2EFF}" destId="{06FA1CA8-EF59-43CA-8B67-54050C14C88C}" srcOrd="2" destOrd="0" presId="urn:microsoft.com/office/officeart/2005/8/layout/pList2#2"/>
    <dgm:cxn modelId="{E62341AE-8BB3-44F1-9916-46F09B97B2AA}" type="presParOf" srcId="{06FA1CA8-EF59-43CA-8B67-54050C14C88C}" destId="{5D737769-4315-485F-B8EF-68EE434AF63D}" srcOrd="0" destOrd="0" presId="urn:microsoft.com/office/officeart/2005/8/layout/pList2#2"/>
    <dgm:cxn modelId="{67A192CE-F98F-43C9-AD2D-D836C4C8105B}" type="presParOf" srcId="{06FA1CA8-EF59-43CA-8B67-54050C14C88C}" destId="{2B7F68BC-9BDB-4600-8DBA-E494FDFFEF7E}" srcOrd="1" destOrd="0" presId="urn:microsoft.com/office/officeart/2005/8/layout/pList2#2"/>
    <dgm:cxn modelId="{B1DAD58F-5DD4-41D6-A5E2-D135914E978E}" type="presParOf" srcId="{06FA1CA8-EF59-43CA-8B67-54050C14C88C}" destId="{B441CB1F-A6EB-42FB-9EB9-9E05876AE3C8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089752-5948-4594-96D7-9E45FB59D711}" type="doc">
      <dgm:prSet loTypeId="urn:microsoft.com/office/officeart/2005/8/layout/radial6" loCatId="cycle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2CFAC16-69E8-4B3C-A41D-AFE9E903AC4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МАДОУ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№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50 с Новоукраинского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50B3DCC-0B4A-4AF7-A2BC-F5B72172127E}" type="parTrans" cxnId="{9B199159-2E4A-4593-AECE-B6F8A1FF8EE3}">
      <dgm:prSet/>
      <dgm:spPr/>
      <dgm:t>
        <a:bodyPr/>
        <a:lstStyle/>
        <a:p>
          <a:endParaRPr lang="ru-RU"/>
        </a:p>
      </dgm:t>
    </dgm:pt>
    <dgm:pt modelId="{6E7E40FA-5EEC-4509-B28E-00EBA2BDA047}" type="sibTrans" cxnId="{9B199159-2E4A-4593-AECE-B6F8A1FF8EE3}">
      <dgm:prSet/>
      <dgm:spPr/>
      <dgm:t>
        <a:bodyPr/>
        <a:lstStyle/>
        <a:p>
          <a:endParaRPr lang="ru-RU"/>
        </a:p>
      </dgm:t>
    </dgm:pt>
    <dgm:pt modelId="{7EB2E665-20A2-4425-A54C-8446B988CD88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ДОУ 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Гулькевичского района– 3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11D4AC9C-9C56-4C47-A1DA-3EB2E7B4624C}" type="sibTrans" cxnId="{1A5FD276-408C-428A-A3E5-144C29A8685A}">
      <dgm:prSet/>
      <dgm:spPr/>
      <dgm:t>
        <a:bodyPr/>
        <a:lstStyle/>
        <a:p>
          <a:endParaRPr lang="ru-RU"/>
        </a:p>
      </dgm:t>
    </dgm:pt>
    <dgm:pt modelId="{AEB28D02-0F8E-4D71-B6D0-2675131CC881}" type="parTrans" cxnId="{1A5FD276-408C-428A-A3E5-144C29A8685A}">
      <dgm:prSet/>
      <dgm:spPr/>
      <dgm:t>
        <a:bodyPr/>
        <a:lstStyle/>
        <a:p>
          <a:endParaRPr lang="ru-RU"/>
        </a:p>
      </dgm:t>
    </dgm:pt>
    <dgm:pt modelId="{62806298-C3EC-4834-9043-97045A62C52F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ДОУ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Кавказского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района - 1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B36469C8-E750-4434-8511-6CED502825A5}" type="sibTrans" cxnId="{96D75A53-9DF6-457A-A3C6-00CF57BB7E49}">
      <dgm:prSet/>
      <dgm:spPr/>
      <dgm:t>
        <a:bodyPr/>
        <a:lstStyle/>
        <a:p>
          <a:endParaRPr lang="ru-RU"/>
        </a:p>
      </dgm:t>
    </dgm:pt>
    <dgm:pt modelId="{DB9ED057-A635-490A-911D-2944C1221DE1}" type="parTrans" cxnId="{96D75A53-9DF6-457A-A3C6-00CF57BB7E49}">
      <dgm:prSet/>
      <dgm:spPr/>
      <dgm:t>
        <a:bodyPr/>
        <a:lstStyle/>
        <a:p>
          <a:endParaRPr lang="ru-RU"/>
        </a:p>
      </dgm:t>
    </dgm:pt>
    <dgm:pt modelId="{FE586347-01AC-42B1-AE54-9BE447A3BD94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Учреждения дополнительного образования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Гулькевичского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района -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370D012-C035-4F1B-8E94-10AA45C75821}" type="sibTrans" cxnId="{BF0BA3AD-C4BA-42D5-87F9-B5509B42775D}">
      <dgm:prSet/>
      <dgm:spPr/>
      <dgm:t>
        <a:bodyPr/>
        <a:lstStyle/>
        <a:p>
          <a:endParaRPr lang="ru-RU"/>
        </a:p>
      </dgm:t>
    </dgm:pt>
    <dgm:pt modelId="{6C9AED17-FE83-4031-92CC-5DFE753652C8}" type="parTrans" cxnId="{BF0BA3AD-C4BA-42D5-87F9-B5509B42775D}">
      <dgm:prSet/>
      <dgm:spPr/>
      <dgm:t>
        <a:bodyPr/>
        <a:lstStyle/>
        <a:p>
          <a:endParaRPr lang="ru-RU"/>
        </a:p>
      </dgm:t>
    </dgm:pt>
    <dgm:pt modelId="{E5AFC27C-CAE8-4B2A-A335-E53CF27782AA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ДОУ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г Краснодар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AE846577-71EB-4695-8E15-83C743B3ABE1}" type="sibTrans" cxnId="{3A1D790F-B64C-474E-B13A-B9D374152816}">
      <dgm:prSet/>
      <dgm:spPr/>
      <dgm:t>
        <a:bodyPr/>
        <a:lstStyle/>
        <a:p>
          <a:endParaRPr lang="ru-RU"/>
        </a:p>
      </dgm:t>
    </dgm:pt>
    <dgm:pt modelId="{CDC011A6-5FD4-4ADF-8E52-8F49227302E2}" type="parTrans" cxnId="{3A1D790F-B64C-474E-B13A-B9D374152816}">
      <dgm:prSet/>
      <dgm:spPr/>
      <dgm:t>
        <a:bodyPr/>
        <a:lstStyle/>
        <a:p>
          <a:endParaRPr lang="ru-RU"/>
        </a:p>
      </dgm:t>
    </dgm:pt>
    <dgm:pt modelId="{EB4D4762-BD2C-4A04-B932-A4F7231FEE0F}" type="pres">
      <dgm:prSet presAssocID="{DB089752-5948-4594-96D7-9E45FB59D71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F6EB45-3418-4666-AEF3-E03A22B1FA4C}" type="pres">
      <dgm:prSet presAssocID="{52CFAC16-69E8-4B3C-A41D-AFE9E903AC46}" presName="centerShape" presStyleLbl="node0" presStyleIdx="0" presStyleCnt="1" custScaleX="123516" custScaleY="120718"/>
      <dgm:spPr/>
      <dgm:t>
        <a:bodyPr/>
        <a:lstStyle/>
        <a:p>
          <a:endParaRPr lang="ru-RU"/>
        </a:p>
      </dgm:t>
    </dgm:pt>
    <dgm:pt modelId="{15DCE80D-DFE8-4D32-A9BD-9AE4A9D82230}" type="pres">
      <dgm:prSet presAssocID="{7EB2E665-20A2-4425-A54C-8446B988CD88}" presName="node" presStyleLbl="node1" presStyleIdx="0" presStyleCnt="4" custScaleX="226802" custScaleY="132134" custRadScaleRad="108842" custRadScaleInc="-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02A79-BCA0-4BE7-9635-8A91227D1A3F}" type="pres">
      <dgm:prSet presAssocID="{7EB2E665-20A2-4425-A54C-8446B988CD88}" presName="dummy" presStyleCnt="0"/>
      <dgm:spPr/>
    </dgm:pt>
    <dgm:pt modelId="{01F301F9-05C9-4924-A1D4-BDB9A1D6ED4A}" type="pres">
      <dgm:prSet presAssocID="{11D4AC9C-9C56-4C47-A1DA-3EB2E7B4624C}" presName="sibTrans" presStyleLbl="sibTrans2D1" presStyleIdx="0" presStyleCnt="4"/>
      <dgm:spPr/>
      <dgm:t>
        <a:bodyPr/>
        <a:lstStyle/>
        <a:p>
          <a:endParaRPr lang="ru-RU"/>
        </a:p>
      </dgm:t>
    </dgm:pt>
    <dgm:pt modelId="{2E42753A-8241-430F-BE93-E2C312C044BA}" type="pres">
      <dgm:prSet presAssocID="{62806298-C3EC-4834-9043-97045A62C52F}" presName="node" presStyleLbl="node1" presStyleIdx="1" presStyleCnt="4" custScaleX="232123" custScaleY="137003" custRadScaleRad="138606" custRadScaleInc="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144DB-8151-43E8-8E4A-FB0994757A9C}" type="pres">
      <dgm:prSet presAssocID="{62806298-C3EC-4834-9043-97045A62C52F}" presName="dummy" presStyleCnt="0"/>
      <dgm:spPr/>
    </dgm:pt>
    <dgm:pt modelId="{36AE5EC6-0CB1-42E1-9DA3-C484245DF943}" type="pres">
      <dgm:prSet presAssocID="{B36469C8-E750-4434-8511-6CED502825A5}" presName="sibTrans" presStyleLbl="sibTrans2D1" presStyleIdx="1" presStyleCnt="4"/>
      <dgm:spPr/>
      <dgm:t>
        <a:bodyPr/>
        <a:lstStyle/>
        <a:p>
          <a:endParaRPr lang="ru-RU"/>
        </a:p>
      </dgm:t>
    </dgm:pt>
    <dgm:pt modelId="{3A7F2BEA-4904-4C55-AAFC-87014483C06F}" type="pres">
      <dgm:prSet presAssocID="{E5AFC27C-CAE8-4B2A-A335-E53CF27782AA}" presName="node" presStyleLbl="node1" presStyleIdx="2" presStyleCnt="4" custScaleX="209355" custScaleY="135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42F33A-E17B-4521-A714-DDDA68861E6B}" type="pres">
      <dgm:prSet presAssocID="{E5AFC27C-CAE8-4B2A-A335-E53CF27782AA}" presName="dummy" presStyleCnt="0"/>
      <dgm:spPr/>
    </dgm:pt>
    <dgm:pt modelId="{A11A4DA1-56F8-4A33-B2D2-C7FCA048C0AA}" type="pres">
      <dgm:prSet presAssocID="{AE846577-71EB-4695-8E15-83C743B3ABE1}" presName="sibTrans" presStyleLbl="sibTrans2D1" presStyleIdx="2" presStyleCnt="4"/>
      <dgm:spPr/>
      <dgm:t>
        <a:bodyPr/>
        <a:lstStyle/>
        <a:p>
          <a:endParaRPr lang="ru-RU"/>
        </a:p>
      </dgm:t>
    </dgm:pt>
    <dgm:pt modelId="{F60E67F0-0D42-45A4-8278-0781B96B1FD4}" type="pres">
      <dgm:prSet presAssocID="{FE586347-01AC-42B1-AE54-9BE447A3BD94}" presName="node" presStyleLbl="node1" presStyleIdx="3" presStyleCnt="4" custScaleX="230456" custScaleY="148226" custRadScaleRad="136592" custRadScaleInc="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ED042-98F1-43C9-A39D-1FE96970EE79}" type="pres">
      <dgm:prSet presAssocID="{FE586347-01AC-42B1-AE54-9BE447A3BD94}" presName="dummy" presStyleCnt="0"/>
      <dgm:spPr/>
    </dgm:pt>
    <dgm:pt modelId="{8D077A6C-BA92-4016-AC2F-AEE0DC5AD3B9}" type="pres">
      <dgm:prSet presAssocID="{D370D012-C035-4F1B-8E94-10AA45C75821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1AF71E46-DB60-4F58-BA32-01A32A512E2F}" type="presOf" srcId="{DB089752-5948-4594-96D7-9E45FB59D711}" destId="{EB4D4762-BD2C-4A04-B932-A4F7231FEE0F}" srcOrd="0" destOrd="0" presId="urn:microsoft.com/office/officeart/2005/8/layout/radial6"/>
    <dgm:cxn modelId="{745B38D9-AFDA-4E17-B8F0-807AF6FD437E}" type="presOf" srcId="{FE586347-01AC-42B1-AE54-9BE447A3BD94}" destId="{F60E67F0-0D42-45A4-8278-0781B96B1FD4}" srcOrd="0" destOrd="0" presId="urn:microsoft.com/office/officeart/2005/8/layout/radial6"/>
    <dgm:cxn modelId="{1A5FD276-408C-428A-A3E5-144C29A8685A}" srcId="{52CFAC16-69E8-4B3C-A41D-AFE9E903AC46}" destId="{7EB2E665-20A2-4425-A54C-8446B988CD88}" srcOrd="0" destOrd="0" parTransId="{AEB28D02-0F8E-4D71-B6D0-2675131CC881}" sibTransId="{11D4AC9C-9C56-4C47-A1DA-3EB2E7B4624C}"/>
    <dgm:cxn modelId="{A2D2B649-3409-4ADD-8B3E-8EF6E43FEAA1}" type="presOf" srcId="{11D4AC9C-9C56-4C47-A1DA-3EB2E7B4624C}" destId="{01F301F9-05C9-4924-A1D4-BDB9A1D6ED4A}" srcOrd="0" destOrd="0" presId="urn:microsoft.com/office/officeart/2005/8/layout/radial6"/>
    <dgm:cxn modelId="{BF0BA3AD-C4BA-42D5-87F9-B5509B42775D}" srcId="{52CFAC16-69E8-4B3C-A41D-AFE9E903AC46}" destId="{FE586347-01AC-42B1-AE54-9BE447A3BD94}" srcOrd="3" destOrd="0" parTransId="{6C9AED17-FE83-4031-92CC-5DFE753652C8}" sibTransId="{D370D012-C035-4F1B-8E94-10AA45C75821}"/>
    <dgm:cxn modelId="{BD6C23C8-86C6-44C1-BE43-2E214C268128}" type="presOf" srcId="{E5AFC27C-CAE8-4B2A-A335-E53CF27782AA}" destId="{3A7F2BEA-4904-4C55-AAFC-87014483C06F}" srcOrd="0" destOrd="0" presId="urn:microsoft.com/office/officeart/2005/8/layout/radial6"/>
    <dgm:cxn modelId="{E4F20BE7-A090-43C0-AA25-A258C28744C8}" type="presOf" srcId="{B36469C8-E750-4434-8511-6CED502825A5}" destId="{36AE5EC6-0CB1-42E1-9DA3-C484245DF943}" srcOrd="0" destOrd="0" presId="urn:microsoft.com/office/officeart/2005/8/layout/radial6"/>
    <dgm:cxn modelId="{3A1D790F-B64C-474E-B13A-B9D374152816}" srcId="{52CFAC16-69E8-4B3C-A41D-AFE9E903AC46}" destId="{E5AFC27C-CAE8-4B2A-A335-E53CF27782AA}" srcOrd="2" destOrd="0" parTransId="{CDC011A6-5FD4-4ADF-8E52-8F49227302E2}" sibTransId="{AE846577-71EB-4695-8E15-83C743B3ABE1}"/>
    <dgm:cxn modelId="{9B199159-2E4A-4593-AECE-B6F8A1FF8EE3}" srcId="{DB089752-5948-4594-96D7-9E45FB59D711}" destId="{52CFAC16-69E8-4B3C-A41D-AFE9E903AC46}" srcOrd="0" destOrd="0" parTransId="{250B3DCC-0B4A-4AF7-A2BC-F5B72172127E}" sibTransId="{6E7E40FA-5EEC-4509-B28E-00EBA2BDA047}"/>
    <dgm:cxn modelId="{E433EA4F-7345-471A-8510-2CDC02683143}" type="presOf" srcId="{D370D012-C035-4F1B-8E94-10AA45C75821}" destId="{8D077A6C-BA92-4016-AC2F-AEE0DC5AD3B9}" srcOrd="0" destOrd="0" presId="urn:microsoft.com/office/officeart/2005/8/layout/radial6"/>
    <dgm:cxn modelId="{96D75A53-9DF6-457A-A3C6-00CF57BB7E49}" srcId="{52CFAC16-69E8-4B3C-A41D-AFE9E903AC46}" destId="{62806298-C3EC-4834-9043-97045A62C52F}" srcOrd="1" destOrd="0" parTransId="{DB9ED057-A635-490A-911D-2944C1221DE1}" sibTransId="{B36469C8-E750-4434-8511-6CED502825A5}"/>
    <dgm:cxn modelId="{C44CBE90-11B9-40D8-B59A-2BDAC87ECC9B}" type="presOf" srcId="{62806298-C3EC-4834-9043-97045A62C52F}" destId="{2E42753A-8241-430F-BE93-E2C312C044BA}" srcOrd="0" destOrd="0" presId="urn:microsoft.com/office/officeart/2005/8/layout/radial6"/>
    <dgm:cxn modelId="{B974D39B-3060-42AD-A909-97563DB5672B}" type="presOf" srcId="{52CFAC16-69E8-4B3C-A41D-AFE9E903AC46}" destId="{A1F6EB45-3418-4666-AEF3-E03A22B1FA4C}" srcOrd="0" destOrd="0" presId="urn:microsoft.com/office/officeart/2005/8/layout/radial6"/>
    <dgm:cxn modelId="{A44ABA03-ED8D-4FB3-97B2-2CD13EAE1F65}" type="presOf" srcId="{AE846577-71EB-4695-8E15-83C743B3ABE1}" destId="{A11A4DA1-56F8-4A33-B2D2-C7FCA048C0AA}" srcOrd="0" destOrd="0" presId="urn:microsoft.com/office/officeart/2005/8/layout/radial6"/>
    <dgm:cxn modelId="{A80FBE9D-9B6B-424A-AAC7-439A7719B702}" type="presOf" srcId="{7EB2E665-20A2-4425-A54C-8446B988CD88}" destId="{15DCE80D-DFE8-4D32-A9BD-9AE4A9D82230}" srcOrd="0" destOrd="0" presId="urn:microsoft.com/office/officeart/2005/8/layout/radial6"/>
    <dgm:cxn modelId="{C19D43E3-0D36-40B2-850F-F7F9BF1320F7}" type="presParOf" srcId="{EB4D4762-BD2C-4A04-B932-A4F7231FEE0F}" destId="{A1F6EB45-3418-4666-AEF3-E03A22B1FA4C}" srcOrd="0" destOrd="0" presId="urn:microsoft.com/office/officeart/2005/8/layout/radial6"/>
    <dgm:cxn modelId="{AEABDA96-618E-465A-B6F7-BC71C33854D8}" type="presParOf" srcId="{EB4D4762-BD2C-4A04-B932-A4F7231FEE0F}" destId="{15DCE80D-DFE8-4D32-A9BD-9AE4A9D82230}" srcOrd="1" destOrd="0" presId="urn:microsoft.com/office/officeart/2005/8/layout/radial6"/>
    <dgm:cxn modelId="{4251866D-6BA3-4FBD-A1CB-D9294E99D5F3}" type="presParOf" srcId="{EB4D4762-BD2C-4A04-B932-A4F7231FEE0F}" destId="{F5102A79-BCA0-4BE7-9635-8A91227D1A3F}" srcOrd="2" destOrd="0" presId="urn:microsoft.com/office/officeart/2005/8/layout/radial6"/>
    <dgm:cxn modelId="{24F7D494-6F80-4B7F-9A51-F9D30EC73D20}" type="presParOf" srcId="{EB4D4762-BD2C-4A04-B932-A4F7231FEE0F}" destId="{01F301F9-05C9-4924-A1D4-BDB9A1D6ED4A}" srcOrd="3" destOrd="0" presId="urn:microsoft.com/office/officeart/2005/8/layout/radial6"/>
    <dgm:cxn modelId="{13CD84CD-18A9-437C-9375-85F6F3CE3FC6}" type="presParOf" srcId="{EB4D4762-BD2C-4A04-B932-A4F7231FEE0F}" destId="{2E42753A-8241-430F-BE93-E2C312C044BA}" srcOrd="4" destOrd="0" presId="urn:microsoft.com/office/officeart/2005/8/layout/radial6"/>
    <dgm:cxn modelId="{6BA7D1FB-11FD-4283-AA89-C8FF2683C7D7}" type="presParOf" srcId="{EB4D4762-BD2C-4A04-B932-A4F7231FEE0F}" destId="{275144DB-8151-43E8-8E4A-FB0994757A9C}" srcOrd="5" destOrd="0" presId="urn:microsoft.com/office/officeart/2005/8/layout/radial6"/>
    <dgm:cxn modelId="{C157D924-B3F0-4FD8-AD8A-B60F624960D1}" type="presParOf" srcId="{EB4D4762-BD2C-4A04-B932-A4F7231FEE0F}" destId="{36AE5EC6-0CB1-42E1-9DA3-C484245DF943}" srcOrd="6" destOrd="0" presId="urn:microsoft.com/office/officeart/2005/8/layout/radial6"/>
    <dgm:cxn modelId="{77225B8C-4CC2-44AC-B210-4DED3E70D71E}" type="presParOf" srcId="{EB4D4762-BD2C-4A04-B932-A4F7231FEE0F}" destId="{3A7F2BEA-4904-4C55-AAFC-87014483C06F}" srcOrd="7" destOrd="0" presId="urn:microsoft.com/office/officeart/2005/8/layout/radial6"/>
    <dgm:cxn modelId="{2EE80945-DCAF-40DF-BE38-617961716D1C}" type="presParOf" srcId="{EB4D4762-BD2C-4A04-B932-A4F7231FEE0F}" destId="{F942F33A-E17B-4521-A714-DDDA68861E6B}" srcOrd="8" destOrd="0" presId="urn:microsoft.com/office/officeart/2005/8/layout/radial6"/>
    <dgm:cxn modelId="{9E83052F-0DB0-466B-9324-452D1E3C7AD1}" type="presParOf" srcId="{EB4D4762-BD2C-4A04-B932-A4F7231FEE0F}" destId="{A11A4DA1-56F8-4A33-B2D2-C7FCA048C0AA}" srcOrd="9" destOrd="0" presId="urn:microsoft.com/office/officeart/2005/8/layout/radial6"/>
    <dgm:cxn modelId="{01D90374-4106-476E-9F2B-48DAB169CD08}" type="presParOf" srcId="{EB4D4762-BD2C-4A04-B932-A4F7231FEE0F}" destId="{F60E67F0-0D42-45A4-8278-0781B96B1FD4}" srcOrd="10" destOrd="0" presId="urn:microsoft.com/office/officeart/2005/8/layout/radial6"/>
    <dgm:cxn modelId="{DB29EC8A-9E5F-486A-98DB-8DFF2DCBA6F3}" type="presParOf" srcId="{EB4D4762-BD2C-4A04-B932-A4F7231FEE0F}" destId="{914ED042-98F1-43C9-A39D-1FE96970EE79}" srcOrd="11" destOrd="0" presId="urn:microsoft.com/office/officeart/2005/8/layout/radial6"/>
    <dgm:cxn modelId="{C42FB861-742A-47B4-8EFA-DF616B0FEA88}" type="presParOf" srcId="{EB4D4762-BD2C-4A04-B932-A4F7231FEE0F}" destId="{8D077A6C-BA92-4016-AC2F-AEE0DC5AD3B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FEB8B4-B975-4E2B-A733-A44BF60F240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15AC6B-E0B3-4707-A544-A0E39C18678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Участие педагогов в мероприятиях в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2023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году</a:t>
          </a:r>
        </a:p>
      </dgm:t>
    </dgm:pt>
    <dgm:pt modelId="{C89EF5B1-EC19-442A-96E1-33A8A028251A}" type="parTrans" cxnId="{1C97369C-450C-4455-A837-E701CC8B9499}">
      <dgm:prSet/>
      <dgm:spPr/>
      <dgm:t>
        <a:bodyPr/>
        <a:lstStyle/>
        <a:p>
          <a:endParaRPr lang="ru-RU"/>
        </a:p>
      </dgm:t>
    </dgm:pt>
    <dgm:pt modelId="{9C2BCA0A-D0DB-4E86-8AD3-BB5D918952D0}" type="sibTrans" cxnId="{1C97369C-450C-4455-A837-E701CC8B9499}">
      <dgm:prSet/>
      <dgm:spPr/>
      <dgm:t>
        <a:bodyPr/>
        <a:lstStyle/>
        <a:p>
          <a:endParaRPr lang="ru-RU"/>
        </a:p>
      </dgm:t>
    </dgm:pt>
    <dgm:pt modelId="{686FCEB5-9FAD-41A2-BFB8-E89F5D46C702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355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Участие спикера воспитателя Величко А.О в обучающем семинаре ИРО, «Занятия для жизни: основы функциональной грамотности в детском саду.»  Тема: Техника монтажа при создании мультфильма в инклюзивной среде МАДОУ д/с №50 при работе с ОВЗ, как основа формирования функциональной грамотности на примере мультфильма «Подвиг пятнистой зебры </a:t>
          </a:r>
          <a:r>
            <a:rPr lang="ru-RU" sz="1800" dirty="0" err="1" smtClean="0"/>
            <a:t>Пликс</a:t>
          </a:r>
          <a:r>
            <a:rPr lang="ru-RU" sz="1800" dirty="0" smtClean="0"/>
            <a:t>».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1800" b="0" dirty="0" smtClean="0">
            <a:latin typeface="Times New Roman" pitchFamily="18" charset="0"/>
            <a:cs typeface="Times New Roman" pitchFamily="18" charset="0"/>
          </a:endParaRPr>
        </a:p>
      </dgm:t>
    </dgm:pt>
    <dgm:pt modelId="{C896A55C-A525-4F8E-A8A1-837AD35D14EF}" type="parTrans" cxnId="{7EA7D649-7BBC-420D-98AF-BD85EE9DE3FE}">
      <dgm:prSet/>
      <dgm:spPr/>
      <dgm:t>
        <a:bodyPr/>
        <a:lstStyle/>
        <a:p>
          <a:endParaRPr lang="ru-RU"/>
        </a:p>
      </dgm:t>
    </dgm:pt>
    <dgm:pt modelId="{8CD6484A-C31B-49FD-8B63-970C5EA614B3}" type="sibTrans" cxnId="{7EA7D649-7BBC-420D-98AF-BD85EE9DE3FE}">
      <dgm:prSet/>
      <dgm:spPr/>
      <dgm:t>
        <a:bodyPr/>
        <a:lstStyle/>
        <a:p>
          <a:endParaRPr lang="ru-RU"/>
        </a:p>
      </dgm:t>
    </dgm:pt>
    <dgm:pt modelId="{1092824F-6AA0-4933-A1F8-88C7D5985DEE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Проведён теоретический семинар для педагогов «Мультфильмы рекомендованные к просмотру» по ФОП.</a:t>
          </a:r>
          <a:endParaRPr lang="ru-RU" sz="1200" b="0" dirty="0" smtClean="0">
            <a:latin typeface="Times New Roman" pitchFamily="18" charset="0"/>
            <a:cs typeface="Times New Roman" pitchFamily="18" charset="0"/>
          </a:endParaRPr>
        </a:p>
      </dgm:t>
    </dgm:pt>
    <dgm:pt modelId="{977E37CF-F85C-4C00-B524-8A240F0BD959}" type="parTrans" cxnId="{963FC54A-2253-4B0C-A111-A894D900A849}">
      <dgm:prSet/>
      <dgm:spPr/>
      <dgm:t>
        <a:bodyPr/>
        <a:lstStyle/>
        <a:p>
          <a:endParaRPr lang="ru-RU"/>
        </a:p>
      </dgm:t>
    </dgm:pt>
    <dgm:pt modelId="{C0DA5FDC-04A3-404E-A63F-80E393D13683}" type="sibTrans" cxnId="{963FC54A-2253-4B0C-A111-A894D900A849}">
      <dgm:prSet/>
      <dgm:spPr/>
      <dgm:t>
        <a:bodyPr/>
        <a:lstStyle/>
        <a:p>
          <a:endParaRPr lang="ru-RU"/>
        </a:p>
      </dgm:t>
    </dgm:pt>
    <dgm:pt modelId="{B2EE74A6-4AF5-43ED-8FB6-5BC1276EBA4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22 августа 2023г на базе МАДОУ д/с 50 состоялось мероприятие КИП, стажировка для воспитателей и педагогов. Тема «Создание мультфильмов патриотического содержания, как воспитательный компонент в развитии личности дошкольника.» 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47C9A01F-AE95-4A6A-8A2A-AE70BD61E854}" type="parTrans" cxnId="{40CBC3E2-D8D9-4157-9CD4-B5645ECD0E0B}">
      <dgm:prSet/>
      <dgm:spPr/>
      <dgm:t>
        <a:bodyPr/>
        <a:lstStyle/>
        <a:p>
          <a:endParaRPr lang="ru-RU"/>
        </a:p>
      </dgm:t>
    </dgm:pt>
    <dgm:pt modelId="{8A31A87F-F02E-46E8-89B9-2BC0D8B0D425}" type="sibTrans" cxnId="{40CBC3E2-D8D9-4157-9CD4-B5645ECD0E0B}">
      <dgm:prSet/>
      <dgm:spPr/>
      <dgm:t>
        <a:bodyPr/>
        <a:lstStyle/>
        <a:p>
          <a:endParaRPr lang="ru-RU"/>
        </a:p>
      </dgm:t>
    </dgm:pt>
    <dgm:pt modelId="{0CC2D4CD-41A3-412F-BA0B-B31D811AD187}" type="pres">
      <dgm:prSet presAssocID="{E9FEB8B4-B975-4E2B-A733-A44BF60F240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49F1DCB-F64B-4FB1-8B42-AB0FF66E0A35}" type="pres">
      <dgm:prSet presAssocID="{5615AC6B-E0B3-4707-A544-A0E39C186781}" presName="root" presStyleCnt="0"/>
      <dgm:spPr/>
    </dgm:pt>
    <dgm:pt modelId="{86EA3B47-B3BA-4CEF-8891-8180FB1E011E}" type="pres">
      <dgm:prSet presAssocID="{5615AC6B-E0B3-4707-A544-A0E39C186781}" presName="rootComposite" presStyleCnt="0"/>
      <dgm:spPr/>
    </dgm:pt>
    <dgm:pt modelId="{C5E37B40-E229-442E-B692-0646C47404B8}" type="pres">
      <dgm:prSet presAssocID="{5615AC6B-E0B3-4707-A544-A0E39C186781}" presName="rootText" presStyleLbl="node1" presStyleIdx="0" presStyleCnt="1" custScaleX="543676" custScaleY="155684" custLinFactNeighborX="-92672" custLinFactNeighborY="-278"/>
      <dgm:spPr/>
      <dgm:t>
        <a:bodyPr/>
        <a:lstStyle/>
        <a:p>
          <a:endParaRPr lang="ru-RU"/>
        </a:p>
      </dgm:t>
    </dgm:pt>
    <dgm:pt modelId="{F8AB509D-56F1-4072-9CAE-3CF947D73FFB}" type="pres">
      <dgm:prSet presAssocID="{5615AC6B-E0B3-4707-A544-A0E39C186781}" presName="rootConnector" presStyleLbl="node1" presStyleIdx="0" presStyleCnt="1"/>
      <dgm:spPr/>
      <dgm:t>
        <a:bodyPr/>
        <a:lstStyle/>
        <a:p>
          <a:endParaRPr lang="ru-RU"/>
        </a:p>
      </dgm:t>
    </dgm:pt>
    <dgm:pt modelId="{9104707B-C61E-46FD-AF50-158D35FD3E09}" type="pres">
      <dgm:prSet presAssocID="{5615AC6B-E0B3-4707-A544-A0E39C186781}" presName="childShape" presStyleCnt="0"/>
      <dgm:spPr/>
    </dgm:pt>
    <dgm:pt modelId="{061AE0B0-11FE-4876-836E-C4C99F1A2506}" type="pres">
      <dgm:prSet presAssocID="{C896A55C-A525-4F8E-A8A1-837AD35D14EF}" presName="Name13" presStyleLbl="parChTrans1D2" presStyleIdx="0" presStyleCnt="3"/>
      <dgm:spPr/>
      <dgm:t>
        <a:bodyPr/>
        <a:lstStyle/>
        <a:p>
          <a:endParaRPr lang="ru-RU"/>
        </a:p>
      </dgm:t>
    </dgm:pt>
    <dgm:pt modelId="{FF74E421-63C1-444D-8A3B-EF60A401975A}" type="pres">
      <dgm:prSet presAssocID="{686FCEB5-9FAD-41A2-BFB8-E89F5D46C702}" presName="childText" presStyleLbl="bgAcc1" presStyleIdx="0" presStyleCnt="3" custScaleX="935955" custScaleY="396470" custLinFactNeighborX="-42496" custLinFactNeighborY="-4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62DA6D-BA21-443B-94D0-7531D4440DC5}" type="pres">
      <dgm:prSet presAssocID="{977E37CF-F85C-4C00-B524-8A240F0BD959}" presName="Name13" presStyleLbl="parChTrans1D2" presStyleIdx="1" presStyleCnt="3"/>
      <dgm:spPr/>
      <dgm:t>
        <a:bodyPr/>
        <a:lstStyle/>
        <a:p>
          <a:endParaRPr lang="ru-RU"/>
        </a:p>
      </dgm:t>
    </dgm:pt>
    <dgm:pt modelId="{E9454583-7AD3-4644-A1D0-5F8A62D4EFAD}" type="pres">
      <dgm:prSet presAssocID="{1092824F-6AA0-4933-A1F8-88C7D5985DEE}" presName="childText" presStyleLbl="bgAcc1" presStyleIdx="1" presStyleCnt="3" custScaleX="937301" custScaleY="129806" custLinFactNeighborX="-42496" custLinFactNeighborY="-2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9A731-A2C6-4245-8E33-D8BB954B150E}" type="pres">
      <dgm:prSet presAssocID="{47C9A01F-AE95-4A6A-8A2A-AE70BD61E854}" presName="Name13" presStyleLbl="parChTrans1D2" presStyleIdx="2" presStyleCnt="3"/>
      <dgm:spPr/>
      <dgm:t>
        <a:bodyPr/>
        <a:lstStyle/>
        <a:p>
          <a:endParaRPr lang="ru-RU"/>
        </a:p>
      </dgm:t>
    </dgm:pt>
    <dgm:pt modelId="{5EE9F2C8-173B-4B26-9D76-6DC8C6C774C3}" type="pres">
      <dgm:prSet presAssocID="{B2EE74A6-4AF5-43ED-8FB6-5BC1276EBA4F}" presName="childText" presStyleLbl="bgAcc1" presStyleIdx="2" presStyleCnt="3" custScaleX="1057889" custScaleY="355283" custLinFactNeighborX="-36016" custLinFactNeighborY="-1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CBC3E2-D8D9-4157-9CD4-B5645ECD0E0B}" srcId="{5615AC6B-E0B3-4707-A544-A0E39C186781}" destId="{B2EE74A6-4AF5-43ED-8FB6-5BC1276EBA4F}" srcOrd="2" destOrd="0" parTransId="{47C9A01F-AE95-4A6A-8A2A-AE70BD61E854}" sibTransId="{8A31A87F-F02E-46E8-89B9-2BC0D8B0D425}"/>
    <dgm:cxn modelId="{9D4A632F-AABD-4499-858A-FBACDDA80A43}" type="presOf" srcId="{E9FEB8B4-B975-4E2B-A733-A44BF60F2409}" destId="{0CC2D4CD-41A3-412F-BA0B-B31D811AD187}" srcOrd="0" destOrd="0" presId="urn:microsoft.com/office/officeart/2005/8/layout/hierarchy3"/>
    <dgm:cxn modelId="{2FB3721B-BC0F-4755-9796-77EE3AE57DAE}" type="presOf" srcId="{B2EE74A6-4AF5-43ED-8FB6-5BC1276EBA4F}" destId="{5EE9F2C8-173B-4B26-9D76-6DC8C6C774C3}" srcOrd="0" destOrd="0" presId="urn:microsoft.com/office/officeart/2005/8/layout/hierarchy3"/>
    <dgm:cxn modelId="{9652CCD8-A33A-4BBB-8C1E-84EDEA0E5EC1}" type="presOf" srcId="{47C9A01F-AE95-4A6A-8A2A-AE70BD61E854}" destId="{0179A731-A2C6-4245-8E33-D8BB954B150E}" srcOrd="0" destOrd="0" presId="urn:microsoft.com/office/officeart/2005/8/layout/hierarchy3"/>
    <dgm:cxn modelId="{BF51741C-2052-4E8A-A445-BA7A5D3F96DF}" type="presOf" srcId="{5615AC6B-E0B3-4707-A544-A0E39C186781}" destId="{F8AB509D-56F1-4072-9CAE-3CF947D73FFB}" srcOrd="1" destOrd="0" presId="urn:microsoft.com/office/officeart/2005/8/layout/hierarchy3"/>
    <dgm:cxn modelId="{3F63F765-EE9D-4C24-88C9-7E9AAF7C17FA}" type="presOf" srcId="{686FCEB5-9FAD-41A2-BFB8-E89F5D46C702}" destId="{FF74E421-63C1-444D-8A3B-EF60A401975A}" srcOrd="0" destOrd="0" presId="urn:microsoft.com/office/officeart/2005/8/layout/hierarchy3"/>
    <dgm:cxn modelId="{1CBBA72A-C386-4F2E-9E59-9DF26F6233C3}" type="presOf" srcId="{977E37CF-F85C-4C00-B524-8A240F0BD959}" destId="{6662DA6D-BA21-443B-94D0-7531D4440DC5}" srcOrd="0" destOrd="0" presId="urn:microsoft.com/office/officeart/2005/8/layout/hierarchy3"/>
    <dgm:cxn modelId="{51938E6A-B9CA-4197-B933-F713AB6399D5}" type="presOf" srcId="{1092824F-6AA0-4933-A1F8-88C7D5985DEE}" destId="{E9454583-7AD3-4644-A1D0-5F8A62D4EFAD}" srcOrd="0" destOrd="0" presId="urn:microsoft.com/office/officeart/2005/8/layout/hierarchy3"/>
    <dgm:cxn modelId="{963FC54A-2253-4B0C-A111-A894D900A849}" srcId="{5615AC6B-E0B3-4707-A544-A0E39C186781}" destId="{1092824F-6AA0-4933-A1F8-88C7D5985DEE}" srcOrd="1" destOrd="0" parTransId="{977E37CF-F85C-4C00-B524-8A240F0BD959}" sibTransId="{C0DA5FDC-04A3-404E-A63F-80E393D13683}"/>
    <dgm:cxn modelId="{E11D9B87-E3AE-4318-9406-5124C46ADAC5}" type="presOf" srcId="{5615AC6B-E0B3-4707-A544-A0E39C186781}" destId="{C5E37B40-E229-442E-B692-0646C47404B8}" srcOrd="0" destOrd="0" presId="urn:microsoft.com/office/officeart/2005/8/layout/hierarchy3"/>
    <dgm:cxn modelId="{7EA7D649-7BBC-420D-98AF-BD85EE9DE3FE}" srcId="{5615AC6B-E0B3-4707-A544-A0E39C186781}" destId="{686FCEB5-9FAD-41A2-BFB8-E89F5D46C702}" srcOrd="0" destOrd="0" parTransId="{C896A55C-A525-4F8E-A8A1-837AD35D14EF}" sibTransId="{8CD6484A-C31B-49FD-8B63-970C5EA614B3}"/>
    <dgm:cxn modelId="{1C97369C-450C-4455-A837-E701CC8B9499}" srcId="{E9FEB8B4-B975-4E2B-A733-A44BF60F2409}" destId="{5615AC6B-E0B3-4707-A544-A0E39C186781}" srcOrd="0" destOrd="0" parTransId="{C89EF5B1-EC19-442A-96E1-33A8A028251A}" sibTransId="{9C2BCA0A-D0DB-4E86-8AD3-BB5D918952D0}"/>
    <dgm:cxn modelId="{C18E30FE-F087-4B2A-92BE-A6D9BBD96031}" type="presOf" srcId="{C896A55C-A525-4F8E-A8A1-837AD35D14EF}" destId="{061AE0B0-11FE-4876-836E-C4C99F1A2506}" srcOrd="0" destOrd="0" presId="urn:microsoft.com/office/officeart/2005/8/layout/hierarchy3"/>
    <dgm:cxn modelId="{9BA34619-AB4D-4F67-9CFB-99F29F9610A7}" type="presParOf" srcId="{0CC2D4CD-41A3-412F-BA0B-B31D811AD187}" destId="{B49F1DCB-F64B-4FB1-8B42-AB0FF66E0A35}" srcOrd="0" destOrd="0" presId="urn:microsoft.com/office/officeart/2005/8/layout/hierarchy3"/>
    <dgm:cxn modelId="{A70D44AD-109A-4FA1-9D44-2A874C4D676F}" type="presParOf" srcId="{B49F1DCB-F64B-4FB1-8B42-AB0FF66E0A35}" destId="{86EA3B47-B3BA-4CEF-8891-8180FB1E011E}" srcOrd="0" destOrd="0" presId="urn:microsoft.com/office/officeart/2005/8/layout/hierarchy3"/>
    <dgm:cxn modelId="{433C3C85-DCD2-45EB-BE02-39C519F6D696}" type="presParOf" srcId="{86EA3B47-B3BA-4CEF-8891-8180FB1E011E}" destId="{C5E37B40-E229-442E-B692-0646C47404B8}" srcOrd="0" destOrd="0" presId="urn:microsoft.com/office/officeart/2005/8/layout/hierarchy3"/>
    <dgm:cxn modelId="{92C5BDC5-9182-424B-8E0C-FD9B898992CA}" type="presParOf" srcId="{86EA3B47-B3BA-4CEF-8891-8180FB1E011E}" destId="{F8AB509D-56F1-4072-9CAE-3CF947D73FFB}" srcOrd="1" destOrd="0" presId="urn:microsoft.com/office/officeart/2005/8/layout/hierarchy3"/>
    <dgm:cxn modelId="{E1E1AAF7-F05A-4955-B058-4102473A954F}" type="presParOf" srcId="{B49F1DCB-F64B-4FB1-8B42-AB0FF66E0A35}" destId="{9104707B-C61E-46FD-AF50-158D35FD3E09}" srcOrd="1" destOrd="0" presId="urn:microsoft.com/office/officeart/2005/8/layout/hierarchy3"/>
    <dgm:cxn modelId="{70B4CCA2-19F4-4827-8161-16BDF9646813}" type="presParOf" srcId="{9104707B-C61E-46FD-AF50-158D35FD3E09}" destId="{061AE0B0-11FE-4876-836E-C4C99F1A2506}" srcOrd="0" destOrd="0" presId="urn:microsoft.com/office/officeart/2005/8/layout/hierarchy3"/>
    <dgm:cxn modelId="{A1DB82E7-083B-49B7-A62F-1F98CE2CE3C3}" type="presParOf" srcId="{9104707B-C61E-46FD-AF50-158D35FD3E09}" destId="{FF74E421-63C1-444D-8A3B-EF60A401975A}" srcOrd="1" destOrd="0" presId="urn:microsoft.com/office/officeart/2005/8/layout/hierarchy3"/>
    <dgm:cxn modelId="{6ADCCD3E-C5D2-44C7-BD8C-939043A77997}" type="presParOf" srcId="{9104707B-C61E-46FD-AF50-158D35FD3E09}" destId="{6662DA6D-BA21-443B-94D0-7531D4440DC5}" srcOrd="2" destOrd="0" presId="urn:microsoft.com/office/officeart/2005/8/layout/hierarchy3"/>
    <dgm:cxn modelId="{E22706C9-61F3-483B-AE28-8DBD4B70D964}" type="presParOf" srcId="{9104707B-C61E-46FD-AF50-158D35FD3E09}" destId="{E9454583-7AD3-4644-A1D0-5F8A62D4EFAD}" srcOrd="3" destOrd="0" presId="urn:microsoft.com/office/officeart/2005/8/layout/hierarchy3"/>
    <dgm:cxn modelId="{A823CCA6-AB25-447F-9604-71151097F744}" type="presParOf" srcId="{9104707B-C61E-46FD-AF50-158D35FD3E09}" destId="{0179A731-A2C6-4245-8E33-D8BB954B150E}" srcOrd="4" destOrd="0" presId="urn:microsoft.com/office/officeart/2005/8/layout/hierarchy3"/>
    <dgm:cxn modelId="{EEC79B9C-5795-4C9B-BBA0-8C25218E79BA}" type="presParOf" srcId="{9104707B-C61E-46FD-AF50-158D35FD3E09}" destId="{5EE9F2C8-173B-4B26-9D76-6DC8C6C774C3}" srcOrd="5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FEB8B4-B975-4E2B-A733-A44BF60F240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C2D4CD-41A3-412F-BA0B-B31D811AD187}" type="pres">
      <dgm:prSet presAssocID="{E9FEB8B4-B975-4E2B-A733-A44BF60F240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6075DF47-0B7E-4957-99C0-DFE23FD84893}" type="presOf" srcId="{E9FEB8B4-B975-4E2B-A733-A44BF60F2409}" destId="{0CC2D4CD-41A3-412F-BA0B-B31D811AD187}" srcOrd="0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FD3EC-C28A-49F1-AEDF-091E8548D3CD}">
      <dsp:nvSpPr>
        <dsp:cNvPr id="0" name=""/>
        <dsp:cNvSpPr/>
      </dsp:nvSpPr>
      <dsp:spPr>
        <a:xfrm rot="5400000">
          <a:off x="-398702" y="412681"/>
          <a:ext cx="2658013" cy="186060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smtClean="0"/>
            <a:t>1</a:t>
          </a:r>
          <a:endParaRPr lang="ru-RU" sz="5200" kern="1200" dirty="0"/>
        </a:p>
      </dsp:txBody>
      <dsp:txXfrm rot="-5400000">
        <a:off x="1" y="944284"/>
        <a:ext cx="1860609" cy="797404"/>
      </dsp:txXfrm>
    </dsp:sp>
    <dsp:sp modelId="{BB613F3F-9ED3-4230-B1D2-A78B16B7D972}">
      <dsp:nvSpPr>
        <dsp:cNvPr id="0" name=""/>
        <dsp:cNvSpPr/>
      </dsp:nvSpPr>
      <dsp:spPr>
        <a:xfrm rot="5400000">
          <a:off x="4170011" y="-2294992"/>
          <a:ext cx="1727708" cy="64261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Организация пространства Учреждения в соответствии с утвержденными эскизами функциональных модулей с учетом возрастных и индивидуальных особенностей детей.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820766" y="138593"/>
        <a:ext cx="6341858" cy="1559028"/>
      </dsp:txXfrm>
    </dsp:sp>
    <dsp:sp modelId="{E95A92C4-4885-4A78-93F1-4832665BEF17}">
      <dsp:nvSpPr>
        <dsp:cNvPr id="0" name=""/>
        <dsp:cNvSpPr/>
      </dsp:nvSpPr>
      <dsp:spPr>
        <a:xfrm rot="5400000">
          <a:off x="-398702" y="3084558"/>
          <a:ext cx="2658013" cy="1860609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smtClean="0"/>
            <a:t>2</a:t>
          </a:r>
          <a:endParaRPr lang="ru-RU" sz="5200" kern="1200" dirty="0"/>
        </a:p>
      </dsp:txBody>
      <dsp:txXfrm rot="-5400000">
        <a:off x="1" y="3616161"/>
        <a:ext cx="1860609" cy="797404"/>
      </dsp:txXfrm>
    </dsp:sp>
    <dsp:sp modelId="{0838B12F-C923-4020-BF4F-B2A458250467}">
      <dsp:nvSpPr>
        <dsp:cNvPr id="0" name=""/>
        <dsp:cNvSpPr/>
      </dsp:nvSpPr>
      <dsp:spPr>
        <a:xfrm rot="5400000">
          <a:off x="3930241" y="-30837"/>
          <a:ext cx="2286933" cy="64261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личностно-ориентированных форм взаимодействия субъектов (детей, родителей, педагогов) учреждения по внедрению программы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Мультистудии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воспитательную деятельность (способствующего наиболее полному раскрытию и развитию индивидуальных способностей ребенка, становлению его личности, приобретению ребенком опыта выбора деятельности, позиции, роли, ранней профориентации).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860609" y="2150435"/>
        <a:ext cx="6314559" cy="20636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8DA8A-DDBD-4F98-A8DF-515EF1EE811B}">
      <dsp:nvSpPr>
        <dsp:cNvPr id="0" name=""/>
        <dsp:cNvSpPr/>
      </dsp:nvSpPr>
      <dsp:spPr>
        <a:xfrm rot="5400000">
          <a:off x="-399266" y="993202"/>
          <a:ext cx="2661777" cy="186324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smtClean="0"/>
            <a:t>3</a:t>
          </a:r>
          <a:endParaRPr lang="ru-RU" sz="5200" kern="1200" dirty="0"/>
        </a:p>
      </dsp:txBody>
      <dsp:txXfrm rot="-5400000">
        <a:off x="1" y="1525557"/>
        <a:ext cx="1863244" cy="798533"/>
      </dsp:txXfrm>
    </dsp:sp>
    <dsp:sp modelId="{E20FE70C-6E2A-4976-8DD4-8D82927770BA}">
      <dsp:nvSpPr>
        <dsp:cNvPr id="0" name=""/>
        <dsp:cNvSpPr/>
      </dsp:nvSpPr>
      <dsp:spPr>
        <a:xfrm rot="5400000">
          <a:off x="3720729" y="-1316198"/>
          <a:ext cx="2851468" cy="65664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методических пособий</a:t>
          </a:r>
          <a:endParaRPr lang="ru-RU" sz="12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-«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Мультистудия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«Песочная страна» по развитию творческих способностей и личностных качеств детей дошкольного возраста средствами песочной терапии;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-«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Мультистудия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«Художники» сопровождение развития творчества дошкольников средствами нетрадиционных техник изобразительной деятельности;       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Долгосрочный проект «Маленький волонтер» развитие  социально-коммуникативных компетенций детей старшего дошкольного возраста посредством включения их в исследовательскую, проектную,  игровую деятельность 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863244" y="680484"/>
        <a:ext cx="6427242" cy="2573074"/>
      </dsp:txXfrm>
    </dsp:sp>
    <dsp:sp modelId="{93CAFCBD-112F-40CC-BB39-963EC7887AE5}">
      <dsp:nvSpPr>
        <dsp:cNvPr id="0" name=""/>
        <dsp:cNvSpPr/>
      </dsp:nvSpPr>
      <dsp:spPr>
        <a:xfrm rot="5400000">
          <a:off x="-177820" y="3523967"/>
          <a:ext cx="2661777" cy="1863244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smtClean="0"/>
            <a:t>4</a:t>
          </a:r>
          <a:endParaRPr lang="ru-RU" sz="5200" kern="1200" dirty="0"/>
        </a:p>
      </dsp:txBody>
      <dsp:txXfrm rot="-5400000">
        <a:off x="221447" y="4056322"/>
        <a:ext cx="1863244" cy="798533"/>
      </dsp:txXfrm>
    </dsp:sp>
    <dsp:sp modelId="{B5C11FA2-2FCA-4612-AC75-7F87AC9E1961}">
      <dsp:nvSpPr>
        <dsp:cNvPr id="0" name=""/>
        <dsp:cNvSpPr/>
      </dsp:nvSpPr>
      <dsp:spPr>
        <a:xfrm rot="5400000">
          <a:off x="4199264" y="1186115"/>
          <a:ext cx="1894398" cy="65664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Распространить результаты инновационной деятельности МАДОУ д/с 50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с.Новоукраинского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с целью повышения компетенции участников образовательного процесса в вопросах воспитания социально –личностных компетенций дошкольников.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863244" y="3614613"/>
        <a:ext cx="6473962" cy="17094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02544-1D99-4743-866B-39DD2AC03D75}">
      <dsp:nvSpPr>
        <dsp:cNvPr id="0" name=""/>
        <dsp:cNvSpPr/>
      </dsp:nvSpPr>
      <dsp:spPr>
        <a:xfrm>
          <a:off x="0" y="36448"/>
          <a:ext cx="8715436" cy="842400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	доля педагогов и родителей, удовлетворенных условиями, созданными      в 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МАДОУ д/с№50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123" y="77571"/>
        <a:ext cx="8633190" cy="760154"/>
      </dsp:txXfrm>
    </dsp:sp>
    <dsp:sp modelId="{3507408D-F13B-4A03-B8C8-494303D7E426}">
      <dsp:nvSpPr>
        <dsp:cNvPr id="0" name=""/>
        <dsp:cNvSpPr/>
      </dsp:nvSpPr>
      <dsp:spPr>
        <a:xfrm>
          <a:off x="0" y="1008448"/>
          <a:ext cx="8715436" cy="978944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	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мониторинговые исследования по уровню развития нравственных представлений дошкольников. 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788" y="1056236"/>
        <a:ext cx="8619860" cy="883368"/>
      </dsp:txXfrm>
    </dsp:sp>
    <dsp:sp modelId="{CE9C14DE-F243-413D-A6C7-18110C3B6E8B}">
      <dsp:nvSpPr>
        <dsp:cNvPr id="0" name=""/>
        <dsp:cNvSpPr/>
      </dsp:nvSpPr>
      <dsp:spPr>
        <a:xfrm>
          <a:off x="0" y="2116993"/>
          <a:ext cx="8715436" cy="509929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	доля родителей, информированных по вопросам развития ребенка;</a:t>
          </a:r>
        </a:p>
      </dsp:txBody>
      <dsp:txXfrm>
        <a:off x="24893" y="2141886"/>
        <a:ext cx="8665650" cy="460143"/>
      </dsp:txXfrm>
    </dsp:sp>
    <dsp:sp modelId="{7EC92516-F0AA-4535-A9C7-63EE508CF8E3}">
      <dsp:nvSpPr>
        <dsp:cNvPr id="0" name=""/>
        <dsp:cNvSpPr/>
      </dsp:nvSpPr>
      <dsp:spPr>
        <a:xfrm>
          <a:off x="0" y="2756523"/>
          <a:ext cx="8715436" cy="84240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	доля педагогов и родителей, информированных по вопросам 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новых 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технологий.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123" y="2797646"/>
        <a:ext cx="8633190" cy="7601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E7FEF-2FB6-428E-91F7-F9815B78CE50}">
      <dsp:nvSpPr>
        <dsp:cNvPr id="0" name=""/>
        <dsp:cNvSpPr/>
      </dsp:nvSpPr>
      <dsp:spPr>
        <a:xfrm>
          <a:off x="0" y="28460"/>
          <a:ext cx="8358246" cy="221814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A15767-8477-464E-854A-452F76A18F3D}">
      <dsp:nvSpPr>
        <dsp:cNvPr id="0" name=""/>
        <dsp:cNvSpPr/>
      </dsp:nvSpPr>
      <dsp:spPr>
        <a:xfrm>
          <a:off x="252983" y="129750"/>
          <a:ext cx="3340212" cy="322654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BBCD6-7950-466C-AF25-3B0CCCE2566A}">
      <dsp:nvSpPr>
        <dsp:cNvPr id="0" name=""/>
        <dsp:cNvSpPr/>
      </dsp:nvSpPr>
      <dsp:spPr>
        <a:xfrm rot="10800000">
          <a:off x="261970" y="3558874"/>
          <a:ext cx="3322239" cy="129751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Праздник 23 февраля</a:t>
          </a:r>
          <a:endParaRPr lang="ru-RU" sz="2900" kern="1200" dirty="0"/>
        </a:p>
      </dsp:txBody>
      <dsp:txXfrm rot="10800000">
        <a:off x="301873" y="3558874"/>
        <a:ext cx="3242433" cy="1257616"/>
      </dsp:txXfrm>
    </dsp:sp>
    <dsp:sp modelId="{B441CB1F-A6EB-42FB-9EB9-9E05876AE3C8}">
      <dsp:nvSpPr>
        <dsp:cNvPr id="0" name=""/>
        <dsp:cNvSpPr/>
      </dsp:nvSpPr>
      <dsp:spPr>
        <a:xfrm>
          <a:off x="3925420" y="85382"/>
          <a:ext cx="4179842" cy="326919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37769-4315-485F-B8EF-68EE434AF63D}">
      <dsp:nvSpPr>
        <dsp:cNvPr id="0" name=""/>
        <dsp:cNvSpPr/>
      </dsp:nvSpPr>
      <dsp:spPr>
        <a:xfrm rot="10800000">
          <a:off x="4354221" y="3468420"/>
          <a:ext cx="3322239" cy="14323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Парад победы</a:t>
          </a:r>
          <a:endParaRPr lang="ru-RU" sz="2900" kern="1200" dirty="0"/>
        </a:p>
      </dsp:txBody>
      <dsp:txXfrm rot="10800000">
        <a:off x="4398270" y="3468420"/>
        <a:ext cx="3234141" cy="13882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E7FEF-2FB6-428E-91F7-F9815B78CE50}">
      <dsp:nvSpPr>
        <dsp:cNvPr id="0" name=""/>
        <dsp:cNvSpPr/>
      </dsp:nvSpPr>
      <dsp:spPr>
        <a:xfrm>
          <a:off x="0" y="28460"/>
          <a:ext cx="8358246" cy="221814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A15767-8477-464E-854A-452F76A18F3D}">
      <dsp:nvSpPr>
        <dsp:cNvPr id="0" name=""/>
        <dsp:cNvSpPr/>
      </dsp:nvSpPr>
      <dsp:spPr>
        <a:xfrm>
          <a:off x="251706" y="100545"/>
          <a:ext cx="3740396" cy="322654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BBCD6-7950-466C-AF25-3B0CCCE2566A}">
      <dsp:nvSpPr>
        <dsp:cNvPr id="0" name=""/>
        <dsp:cNvSpPr/>
      </dsp:nvSpPr>
      <dsp:spPr>
        <a:xfrm rot="10800000">
          <a:off x="326177" y="3475027"/>
          <a:ext cx="3740396" cy="141433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Сад Памяти</a:t>
          </a:r>
          <a:endParaRPr lang="ru-RU" sz="3200" kern="1200" dirty="0"/>
        </a:p>
      </dsp:txBody>
      <dsp:txXfrm rot="10800000">
        <a:off x="369673" y="3475027"/>
        <a:ext cx="3653404" cy="1370843"/>
      </dsp:txXfrm>
    </dsp:sp>
    <dsp:sp modelId="{B441CB1F-A6EB-42FB-9EB9-9E05876AE3C8}">
      <dsp:nvSpPr>
        <dsp:cNvPr id="0" name=""/>
        <dsp:cNvSpPr/>
      </dsp:nvSpPr>
      <dsp:spPr>
        <a:xfrm>
          <a:off x="4366142" y="85382"/>
          <a:ext cx="3740396" cy="326919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37769-4315-485F-B8EF-68EE434AF63D}">
      <dsp:nvSpPr>
        <dsp:cNvPr id="0" name=""/>
        <dsp:cNvSpPr/>
      </dsp:nvSpPr>
      <dsp:spPr>
        <a:xfrm rot="10800000">
          <a:off x="4366142" y="3468420"/>
          <a:ext cx="3740396" cy="14323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Память поколений</a:t>
          </a:r>
          <a:endParaRPr lang="ru-RU" sz="3200" kern="1200" dirty="0"/>
        </a:p>
      </dsp:txBody>
      <dsp:txXfrm rot="10800000">
        <a:off x="4410191" y="3468420"/>
        <a:ext cx="3652298" cy="13882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77A6C-BA92-4016-AC2F-AEE0DC5AD3B9}">
      <dsp:nvSpPr>
        <dsp:cNvPr id="0" name=""/>
        <dsp:cNvSpPr/>
      </dsp:nvSpPr>
      <dsp:spPr>
        <a:xfrm>
          <a:off x="1532949" y="418175"/>
          <a:ext cx="3674823" cy="3674823"/>
        </a:xfrm>
        <a:prstGeom prst="blockArc">
          <a:avLst>
            <a:gd name="adj1" fmla="val 10564414"/>
            <a:gd name="adj2" fmla="val 17483157"/>
            <a:gd name="adj3" fmla="val 4644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1A4DA1-56F8-4A33-B2D2-C7FCA048C0AA}">
      <dsp:nvSpPr>
        <dsp:cNvPr id="0" name=""/>
        <dsp:cNvSpPr/>
      </dsp:nvSpPr>
      <dsp:spPr>
        <a:xfrm>
          <a:off x="1532668" y="667999"/>
          <a:ext cx="3674823" cy="3674823"/>
        </a:xfrm>
        <a:prstGeom prst="blockArc">
          <a:avLst>
            <a:gd name="adj1" fmla="val 4102893"/>
            <a:gd name="adj2" fmla="val 11043324"/>
            <a:gd name="adj3" fmla="val 4644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AE5EC6-0CB1-42E1-9DA3-C484245DF943}">
      <dsp:nvSpPr>
        <dsp:cNvPr id="0" name=""/>
        <dsp:cNvSpPr/>
      </dsp:nvSpPr>
      <dsp:spPr>
        <a:xfrm>
          <a:off x="2892016" y="683095"/>
          <a:ext cx="3674823" cy="3674823"/>
        </a:xfrm>
        <a:prstGeom prst="blockArc">
          <a:avLst>
            <a:gd name="adj1" fmla="val 21337168"/>
            <a:gd name="adj2" fmla="val 6773460"/>
            <a:gd name="adj3" fmla="val 4644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F301F9-05C9-4924-A1D4-BDB9A1D6ED4A}">
      <dsp:nvSpPr>
        <dsp:cNvPr id="0" name=""/>
        <dsp:cNvSpPr/>
      </dsp:nvSpPr>
      <dsp:spPr>
        <a:xfrm>
          <a:off x="2892949" y="397254"/>
          <a:ext cx="3674823" cy="3674823"/>
        </a:xfrm>
        <a:prstGeom prst="blockArc">
          <a:avLst>
            <a:gd name="adj1" fmla="val 14811082"/>
            <a:gd name="adj2" fmla="val 285265"/>
            <a:gd name="adj3" fmla="val 464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F6EB45-3418-4666-AEF3-E03A22B1FA4C}">
      <dsp:nvSpPr>
        <dsp:cNvPr id="0" name=""/>
        <dsp:cNvSpPr/>
      </dsp:nvSpPr>
      <dsp:spPr>
        <a:xfrm>
          <a:off x="2985783" y="1357324"/>
          <a:ext cx="2091048" cy="204368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МАДОУ </a:t>
          </a: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№ </a:t>
          </a: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50 с Новоукраинского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92010" y="1656614"/>
        <a:ext cx="1478594" cy="1445100"/>
      </dsp:txXfrm>
    </dsp:sp>
    <dsp:sp modelId="{15DCE80D-DFE8-4D32-A9BD-9AE4A9D82230}">
      <dsp:nvSpPr>
        <dsp:cNvPr id="0" name=""/>
        <dsp:cNvSpPr/>
      </dsp:nvSpPr>
      <dsp:spPr>
        <a:xfrm>
          <a:off x="2680947" y="-198516"/>
          <a:ext cx="2687731" cy="156586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ДОУ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Гулькевичского района– 3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74556" y="30799"/>
        <a:ext cx="1900513" cy="1107232"/>
      </dsp:txXfrm>
    </dsp:sp>
    <dsp:sp modelId="{2E42753A-8241-430F-BE93-E2C312C044BA}">
      <dsp:nvSpPr>
        <dsp:cNvPr id="0" name=""/>
        <dsp:cNvSpPr/>
      </dsp:nvSpPr>
      <dsp:spPr>
        <a:xfrm>
          <a:off x="5143541" y="1571642"/>
          <a:ext cx="2750788" cy="1623562"/>
        </a:xfrm>
        <a:prstGeom prst="ellipse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ДОУ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Кавказского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района - 1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46385" y="1809407"/>
        <a:ext cx="1945100" cy="1148032"/>
      </dsp:txXfrm>
    </dsp:sp>
    <dsp:sp modelId="{3A7F2BEA-4904-4C55-AAFC-87014483C06F}">
      <dsp:nvSpPr>
        <dsp:cNvPr id="0" name=""/>
        <dsp:cNvSpPr/>
      </dsp:nvSpPr>
      <dsp:spPr>
        <a:xfrm>
          <a:off x="2790820" y="3370931"/>
          <a:ext cx="2480974" cy="1605964"/>
        </a:xfrm>
        <a:prstGeom prst="ellipse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ДОУ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г Краснодар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54150" y="3606119"/>
        <a:ext cx="1754314" cy="1135588"/>
      </dsp:txXfrm>
    </dsp:sp>
    <dsp:sp modelId="{F60E67F0-0D42-45A4-8278-0781B96B1FD4}">
      <dsp:nvSpPr>
        <dsp:cNvPr id="0" name=""/>
        <dsp:cNvSpPr/>
      </dsp:nvSpPr>
      <dsp:spPr>
        <a:xfrm>
          <a:off x="214307" y="1500203"/>
          <a:ext cx="2731033" cy="1756561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Учреждения дополнительного образования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Гулькевичского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района -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4258" y="1757445"/>
        <a:ext cx="1931131" cy="12420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37B40-E229-442E-B692-0646C47404B8}">
      <dsp:nvSpPr>
        <dsp:cNvPr id="0" name=""/>
        <dsp:cNvSpPr/>
      </dsp:nvSpPr>
      <dsp:spPr>
        <a:xfrm>
          <a:off x="0" y="127486"/>
          <a:ext cx="4916382" cy="7039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Участие педагогов в мероприятиях в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2023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году</a:t>
          </a:r>
        </a:p>
      </dsp:txBody>
      <dsp:txXfrm>
        <a:off x="20617" y="148103"/>
        <a:ext cx="4875148" cy="662679"/>
      </dsp:txXfrm>
    </dsp:sp>
    <dsp:sp modelId="{061AE0B0-11FE-4876-836E-C4C99F1A2506}">
      <dsp:nvSpPr>
        <dsp:cNvPr id="0" name=""/>
        <dsp:cNvSpPr/>
      </dsp:nvSpPr>
      <dsp:spPr>
        <a:xfrm>
          <a:off x="491638" y="831400"/>
          <a:ext cx="188036" cy="989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9916"/>
              </a:lnTo>
              <a:lnTo>
                <a:pt x="188036" y="9899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74E421-63C1-444D-8A3B-EF60A401975A}">
      <dsp:nvSpPr>
        <dsp:cNvPr id="0" name=""/>
        <dsp:cNvSpPr/>
      </dsp:nvSpPr>
      <dsp:spPr>
        <a:xfrm>
          <a:off x="679674" y="925011"/>
          <a:ext cx="6770963" cy="179261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marR="0" lvl="0" indent="0" algn="ctr" defTabSz="355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Участие спикера воспитателя Величко А.О в обучающем семинаре ИРО, «Занятия для жизни: основы функциональной грамотности в детском саду.»  Тема: Техника монтажа при создании мультфильма в инклюзивной среде МАДОУ д/с №50 при работе с ОВЗ, как основа формирования функциональной грамотности на примере мультфильма «Подвиг пятнистой зебры </a:t>
          </a:r>
          <a:r>
            <a:rPr lang="ru-RU" sz="1800" kern="1200" dirty="0" err="1" smtClean="0"/>
            <a:t>Пликс</a:t>
          </a:r>
          <a:r>
            <a:rPr lang="ru-RU" sz="1800" kern="1200" dirty="0" smtClean="0"/>
            <a:t>».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1800" b="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732178" y="977515"/>
        <a:ext cx="6665955" cy="1687602"/>
      </dsp:txXfrm>
    </dsp:sp>
    <dsp:sp modelId="{6662DA6D-BA21-443B-94D0-7531D4440DC5}">
      <dsp:nvSpPr>
        <dsp:cNvPr id="0" name=""/>
        <dsp:cNvSpPr/>
      </dsp:nvSpPr>
      <dsp:spPr>
        <a:xfrm>
          <a:off x="491638" y="831400"/>
          <a:ext cx="188036" cy="2302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2505"/>
              </a:lnTo>
              <a:lnTo>
                <a:pt x="188036" y="23025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54583-7AD3-4644-A1D0-5F8A62D4EFAD}">
      <dsp:nvSpPr>
        <dsp:cNvPr id="0" name=""/>
        <dsp:cNvSpPr/>
      </dsp:nvSpPr>
      <dsp:spPr>
        <a:xfrm>
          <a:off x="679674" y="2840450"/>
          <a:ext cx="6780701" cy="58690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Проведён теоретический семинар для педагогов «Мультфильмы рекомендованные к просмотру» по ФОП.</a:t>
          </a:r>
          <a:endParaRPr lang="ru-RU" sz="1200" b="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696864" y="2857640"/>
        <a:ext cx="6746321" cy="552528"/>
      </dsp:txXfrm>
    </dsp:sp>
    <dsp:sp modelId="{0179A731-A2C6-4245-8E33-D8BB954B150E}">
      <dsp:nvSpPr>
        <dsp:cNvPr id="0" name=""/>
        <dsp:cNvSpPr/>
      </dsp:nvSpPr>
      <dsp:spPr>
        <a:xfrm>
          <a:off x="491638" y="831400"/>
          <a:ext cx="234914" cy="3515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5574"/>
              </a:lnTo>
              <a:lnTo>
                <a:pt x="234914" y="35155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9F2C8-173B-4B26-9D76-6DC8C6C774C3}">
      <dsp:nvSpPr>
        <dsp:cNvPr id="0" name=""/>
        <dsp:cNvSpPr/>
      </dsp:nvSpPr>
      <dsp:spPr>
        <a:xfrm>
          <a:off x="726552" y="3543781"/>
          <a:ext cx="7653068" cy="160638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marR="0" lvl="0" indent="0" algn="ctr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22 августа 2023г на базе МАДОУ д/с 50 состоялось мероприятие КИП, стажировка для воспитателей и педагогов. Тема «Создание мультфильмов патриотического содержания, как воспитательный компонент в развитии личности дошкольника.» </a:t>
          </a: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73601" y="3590830"/>
        <a:ext cx="7558970" cy="15122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8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50-sad.ru/" TargetMode="External"/><Relationship Id="rId2" Type="http://schemas.openxmlformats.org/officeDocument/2006/relationships/hyperlink" Target="mailto:gul-madou50@yandex.ru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143248"/>
            <a:ext cx="7851648" cy="1828800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инновационной площадки: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193A6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Мультистудия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«Дружные ребята» как средство воспитания современного дошкольника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214290"/>
            <a:ext cx="6997440" cy="100013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автономное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дошкольное образовательное учреждение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сад №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 с Новоукраинского муниципального образования Гулькевичский район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1785926"/>
            <a:ext cx="6500858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Отчет о реализации проекта краевой инновационной площадки (КИП-2021) 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2022-2023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00364" y="5143512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Авторы проекта:</a:t>
            </a:r>
          </a:p>
          <a:p>
            <a:pPr algn="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Скрипник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Юлия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Сергеевна,заведующий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Торина Алла Васильевна, старший воспитатель;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Величко Алина Олеговна, воспитатель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03459200"/>
              </p:ext>
            </p:extLst>
          </p:nvPr>
        </p:nvGraphicFramePr>
        <p:xfrm>
          <a:off x="428596" y="1714488"/>
          <a:ext cx="835824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Блок-схема: альтернативный процесс 2"/>
          <p:cNvSpPr/>
          <p:nvPr/>
        </p:nvSpPr>
        <p:spPr>
          <a:xfrm>
            <a:off x="428596" y="642918"/>
            <a:ext cx="8429652" cy="85725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42910" y="857232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Долгосрочный проект маленький волонтёр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428596" y="642918"/>
            <a:ext cx="8429652" cy="857256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14348" y="857232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Изданный инновационный продукт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2022-2023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2428868"/>
            <a:ext cx="4214842" cy="39290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714876" y="3786190"/>
            <a:ext cx="857256" cy="50006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43570" y="2000240"/>
            <a:ext cx="3286148" cy="457203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0034" y="3000372"/>
            <a:ext cx="400052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Методическая разработка </a:t>
            </a:r>
            <a:endParaRPr lang="ru-RU" sz="22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педагогов дошкольных образовательных учреждений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Долгосрочный проект «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Маленькие волонтеры»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 социально-коммуникативных компетенций детей старшего дошкольного возраста посредством включения их в исследовательскую, проектную,  игровую деятельность 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8" y="2036468"/>
            <a:ext cx="3112936" cy="4535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428596" y="285728"/>
            <a:ext cx="8429652" cy="85725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14348" y="428604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Сетевое взаимодействие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77267797"/>
              </p:ext>
            </p:extLst>
          </p:nvPr>
        </p:nvGraphicFramePr>
        <p:xfrm>
          <a:off x="571472" y="1643050"/>
          <a:ext cx="8072494" cy="4778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428596" y="357166"/>
            <a:ext cx="8429652" cy="857256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2910" y="357166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Распространение накопленного опыта реализации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КИП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24566124"/>
              </p:ext>
            </p:extLst>
          </p:nvPr>
        </p:nvGraphicFramePr>
        <p:xfrm>
          <a:off x="214282" y="1357298"/>
          <a:ext cx="8643998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428596" y="357166"/>
            <a:ext cx="8429652" cy="857256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2910" y="357166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Распространение накопленного опыта реализации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КИП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5961884"/>
              </p:ext>
            </p:extLst>
          </p:nvPr>
        </p:nvGraphicFramePr>
        <p:xfrm>
          <a:off x="214282" y="1357298"/>
          <a:ext cx="8643998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 descr="C:\Users\MicroXpert\Desktop\IMG-20220810-WA0014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758314"/>
            <a:ext cx="7002661" cy="4334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357158" y="500042"/>
            <a:ext cx="8429652" cy="150019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28596" y="571480"/>
            <a:ext cx="8286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всегда 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открыты к сотрудничеству и заинтересованы        в эффективной совместной деятельности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367244"/>
              </p:ext>
            </p:extLst>
          </p:nvPr>
        </p:nvGraphicFramePr>
        <p:xfrm>
          <a:off x="428596" y="2214555"/>
          <a:ext cx="8286808" cy="41434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86808"/>
              </a:tblGrid>
              <a:tr h="1604148">
                <a:tc>
                  <a:txBody>
                    <a:bodyPr/>
                    <a:lstStyle/>
                    <a:p>
                      <a:pPr algn="ctr"/>
                      <a:r>
                        <a:rPr lang="ru-RU" sz="24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Муниципальное </a:t>
                      </a:r>
                      <a:r>
                        <a:rPr lang="ru-RU" sz="24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автономное дошкольное </a:t>
                      </a:r>
                      <a:r>
                        <a:rPr lang="ru-RU" sz="24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образовательное учреждение </a:t>
                      </a:r>
                      <a:r>
                        <a:rPr lang="ru-RU" sz="24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детский </a:t>
                      </a:r>
                      <a:r>
                        <a:rPr lang="ru-RU" sz="24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сад № </a:t>
                      </a:r>
                      <a:r>
                        <a:rPr lang="ru-RU" sz="24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 с Новоукраинского</a:t>
                      </a:r>
                      <a:r>
                        <a:rPr lang="ru-RU" sz="2400" b="0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4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муниципального </a:t>
                      </a:r>
                      <a:r>
                        <a:rPr lang="ru-RU" sz="24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образования </a:t>
                      </a:r>
                      <a:r>
                        <a:rPr lang="ru-RU" sz="2400" b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Гулькевичский район</a:t>
                      </a:r>
                      <a:endParaRPr lang="ru-RU" sz="2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98381"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352165,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Краснодарский край,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Гулькевичский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район,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с. Новоукраинское,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ул.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Прикубанская, 61 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071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Телефон: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8(861-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9-12-92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76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E-mail: </a:t>
                      </a:r>
                      <a:r>
                        <a:rPr lang="ru-RU" sz="24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gul-madou50@yandex.ru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9838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Сайт: </a:t>
                      </a:r>
                      <a:r>
                        <a:rPr lang="ru-RU" sz="2000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https://50-sad.ru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714488"/>
            <a:ext cx="62865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8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85720" y="928670"/>
            <a:ext cx="2428892" cy="150019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8596" y="1214422"/>
            <a:ext cx="207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внедрения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инновационной площадки: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857488" y="714356"/>
            <a:ext cx="6000760" cy="192882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928926" y="714356"/>
            <a:ext cx="58579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/>
              <a:t>Разработка комплексной модели реализации программы </a:t>
            </a:r>
            <a:r>
              <a:rPr lang="ru-RU" dirty="0" err="1"/>
              <a:t>мультистудия</a:t>
            </a:r>
            <a:r>
              <a:rPr lang="ru-RU" dirty="0"/>
              <a:t> «Дружные ребята»» в МАДОУ д/с № 50. создание практико-ориентированной модели воспитания патриотических качеств личности дошкольников.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85720" y="3429000"/>
            <a:ext cx="2428892" cy="150019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28596" y="3714752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/>
              <a:t>Инновационность</a:t>
            </a:r>
            <a:r>
              <a:rPr lang="ru-RU" b="1" dirty="0"/>
              <a:t> </a:t>
            </a:r>
            <a:r>
              <a:rPr lang="ru-RU" b="1" dirty="0" smtClean="0"/>
              <a:t>программы: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928926" y="2865403"/>
            <a:ext cx="6000760" cy="3443917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071802" y="3286124"/>
            <a:ext cx="57864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Инновационность</a:t>
            </a:r>
            <a:r>
              <a:rPr lang="ru-RU" dirty="0"/>
              <a:t> программы состоит в том, что практико-ориентированная модель по формированию социокультурных, духовно-нравственных ценностей личности дошкольников реализуется на основе интеграции видов детской деятельности в рамках объединения проекта по патриотическому воспитанию «Юный </a:t>
            </a:r>
            <a:r>
              <a:rPr lang="ru-RU" dirty="0" err="1"/>
              <a:t>Жуковец</a:t>
            </a:r>
            <a:r>
              <a:rPr lang="ru-RU" dirty="0"/>
              <a:t>» и проекта </a:t>
            </a:r>
            <a:r>
              <a:rPr lang="ru-RU" dirty="0" err="1"/>
              <a:t>мультистудии</a:t>
            </a:r>
            <a:r>
              <a:rPr lang="ru-RU" dirty="0"/>
              <a:t> «Дружные ребята», с использованием информационно-коммуникационных технологий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85720" y="642918"/>
            <a:ext cx="2428892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928926" y="571480"/>
            <a:ext cx="5929322" cy="1548766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357290" y="2334560"/>
            <a:ext cx="7247158" cy="309470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2.Разработка </a:t>
            </a:r>
            <a:r>
              <a:rPr lang="ru-RU" dirty="0"/>
              <a:t>методических рекомендаций для </a:t>
            </a:r>
            <a:r>
              <a:rPr lang="ru-RU" dirty="0" err="1"/>
              <a:t>мультистудии</a:t>
            </a:r>
            <a:r>
              <a:rPr lang="ru-RU" dirty="0"/>
              <a:t>  по модулям: «Модуль «Сценарист» создание сюжета анимации; Модуль «Художник» - создание образа героев и декораций; Модуль «Съемочная студия» - покадровая фотосъемка объектов по сюжету анимации; Модуль «Студия звукозаписи» - озвучивание героев, звукозапись песен для музыкального сопровождения; Модуль «Студия монтажа» - монтаж фотокадров по сюжету анимации; Модуль «Экспериментирование» - проведение опытов и экспериментов; Модуль «</a:t>
            </a:r>
            <a:r>
              <a:rPr lang="ru-RU" dirty="0" err="1"/>
              <a:t>Лего</a:t>
            </a:r>
            <a:r>
              <a:rPr lang="ru-RU" dirty="0"/>
              <a:t> -конструирование» - </a:t>
            </a:r>
            <a:endParaRPr lang="ru-RU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714348" y="5643578"/>
            <a:ext cx="7026004" cy="95377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3.Повышение </a:t>
            </a:r>
            <a:r>
              <a:rPr lang="ru-RU" dirty="0"/>
              <a:t>уровня компетентности педагогов в вопросах использования  современных технологий в образовательном процессе с дошкольниками.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71802" y="714356"/>
            <a:ext cx="5715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1.Обеспечени комплексного подход к созданию психолого-педагогических условий в образовательной среде детского сада для поддержки и развития детской ответственности, активности, инициативности, самостоятельности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785794"/>
            <a:ext cx="200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внедрения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инновационной программы: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214414" y="285728"/>
            <a:ext cx="6786610" cy="100013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571604" y="428604"/>
            <a:ext cx="61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 инновационной деятельности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2022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-2023год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98814342"/>
              </p:ext>
            </p:extLst>
          </p:nvPr>
        </p:nvGraphicFramePr>
        <p:xfrm>
          <a:off x="500034" y="1357298"/>
          <a:ext cx="8286808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66022975"/>
              </p:ext>
            </p:extLst>
          </p:nvPr>
        </p:nvGraphicFramePr>
        <p:xfrm>
          <a:off x="428596" y="571480"/>
          <a:ext cx="8429684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>
            <a:off x="785786" y="428604"/>
            <a:ext cx="7643866" cy="1500198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57224" y="500042"/>
            <a:ext cx="74295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Инновационность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программы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определяется следующими моментами: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57158" y="2071678"/>
            <a:ext cx="8501122" cy="192882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28596" y="4286256"/>
            <a:ext cx="8429684" cy="180704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00034" y="2143116"/>
            <a:ext cx="8286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новизна состоит в разработке новой системы воспитания дошкольников через интеграцию направлений и видов детской деятельности – программа по формированию социокультурных, духовно-нравственных ценностей личности дошкольников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мультистудия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«Дружные ребята»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4214818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Новым является объединения проекта по патриотическому воспитанию «Юный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Жуковец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проекта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мультистудии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«Дружные ребята», с использованием информационно-коммуникационных технологий.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Галочка клипарт (67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000240"/>
            <a:ext cx="432453" cy="428628"/>
          </a:xfrm>
          <a:prstGeom prst="rect">
            <a:avLst/>
          </a:prstGeom>
          <a:noFill/>
        </p:spPr>
      </p:pic>
      <p:pic>
        <p:nvPicPr>
          <p:cNvPr id="14" name="Picture 2" descr="Галочка клипарт (67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4071942"/>
            <a:ext cx="432453" cy="42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785786" y="428604"/>
            <a:ext cx="7643866" cy="1500198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906283015"/>
              </p:ext>
            </p:extLst>
          </p:nvPr>
        </p:nvGraphicFramePr>
        <p:xfrm>
          <a:off x="214282" y="2857496"/>
          <a:ext cx="8715436" cy="3635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4348" y="1928802"/>
            <a:ext cx="7786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Диагностические показатели эффективности 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инновационной деятельности: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0100" y="642918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Измерители и оценка качества инновации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Галочка клипарт (67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2928934"/>
            <a:ext cx="432453" cy="428628"/>
          </a:xfrm>
          <a:prstGeom prst="rect">
            <a:avLst/>
          </a:prstGeom>
          <a:noFill/>
        </p:spPr>
      </p:pic>
      <p:pic>
        <p:nvPicPr>
          <p:cNvPr id="16" name="Picture 2" descr="Галочка клипарт (67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5572140"/>
            <a:ext cx="432453" cy="428628"/>
          </a:xfrm>
          <a:prstGeom prst="rect">
            <a:avLst/>
          </a:prstGeom>
          <a:noFill/>
        </p:spPr>
      </p:pic>
      <p:pic>
        <p:nvPicPr>
          <p:cNvPr id="17" name="Picture 2" descr="Галочка клипарт (67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4857760"/>
            <a:ext cx="432453" cy="428628"/>
          </a:xfrm>
          <a:prstGeom prst="rect">
            <a:avLst/>
          </a:prstGeom>
          <a:noFill/>
        </p:spPr>
      </p:pic>
      <p:pic>
        <p:nvPicPr>
          <p:cNvPr id="18" name="Picture 2" descr="Галочка клипарт (67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3786190"/>
            <a:ext cx="432453" cy="42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785786" y="428604"/>
            <a:ext cx="7643866" cy="1500198"/>
          </a:xfrm>
          <a:prstGeom prst="downArrow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3000364" y="2000240"/>
            <a:ext cx="3442620" cy="857255"/>
            <a:chOff x="2453542" y="86764"/>
            <a:chExt cx="3442620" cy="1330981"/>
          </a:xfrm>
          <a:scene3d>
            <a:camera prst="orthographicFront"/>
            <a:lightRig rig="flat" dir="t"/>
          </a:scene3d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453542" y="86764"/>
              <a:ext cx="3442620" cy="1330981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2518515" y="151736"/>
              <a:ext cx="3312674" cy="115509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i="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Разработана нормативно-правовая база по </a:t>
              </a:r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реализации программы</a:t>
              </a:r>
              <a:endParaRPr lang="ru-RU" sz="1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715008" y="3143248"/>
            <a:ext cx="3269578" cy="1357322"/>
            <a:chOff x="5028259" y="1873079"/>
            <a:chExt cx="3269578" cy="1707288"/>
          </a:xfrm>
          <a:scene3d>
            <a:camera prst="orthographicFront"/>
            <a:lightRig rig="flat" dir="t"/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028259" y="1873079"/>
              <a:ext cx="3269578" cy="1707288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5171135" y="2142651"/>
              <a:ext cx="3102892" cy="12025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i="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Реализована первичная диагностика мониторинга эффективности инновационной деятельности</a:t>
              </a:r>
              <a:endParaRPr lang="ru-RU" sz="1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242784" y="4786321"/>
            <a:ext cx="3481880" cy="1955047"/>
            <a:chOff x="2278005" y="3685747"/>
            <a:chExt cx="3373311" cy="1966320"/>
          </a:xfrm>
          <a:scene3d>
            <a:camera prst="orthographicFront"/>
            <a:lightRig rig="flat" dir="t"/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278005" y="3685747"/>
              <a:ext cx="3373311" cy="196632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2345887" y="4060562"/>
              <a:ext cx="3181335" cy="149551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Разработка перспективного плана работы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Мультистудии</a:t>
              </a:r>
              <a:r>
                <a:rPr lang="ru-RU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«Дружные ребята» и сценариев деятельности воспитанников группы «Юные </a:t>
              </a:r>
              <a:r>
                <a:rPr lang="ru-RU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Жуковцы</a:t>
              </a:r>
              <a:r>
                <a:rPr lang="ru-RU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endPara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14282" y="2928934"/>
            <a:ext cx="3227921" cy="1803575"/>
            <a:chOff x="0" y="1530918"/>
            <a:chExt cx="3227921" cy="2017889"/>
          </a:xfrm>
          <a:scene3d>
            <a:camera prst="orthographicFront"/>
            <a:lightRig rig="flat" dir="t"/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1530918"/>
              <a:ext cx="3227921" cy="2017889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91531" y="1816670"/>
              <a:ext cx="3044859" cy="14287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484" name="AutoShape 4" descr="Желтая галочка на белом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Желтая галочка на белом | Премиум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Стрелка углом 21"/>
          <p:cNvSpPr/>
          <p:nvPr/>
        </p:nvSpPr>
        <p:spPr>
          <a:xfrm rot="10800000">
            <a:off x="6429386" y="4786321"/>
            <a:ext cx="1535917" cy="1178726"/>
          </a:xfrm>
          <a:prstGeom prst="bentArrow">
            <a:avLst>
              <a:gd name="adj1" fmla="val 22784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 углом 22"/>
          <p:cNvSpPr/>
          <p:nvPr/>
        </p:nvSpPr>
        <p:spPr>
          <a:xfrm rot="5400000">
            <a:off x="6867540" y="2152640"/>
            <a:ext cx="964413" cy="1250165"/>
          </a:xfrm>
          <a:prstGeom prst="ben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трелка углом 23"/>
          <p:cNvSpPr/>
          <p:nvPr/>
        </p:nvSpPr>
        <p:spPr>
          <a:xfrm rot="16200000">
            <a:off x="1589464" y="4482710"/>
            <a:ext cx="1214447" cy="1535917"/>
          </a:xfrm>
          <a:prstGeom prst="bentArrow">
            <a:avLst>
              <a:gd name="adj1" fmla="val 22784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14414" y="500042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Результативность инновационной деятельности за отчетный период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5813" y="2967335"/>
            <a:ext cx="29088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Рост профессиональных компетенций педагогических работников в рамках темы инновационного проекта.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95500441"/>
              </p:ext>
            </p:extLst>
          </p:nvPr>
        </p:nvGraphicFramePr>
        <p:xfrm>
          <a:off x="428596" y="1714488"/>
          <a:ext cx="835824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Блок-схема: альтернативный процесс 2"/>
          <p:cNvSpPr/>
          <p:nvPr/>
        </p:nvSpPr>
        <p:spPr>
          <a:xfrm>
            <a:off x="428596" y="642918"/>
            <a:ext cx="8429652" cy="85725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07191" y="822501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Долгосрочный проект маленький волонтёр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</TotalTime>
  <Words>765</Words>
  <Application>Microsoft Office PowerPoint</Application>
  <PresentationFormat>Экран (4:3)</PresentationFormat>
  <Paragraphs>76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Тема инновационной площадки: «Мультистудия «Дружные ребята» как средство воспитания современного дошкольника»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MicroXpert</cp:lastModifiedBy>
  <cp:revision>83</cp:revision>
  <dcterms:created xsi:type="dcterms:W3CDTF">2022-08-24T04:17:58Z</dcterms:created>
  <dcterms:modified xsi:type="dcterms:W3CDTF">2023-10-16T06:17:51Z</dcterms:modified>
</cp:coreProperties>
</file>