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3"/>
  </p:notesMasterIdLst>
  <p:sldIdLst>
    <p:sldId id="266" r:id="rId2"/>
  </p:sldIdLst>
  <p:sldSz cx="9144000" cy="5143500" type="screen16x9"/>
  <p:notesSz cx="6858000" cy="9144000"/>
  <p:embeddedFontLst>
    <p:embeddedFont>
      <p:font typeface="Bahnschrift Condensed" panose="020B0502040204020203" pitchFamily="34" charset="0"/>
      <p:regular r:id="rId4"/>
      <p:bold r:id="rId5"/>
    </p:embeddedFont>
    <p:embeddedFont>
      <p:font typeface="Bebas Neue" panose="020B0604020202020204" charset="0"/>
      <p:regular r:id="rId6"/>
    </p:embeddedFont>
    <p:embeddedFont>
      <p:font typeface="Cambria" panose="02040503050406030204" pitchFamily="18" charset="0"/>
      <p:regular r:id="rId7"/>
      <p:bold r:id="rId8"/>
      <p:italic r:id="rId9"/>
      <p:boldItalic r:id="rId10"/>
    </p:embeddedFont>
    <p:embeddedFont>
      <p:font typeface="Poppins" panose="00000500000000000000" pitchFamily="2" charset="0"/>
      <p:regular r:id="rId11"/>
      <p:bold r:id="rId12"/>
      <p:italic r:id="rId13"/>
      <p:boldItalic r:id="rId14"/>
    </p:embeddedFont>
    <p:embeddedFont>
      <p:font typeface="Poppins Black" panose="00000A00000000000000" pitchFamily="2" charset="0"/>
      <p:bold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48">
          <p15:clr>
            <a:srgbClr val="9AA0A6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809FC3"/>
    <a:srgbClr val="BF9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4711BF5-7378-4F9B-AAD1-DDE633377C6A}">
  <a:tblStyle styleId="{F4711BF5-7378-4F9B-AAD1-DDE633377C6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816" y="120"/>
      </p:cViewPr>
      <p:guideLst>
        <p:guide orient="horz" pos="64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" name="Google Shape;1164;g1b290a72fa3_1_10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5" name="Google Shape;1165;g1b290a72fa3_1_10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0" y="0"/>
            <a:ext cx="9144044" cy="5143500"/>
            <a:chOff x="0" y="0"/>
            <a:chExt cx="9144044" cy="5143500"/>
          </a:xfrm>
        </p:grpSpPr>
        <p:sp>
          <p:nvSpPr>
            <p:cNvPr id="27" name="Google Shape;27;p4"/>
            <p:cNvSpPr/>
            <p:nvPr/>
          </p:nvSpPr>
          <p:spPr>
            <a:xfrm rot="10800000">
              <a:off x="8060822" y="3562803"/>
              <a:ext cx="1083176" cy="1580697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4"/>
            <p:cNvSpPr/>
            <p:nvPr/>
          </p:nvSpPr>
          <p:spPr>
            <a:xfrm>
              <a:off x="0" y="2743600"/>
              <a:ext cx="3279051" cy="2399849"/>
            </a:xfrm>
            <a:custGeom>
              <a:avLst/>
              <a:gdLst/>
              <a:ahLst/>
              <a:cxnLst/>
              <a:rect l="l" t="t" r="r" b="b"/>
              <a:pathLst>
                <a:path w="62292" h="45592" extrusionOk="0">
                  <a:moveTo>
                    <a:pt x="7788" y="0"/>
                  </a:moveTo>
                  <a:cubicBezTo>
                    <a:pt x="3764" y="0"/>
                    <a:pt x="0" y="1997"/>
                    <a:pt x="0" y="1997"/>
                  </a:cubicBezTo>
                  <a:lnTo>
                    <a:pt x="0" y="45592"/>
                  </a:lnTo>
                  <a:lnTo>
                    <a:pt x="62292" y="45592"/>
                  </a:lnTo>
                  <a:cubicBezTo>
                    <a:pt x="54378" y="29842"/>
                    <a:pt x="29644" y="32862"/>
                    <a:pt x="19418" y="29757"/>
                  </a:cubicBezTo>
                  <a:cubicBezTo>
                    <a:pt x="9192" y="26649"/>
                    <a:pt x="20513" y="11568"/>
                    <a:pt x="14930" y="3520"/>
                  </a:cubicBezTo>
                  <a:cubicBezTo>
                    <a:pt x="13058" y="822"/>
                    <a:pt x="10370" y="0"/>
                    <a:pt x="778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4"/>
            <p:cNvSpPr/>
            <p:nvPr/>
          </p:nvSpPr>
          <p:spPr>
            <a:xfrm>
              <a:off x="5063126" y="0"/>
              <a:ext cx="4080917" cy="2233020"/>
            </a:xfrm>
            <a:custGeom>
              <a:avLst/>
              <a:gdLst/>
              <a:ahLst/>
              <a:cxnLst/>
              <a:rect l="l" t="t" r="r" b="b"/>
              <a:pathLst>
                <a:path w="78085" h="42727" extrusionOk="0">
                  <a:moveTo>
                    <a:pt x="0" y="0"/>
                  </a:moveTo>
                  <a:cubicBezTo>
                    <a:pt x="2914" y="4598"/>
                    <a:pt x="12288" y="7650"/>
                    <a:pt x="27630" y="7650"/>
                  </a:cubicBezTo>
                  <a:cubicBezTo>
                    <a:pt x="28201" y="7650"/>
                    <a:pt x="28780" y="7646"/>
                    <a:pt x="29367" y="7637"/>
                  </a:cubicBezTo>
                  <a:cubicBezTo>
                    <a:pt x="29565" y="7635"/>
                    <a:pt x="29760" y="7633"/>
                    <a:pt x="29954" y="7633"/>
                  </a:cubicBezTo>
                  <a:cubicBezTo>
                    <a:pt x="53022" y="7633"/>
                    <a:pt x="43343" y="27895"/>
                    <a:pt x="60435" y="38577"/>
                  </a:cubicBezTo>
                  <a:cubicBezTo>
                    <a:pt x="65012" y="41437"/>
                    <a:pt x="71009" y="42727"/>
                    <a:pt x="75508" y="42727"/>
                  </a:cubicBezTo>
                  <a:cubicBezTo>
                    <a:pt x="76440" y="42727"/>
                    <a:pt x="77307" y="42672"/>
                    <a:pt x="78084" y="42564"/>
                  </a:cubicBezTo>
                  <a:lnTo>
                    <a:pt x="78084" y="0"/>
                  </a:ln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4"/>
            <p:cNvSpPr/>
            <p:nvPr/>
          </p:nvSpPr>
          <p:spPr>
            <a:xfrm>
              <a:off x="0" y="1"/>
              <a:ext cx="802288" cy="1170793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Google Shape;31;p4"/>
          <p:cNvSpPr/>
          <p:nvPr/>
        </p:nvSpPr>
        <p:spPr>
          <a:xfrm>
            <a:off x="356250" y="339000"/>
            <a:ext cx="8431500" cy="4465500"/>
          </a:xfrm>
          <a:prstGeom prst="roundRect">
            <a:avLst>
              <a:gd name="adj" fmla="val 2595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371600" lvl="2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marL="1828800" lvl="3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marL="3200400" lvl="6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marL="3657600" lvl="7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marL="4114800" lvl="8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lt2"/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oogle Shape;186;p22"/>
          <p:cNvGrpSpPr/>
          <p:nvPr/>
        </p:nvGrpSpPr>
        <p:grpSpPr>
          <a:xfrm flipH="1">
            <a:off x="-2" y="-25"/>
            <a:ext cx="9144005" cy="5143549"/>
            <a:chOff x="0" y="25"/>
            <a:chExt cx="9144005" cy="5143549"/>
          </a:xfrm>
        </p:grpSpPr>
        <p:sp>
          <p:nvSpPr>
            <p:cNvPr id="187" name="Google Shape;187;p22"/>
            <p:cNvSpPr/>
            <p:nvPr/>
          </p:nvSpPr>
          <p:spPr>
            <a:xfrm>
              <a:off x="0" y="2426243"/>
              <a:ext cx="3712582" cy="2717331"/>
            </a:xfrm>
            <a:custGeom>
              <a:avLst/>
              <a:gdLst/>
              <a:ahLst/>
              <a:cxnLst/>
              <a:rect l="l" t="t" r="r" b="b"/>
              <a:pathLst>
                <a:path w="67108" h="49118" extrusionOk="0">
                  <a:moveTo>
                    <a:pt x="8389" y="1"/>
                  </a:moveTo>
                  <a:cubicBezTo>
                    <a:pt x="4054" y="1"/>
                    <a:pt x="0" y="2152"/>
                    <a:pt x="0" y="2152"/>
                  </a:cubicBezTo>
                  <a:lnTo>
                    <a:pt x="0" y="49117"/>
                  </a:lnTo>
                  <a:lnTo>
                    <a:pt x="67108" y="49117"/>
                  </a:lnTo>
                  <a:cubicBezTo>
                    <a:pt x="58580" y="32150"/>
                    <a:pt x="31936" y="35403"/>
                    <a:pt x="20920" y="32057"/>
                  </a:cubicBezTo>
                  <a:cubicBezTo>
                    <a:pt x="9902" y="28710"/>
                    <a:pt x="22099" y="12463"/>
                    <a:pt x="16084" y="3793"/>
                  </a:cubicBezTo>
                  <a:cubicBezTo>
                    <a:pt x="14068" y="886"/>
                    <a:pt x="11170" y="1"/>
                    <a:pt x="83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2"/>
            <p:cNvSpPr/>
            <p:nvPr/>
          </p:nvSpPr>
          <p:spPr>
            <a:xfrm>
              <a:off x="4490166" y="25"/>
              <a:ext cx="4653839" cy="2546605"/>
            </a:xfrm>
            <a:custGeom>
              <a:avLst/>
              <a:gdLst/>
              <a:ahLst/>
              <a:cxnLst/>
              <a:rect l="l" t="t" r="r" b="b"/>
              <a:pathLst>
                <a:path w="84122" h="46032" extrusionOk="0">
                  <a:moveTo>
                    <a:pt x="0" y="0"/>
                  </a:moveTo>
                  <a:cubicBezTo>
                    <a:pt x="3140" y="4954"/>
                    <a:pt x="13237" y="8242"/>
                    <a:pt x="29765" y="8242"/>
                  </a:cubicBezTo>
                  <a:cubicBezTo>
                    <a:pt x="30380" y="8242"/>
                    <a:pt x="31004" y="8237"/>
                    <a:pt x="31637" y="8228"/>
                  </a:cubicBezTo>
                  <a:cubicBezTo>
                    <a:pt x="31851" y="8225"/>
                    <a:pt x="32062" y="8224"/>
                    <a:pt x="32270" y="8224"/>
                  </a:cubicBezTo>
                  <a:cubicBezTo>
                    <a:pt x="57121" y="8224"/>
                    <a:pt x="46695" y="30052"/>
                    <a:pt x="65108" y="41560"/>
                  </a:cubicBezTo>
                  <a:cubicBezTo>
                    <a:pt x="70037" y="44641"/>
                    <a:pt x="76496" y="46031"/>
                    <a:pt x="81343" y="46031"/>
                  </a:cubicBezTo>
                  <a:cubicBezTo>
                    <a:pt x="82348" y="46031"/>
                    <a:pt x="83283" y="45971"/>
                    <a:pt x="84121" y="45855"/>
                  </a:cubicBezTo>
                  <a:lnTo>
                    <a:pt x="8412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9" name="Google Shape;189;p22"/>
          <p:cNvSpPr/>
          <p:nvPr/>
        </p:nvSpPr>
        <p:spPr>
          <a:xfrm>
            <a:off x="356250" y="339000"/>
            <a:ext cx="8431500" cy="4465500"/>
          </a:xfrm>
          <a:prstGeom prst="roundRect">
            <a:avLst>
              <a:gd name="adj" fmla="val 2595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5"/>
          <p:cNvGrpSpPr/>
          <p:nvPr/>
        </p:nvGrpSpPr>
        <p:grpSpPr>
          <a:xfrm>
            <a:off x="0" y="0"/>
            <a:ext cx="9144044" cy="5143500"/>
            <a:chOff x="0" y="0"/>
            <a:chExt cx="9144044" cy="5143500"/>
          </a:xfrm>
        </p:grpSpPr>
        <p:sp>
          <p:nvSpPr>
            <p:cNvPr id="36" name="Google Shape;36;p5"/>
            <p:cNvSpPr/>
            <p:nvPr/>
          </p:nvSpPr>
          <p:spPr>
            <a:xfrm rot="10800000">
              <a:off x="8060822" y="3562803"/>
              <a:ext cx="1083176" cy="1580697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5"/>
            <p:cNvSpPr/>
            <p:nvPr/>
          </p:nvSpPr>
          <p:spPr>
            <a:xfrm>
              <a:off x="0" y="2743600"/>
              <a:ext cx="3279051" cy="2399849"/>
            </a:xfrm>
            <a:custGeom>
              <a:avLst/>
              <a:gdLst/>
              <a:ahLst/>
              <a:cxnLst/>
              <a:rect l="l" t="t" r="r" b="b"/>
              <a:pathLst>
                <a:path w="62292" h="45592" extrusionOk="0">
                  <a:moveTo>
                    <a:pt x="7788" y="0"/>
                  </a:moveTo>
                  <a:cubicBezTo>
                    <a:pt x="3764" y="0"/>
                    <a:pt x="0" y="1997"/>
                    <a:pt x="0" y="1997"/>
                  </a:cubicBezTo>
                  <a:lnTo>
                    <a:pt x="0" y="45592"/>
                  </a:lnTo>
                  <a:lnTo>
                    <a:pt x="62292" y="45592"/>
                  </a:lnTo>
                  <a:cubicBezTo>
                    <a:pt x="54378" y="29842"/>
                    <a:pt x="29644" y="32862"/>
                    <a:pt x="19418" y="29757"/>
                  </a:cubicBezTo>
                  <a:cubicBezTo>
                    <a:pt x="9192" y="26649"/>
                    <a:pt x="20513" y="11568"/>
                    <a:pt x="14930" y="3520"/>
                  </a:cubicBezTo>
                  <a:cubicBezTo>
                    <a:pt x="13058" y="822"/>
                    <a:pt x="10370" y="0"/>
                    <a:pt x="778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5"/>
            <p:cNvSpPr/>
            <p:nvPr/>
          </p:nvSpPr>
          <p:spPr>
            <a:xfrm>
              <a:off x="5063126" y="0"/>
              <a:ext cx="4080917" cy="2233020"/>
            </a:xfrm>
            <a:custGeom>
              <a:avLst/>
              <a:gdLst/>
              <a:ahLst/>
              <a:cxnLst/>
              <a:rect l="l" t="t" r="r" b="b"/>
              <a:pathLst>
                <a:path w="78085" h="42727" extrusionOk="0">
                  <a:moveTo>
                    <a:pt x="0" y="0"/>
                  </a:moveTo>
                  <a:cubicBezTo>
                    <a:pt x="2914" y="4598"/>
                    <a:pt x="12288" y="7650"/>
                    <a:pt x="27630" y="7650"/>
                  </a:cubicBezTo>
                  <a:cubicBezTo>
                    <a:pt x="28201" y="7650"/>
                    <a:pt x="28780" y="7646"/>
                    <a:pt x="29367" y="7637"/>
                  </a:cubicBezTo>
                  <a:cubicBezTo>
                    <a:pt x="29565" y="7635"/>
                    <a:pt x="29760" y="7633"/>
                    <a:pt x="29954" y="7633"/>
                  </a:cubicBezTo>
                  <a:cubicBezTo>
                    <a:pt x="53022" y="7633"/>
                    <a:pt x="43343" y="27895"/>
                    <a:pt x="60435" y="38577"/>
                  </a:cubicBezTo>
                  <a:cubicBezTo>
                    <a:pt x="65012" y="41437"/>
                    <a:pt x="71009" y="42727"/>
                    <a:pt x="75508" y="42727"/>
                  </a:cubicBezTo>
                  <a:cubicBezTo>
                    <a:pt x="76440" y="42727"/>
                    <a:pt x="77307" y="42672"/>
                    <a:pt x="78084" y="42564"/>
                  </a:cubicBezTo>
                  <a:lnTo>
                    <a:pt x="78084" y="0"/>
                  </a:ln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5"/>
            <p:cNvSpPr/>
            <p:nvPr/>
          </p:nvSpPr>
          <p:spPr>
            <a:xfrm>
              <a:off x="0" y="1"/>
              <a:ext cx="802288" cy="1170793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5"/>
          <p:cNvSpPr/>
          <p:nvPr/>
        </p:nvSpPr>
        <p:spPr>
          <a:xfrm>
            <a:off x="356250" y="339000"/>
            <a:ext cx="8431500" cy="4465500"/>
          </a:xfrm>
          <a:prstGeom prst="roundRect">
            <a:avLst>
              <a:gd name="adj" fmla="val 2595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1"/>
          </p:nvPr>
        </p:nvSpPr>
        <p:spPr>
          <a:xfrm>
            <a:off x="1181425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ubTitle" idx="2"/>
          </p:nvPr>
        </p:nvSpPr>
        <p:spPr>
          <a:xfrm>
            <a:off x="4836300" y="2303125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ubTitle" idx="3"/>
          </p:nvPr>
        </p:nvSpPr>
        <p:spPr>
          <a:xfrm>
            <a:off x="1181425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ubTitle" idx="4"/>
          </p:nvPr>
        </p:nvSpPr>
        <p:spPr>
          <a:xfrm>
            <a:off x="4836300" y="2917150"/>
            <a:ext cx="2907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lt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7"/>
          <p:cNvGrpSpPr/>
          <p:nvPr/>
        </p:nvGrpSpPr>
        <p:grpSpPr>
          <a:xfrm>
            <a:off x="0" y="0"/>
            <a:ext cx="9144044" cy="5143500"/>
            <a:chOff x="0" y="0"/>
            <a:chExt cx="9144044" cy="5143500"/>
          </a:xfrm>
        </p:grpSpPr>
        <p:sp>
          <p:nvSpPr>
            <p:cNvPr id="58" name="Google Shape;58;p7"/>
            <p:cNvSpPr/>
            <p:nvPr/>
          </p:nvSpPr>
          <p:spPr>
            <a:xfrm rot="10800000">
              <a:off x="8060822" y="3562803"/>
              <a:ext cx="1083176" cy="1580697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7"/>
            <p:cNvSpPr/>
            <p:nvPr/>
          </p:nvSpPr>
          <p:spPr>
            <a:xfrm>
              <a:off x="0" y="2743600"/>
              <a:ext cx="3279051" cy="2399849"/>
            </a:xfrm>
            <a:custGeom>
              <a:avLst/>
              <a:gdLst/>
              <a:ahLst/>
              <a:cxnLst/>
              <a:rect l="l" t="t" r="r" b="b"/>
              <a:pathLst>
                <a:path w="62292" h="45592" extrusionOk="0">
                  <a:moveTo>
                    <a:pt x="7788" y="0"/>
                  </a:moveTo>
                  <a:cubicBezTo>
                    <a:pt x="3764" y="0"/>
                    <a:pt x="0" y="1997"/>
                    <a:pt x="0" y="1997"/>
                  </a:cubicBezTo>
                  <a:lnTo>
                    <a:pt x="0" y="45592"/>
                  </a:lnTo>
                  <a:lnTo>
                    <a:pt x="62292" y="45592"/>
                  </a:lnTo>
                  <a:cubicBezTo>
                    <a:pt x="54378" y="29842"/>
                    <a:pt x="29644" y="32862"/>
                    <a:pt x="19418" y="29757"/>
                  </a:cubicBezTo>
                  <a:cubicBezTo>
                    <a:pt x="9192" y="26649"/>
                    <a:pt x="20513" y="11568"/>
                    <a:pt x="14930" y="3520"/>
                  </a:cubicBezTo>
                  <a:cubicBezTo>
                    <a:pt x="13058" y="822"/>
                    <a:pt x="10370" y="0"/>
                    <a:pt x="778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7"/>
            <p:cNvSpPr/>
            <p:nvPr/>
          </p:nvSpPr>
          <p:spPr>
            <a:xfrm>
              <a:off x="5063126" y="0"/>
              <a:ext cx="4080917" cy="2233020"/>
            </a:xfrm>
            <a:custGeom>
              <a:avLst/>
              <a:gdLst/>
              <a:ahLst/>
              <a:cxnLst/>
              <a:rect l="l" t="t" r="r" b="b"/>
              <a:pathLst>
                <a:path w="78085" h="42727" extrusionOk="0">
                  <a:moveTo>
                    <a:pt x="0" y="0"/>
                  </a:moveTo>
                  <a:cubicBezTo>
                    <a:pt x="2914" y="4598"/>
                    <a:pt x="12288" y="7650"/>
                    <a:pt x="27630" y="7650"/>
                  </a:cubicBezTo>
                  <a:cubicBezTo>
                    <a:pt x="28201" y="7650"/>
                    <a:pt x="28780" y="7646"/>
                    <a:pt x="29367" y="7637"/>
                  </a:cubicBezTo>
                  <a:cubicBezTo>
                    <a:pt x="29565" y="7635"/>
                    <a:pt x="29760" y="7633"/>
                    <a:pt x="29954" y="7633"/>
                  </a:cubicBezTo>
                  <a:cubicBezTo>
                    <a:pt x="53022" y="7633"/>
                    <a:pt x="43343" y="27895"/>
                    <a:pt x="60435" y="38577"/>
                  </a:cubicBezTo>
                  <a:cubicBezTo>
                    <a:pt x="65012" y="41437"/>
                    <a:pt x="71009" y="42727"/>
                    <a:pt x="75508" y="42727"/>
                  </a:cubicBezTo>
                  <a:cubicBezTo>
                    <a:pt x="76440" y="42727"/>
                    <a:pt x="77307" y="42672"/>
                    <a:pt x="78084" y="42564"/>
                  </a:cubicBezTo>
                  <a:lnTo>
                    <a:pt x="78084" y="0"/>
                  </a:ln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7"/>
            <p:cNvSpPr/>
            <p:nvPr/>
          </p:nvSpPr>
          <p:spPr>
            <a:xfrm>
              <a:off x="0" y="1"/>
              <a:ext cx="802288" cy="1170793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" name="Google Shape;62;p7"/>
          <p:cNvSpPr/>
          <p:nvPr/>
        </p:nvSpPr>
        <p:spPr>
          <a:xfrm>
            <a:off x="356250" y="339000"/>
            <a:ext cx="8431500" cy="4465500"/>
          </a:xfrm>
          <a:prstGeom prst="roundRect">
            <a:avLst>
              <a:gd name="adj" fmla="val 2595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3322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marL="1371600" lvl="2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marL="1828800" lvl="3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marL="2286000" lvl="4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marL="2743200" lvl="5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marL="3200400" lvl="6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marL="3657600" lvl="7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marL="4114800" lvl="8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lt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9"/>
          <p:cNvGrpSpPr/>
          <p:nvPr/>
        </p:nvGrpSpPr>
        <p:grpSpPr>
          <a:xfrm>
            <a:off x="0" y="0"/>
            <a:ext cx="9144044" cy="5143500"/>
            <a:chOff x="0" y="0"/>
            <a:chExt cx="9144044" cy="5143500"/>
          </a:xfrm>
        </p:grpSpPr>
        <p:sp>
          <p:nvSpPr>
            <p:cNvPr id="75" name="Google Shape;75;p9"/>
            <p:cNvSpPr/>
            <p:nvPr/>
          </p:nvSpPr>
          <p:spPr>
            <a:xfrm rot="10800000">
              <a:off x="8060822" y="3562803"/>
              <a:ext cx="1083176" cy="1580697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9"/>
            <p:cNvSpPr/>
            <p:nvPr/>
          </p:nvSpPr>
          <p:spPr>
            <a:xfrm>
              <a:off x="0" y="2743600"/>
              <a:ext cx="3279051" cy="2399849"/>
            </a:xfrm>
            <a:custGeom>
              <a:avLst/>
              <a:gdLst/>
              <a:ahLst/>
              <a:cxnLst/>
              <a:rect l="l" t="t" r="r" b="b"/>
              <a:pathLst>
                <a:path w="62292" h="45592" extrusionOk="0">
                  <a:moveTo>
                    <a:pt x="7788" y="0"/>
                  </a:moveTo>
                  <a:cubicBezTo>
                    <a:pt x="3764" y="0"/>
                    <a:pt x="0" y="1997"/>
                    <a:pt x="0" y="1997"/>
                  </a:cubicBezTo>
                  <a:lnTo>
                    <a:pt x="0" y="45592"/>
                  </a:lnTo>
                  <a:lnTo>
                    <a:pt x="62292" y="45592"/>
                  </a:lnTo>
                  <a:cubicBezTo>
                    <a:pt x="54378" y="29842"/>
                    <a:pt x="29644" y="32862"/>
                    <a:pt x="19418" y="29757"/>
                  </a:cubicBezTo>
                  <a:cubicBezTo>
                    <a:pt x="9192" y="26649"/>
                    <a:pt x="20513" y="11568"/>
                    <a:pt x="14930" y="3520"/>
                  </a:cubicBezTo>
                  <a:cubicBezTo>
                    <a:pt x="13058" y="822"/>
                    <a:pt x="10370" y="0"/>
                    <a:pt x="778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9"/>
            <p:cNvSpPr/>
            <p:nvPr/>
          </p:nvSpPr>
          <p:spPr>
            <a:xfrm>
              <a:off x="5063126" y="0"/>
              <a:ext cx="4080917" cy="2233020"/>
            </a:xfrm>
            <a:custGeom>
              <a:avLst/>
              <a:gdLst/>
              <a:ahLst/>
              <a:cxnLst/>
              <a:rect l="l" t="t" r="r" b="b"/>
              <a:pathLst>
                <a:path w="78085" h="42727" extrusionOk="0">
                  <a:moveTo>
                    <a:pt x="0" y="0"/>
                  </a:moveTo>
                  <a:cubicBezTo>
                    <a:pt x="2914" y="4598"/>
                    <a:pt x="12288" y="7650"/>
                    <a:pt x="27630" y="7650"/>
                  </a:cubicBezTo>
                  <a:cubicBezTo>
                    <a:pt x="28201" y="7650"/>
                    <a:pt x="28780" y="7646"/>
                    <a:pt x="29367" y="7637"/>
                  </a:cubicBezTo>
                  <a:cubicBezTo>
                    <a:pt x="29565" y="7635"/>
                    <a:pt x="29760" y="7633"/>
                    <a:pt x="29954" y="7633"/>
                  </a:cubicBezTo>
                  <a:cubicBezTo>
                    <a:pt x="53022" y="7633"/>
                    <a:pt x="43343" y="27895"/>
                    <a:pt x="60435" y="38577"/>
                  </a:cubicBezTo>
                  <a:cubicBezTo>
                    <a:pt x="65012" y="41437"/>
                    <a:pt x="71009" y="42727"/>
                    <a:pt x="75508" y="42727"/>
                  </a:cubicBezTo>
                  <a:cubicBezTo>
                    <a:pt x="76440" y="42727"/>
                    <a:pt x="77307" y="42672"/>
                    <a:pt x="78084" y="42564"/>
                  </a:cubicBezTo>
                  <a:lnTo>
                    <a:pt x="78084" y="0"/>
                  </a:ln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9"/>
            <p:cNvSpPr/>
            <p:nvPr/>
          </p:nvSpPr>
          <p:spPr>
            <a:xfrm>
              <a:off x="0" y="1"/>
              <a:ext cx="802288" cy="1170793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9" name="Google Shape;79;p9"/>
          <p:cNvSpPr/>
          <p:nvPr/>
        </p:nvSpPr>
        <p:spPr>
          <a:xfrm>
            <a:off x="356250" y="339000"/>
            <a:ext cx="8431500" cy="4465500"/>
          </a:xfrm>
          <a:prstGeom prst="roundRect">
            <a:avLst>
              <a:gd name="adj" fmla="val 2595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720000" y="367423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ubTitle" idx="1"/>
          </p:nvPr>
        </p:nvSpPr>
        <p:spPr>
          <a:xfrm>
            <a:off x="2241550" y="1348750"/>
            <a:ext cx="46611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lt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10"/>
          <p:cNvGrpSpPr/>
          <p:nvPr/>
        </p:nvGrpSpPr>
        <p:grpSpPr>
          <a:xfrm>
            <a:off x="0" y="0"/>
            <a:ext cx="9144044" cy="5143500"/>
            <a:chOff x="0" y="0"/>
            <a:chExt cx="9144044" cy="5143500"/>
          </a:xfrm>
        </p:grpSpPr>
        <p:sp>
          <p:nvSpPr>
            <p:cNvPr id="84" name="Google Shape;84;p10"/>
            <p:cNvSpPr/>
            <p:nvPr/>
          </p:nvSpPr>
          <p:spPr>
            <a:xfrm rot="10800000">
              <a:off x="8060822" y="3562803"/>
              <a:ext cx="1083176" cy="1580697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0"/>
            <p:cNvSpPr/>
            <p:nvPr/>
          </p:nvSpPr>
          <p:spPr>
            <a:xfrm>
              <a:off x="0" y="2743600"/>
              <a:ext cx="3279051" cy="2399849"/>
            </a:xfrm>
            <a:custGeom>
              <a:avLst/>
              <a:gdLst/>
              <a:ahLst/>
              <a:cxnLst/>
              <a:rect l="l" t="t" r="r" b="b"/>
              <a:pathLst>
                <a:path w="62292" h="45592" extrusionOk="0">
                  <a:moveTo>
                    <a:pt x="7788" y="0"/>
                  </a:moveTo>
                  <a:cubicBezTo>
                    <a:pt x="3764" y="0"/>
                    <a:pt x="0" y="1997"/>
                    <a:pt x="0" y="1997"/>
                  </a:cubicBezTo>
                  <a:lnTo>
                    <a:pt x="0" y="45592"/>
                  </a:lnTo>
                  <a:lnTo>
                    <a:pt x="62292" y="45592"/>
                  </a:lnTo>
                  <a:cubicBezTo>
                    <a:pt x="54378" y="29842"/>
                    <a:pt x="29644" y="32862"/>
                    <a:pt x="19418" y="29757"/>
                  </a:cubicBezTo>
                  <a:cubicBezTo>
                    <a:pt x="9192" y="26649"/>
                    <a:pt x="20513" y="11568"/>
                    <a:pt x="14930" y="3520"/>
                  </a:cubicBezTo>
                  <a:cubicBezTo>
                    <a:pt x="13058" y="822"/>
                    <a:pt x="10370" y="0"/>
                    <a:pt x="778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0"/>
            <p:cNvSpPr/>
            <p:nvPr/>
          </p:nvSpPr>
          <p:spPr>
            <a:xfrm>
              <a:off x="5063126" y="0"/>
              <a:ext cx="4080917" cy="2233020"/>
            </a:xfrm>
            <a:custGeom>
              <a:avLst/>
              <a:gdLst/>
              <a:ahLst/>
              <a:cxnLst/>
              <a:rect l="l" t="t" r="r" b="b"/>
              <a:pathLst>
                <a:path w="78085" h="42727" extrusionOk="0">
                  <a:moveTo>
                    <a:pt x="0" y="0"/>
                  </a:moveTo>
                  <a:cubicBezTo>
                    <a:pt x="2914" y="4598"/>
                    <a:pt x="12288" y="7650"/>
                    <a:pt x="27630" y="7650"/>
                  </a:cubicBezTo>
                  <a:cubicBezTo>
                    <a:pt x="28201" y="7650"/>
                    <a:pt x="28780" y="7646"/>
                    <a:pt x="29367" y="7637"/>
                  </a:cubicBezTo>
                  <a:cubicBezTo>
                    <a:pt x="29565" y="7635"/>
                    <a:pt x="29760" y="7633"/>
                    <a:pt x="29954" y="7633"/>
                  </a:cubicBezTo>
                  <a:cubicBezTo>
                    <a:pt x="53022" y="7633"/>
                    <a:pt x="43343" y="27895"/>
                    <a:pt x="60435" y="38577"/>
                  </a:cubicBezTo>
                  <a:cubicBezTo>
                    <a:pt x="65012" y="41437"/>
                    <a:pt x="71009" y="42727"/>
                    <a:pt x="75508" y="42727"/>
                  </a:cubicBezTo>
                  <a:cubicBezTo>
                    <a:pt x="76440" y="42727"/>
                    <a:pt x="77307" y="42672"/>
                    <a:pt x="78084" y="42564"/>
                  </a:cubicBezTo>
                  <a:lnTo>
                    <a:pt x="78084" y="0"/>
                  </a:ln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0"/>
            <p:cNvSpPr/>
            <p:nvPr/>
          </p:nvSpPr>
          <p:spPr>
            <a:xfrm>
              <a:off x="0" y="1"/>
              <a:ext cx="802288" cy="1170793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10"/>
          <p:cNvSpPr/>
          <p:nvPr/>
        </p:nvSpPr>
        <p:spPr>
          <a:xfrm>
            <a:off x="356250" y="339000"/>
            <a:ext cx="8431500" cy="4465500"/>
          </a:xfrm>
          <a:prstGeom prst="roundRect">
            <a:avLst>
              <a:gd name="adj" fmla="val 2595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720000" y="22854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lt2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11"/>
          <p:cNvGrpSpPr/>
          <p:nvPr/>
        </p:nvGrpSpPr>
        <p:grpSpPr>
          <a:xfrm>
            <a:off x="0" y="0"/>
            <a:ext cx="9144044" cy="5143500"/>
            <a:chOff x="0" y="0"/>
            <a:chExt cx="9144044" cy="5143500"/>
          </a:xfrm>
        </p:grpSpPr>
        <p:sp>
          <p:nvSpPr>
            <p:cNvPr id="92" name="Google Shape;92;p11"/>
            <p:cNvSpPr/>
            <p:nvPr/>
          </p:nvSpPr>
          <p:spPr>
            <a:xfrm rot="10800000">
              <a:off x="8060822" y="3562803"/>
              <a:ext cx="1083176" cy="1580697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1"/>
            <p:cNvSpPr/>
            <p:nvPr/>
          </p:nvSpPr>
          <p:spPr>
            <a:xfrm>
              <a:off x="0" y="2743600"/>
              <a:ext cx="3279051" cy="2399849"/>
            </a:xfrm>
            <a:custGeom>
              <a:avLst/>
              <a:gdLst/>
              <a:ahLst/>
              <a:cxnLst/>
              <a:rect l="l" t="t" r="r" b="b"/>
              <a:pathLst>
                <a:path w="62292" h="45592" extrusionOk="0">
                  <a:moveTo>
                    <a:pt x="7788" y="0"/>
                  </a:moveTo>
                  <a:cubicBezTo>
                    <a:pt x="3764" y="0"/>
                    <a:pt x="0" y="1997"/>
                    <a:pt x="0" y="1997"/>
                  </a:cubicBezTo>
                  <a:lnTo>
                    <a:pt x="0" y="45592"/>
                  </a:lnTo>
                  <a:lnTo>
                    <a:pt x="62292" y="45592"/>
                  </a:lnTo>
                  <a:cubicBezTo>
                    <a:pt x="54378" y="29842"/>
                    <a:pt x="29644" y="32862"/>
                    <a:pt x="19418" y="29757"/>
                  </a:cubicBezTo>
                  <a:cubicBezTo>
                    <a:pt x="9192" y="26649"/>
                    <a:pt x="20513" y="11568"/>
                    <a:pt x="14930" y="3520"/>
                  </a:cubicBezTo>
                  <a:cubicBezTo>
                    <a:pt x="13058" y="822"/>
                    <a:pt x="10370" y="0"/>
                    <a:pt x="778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1"/>
            <p:cNvSpPr/>
            <p:nvPr/>
          </p:nvSpPr>
          <p:spPr>
            <a:xfrm>
              <a:off x="5063126" y="0"/>
              <a:ext cx="4080917" cy="2233020"/>
            </a:xfrm>
            <a:custGeom>
              <a:avLst/>
              <a:gdLst/>
              <a:ahLst/>
              <a:cxnLst/>
              <a:rect l="l" t="t" r="r" b="b"/>
              <a:pathLst>
                <a:path w="78085" h="42727" extrusionOk="0">
                  <a:moveTo>
                    <a:pt x="0" y="0"/>
                  </a:moveTo>
                  <a:cubicBezTo>
                    <a:pt x="2914" y="4598"/>
                    <a:pt x="12288" y="7650"/>
                    <a:pt x="27630" y="7650"/>
                  </a:cubicBezTo>
                  <a:cubicBezTo>
                    <a:pt x="28201" y="7650"/>
                    <a:pt x="28780" y="7646"/>
                    <a:pt x="29367" y="7637"/>
                  </a:cubicBezTo>
                  <a:cubicBezTo>
                    <a:pt x="29565" y="7635"/>
                    <a:pt x="29760" y="7633"/>
                    <a:pt x="29954" y="7633"/>
                  </a:cubicBezTo>
                  <a:cubicBezTo>
                    <a:pt x="53022" y="7633"/>
                    <a:pt x="43343" y="27895"/>
                    <a:pt x="60435" y="38577"/>
                  </a:cubicBezTo>
                  <a:cubicBezTo>
                    <a:pt x="65012" y="41437"/>
                    <a:pt x="71009" y="42727"/>
                    <a:pt x="75508" y="42727"/>
                  </a:cubicBezTo>
                  <a:cubicBezTo>
                    <a:pt x="76440" y="42727"/>
                    <a:pt x="77307" y="42672"/>
                    <a:pt x="78084" y="42564"/>
                  </a:cubicBezTo>
                  <a:lnTo>
                    <a:pt x="78084" y="0"/>
                  </a:ln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1"/>
            <p:cNvSpPr/>
            <p:nvPr/>
          </p:nvSpPr>
          <p:spPr>
            <a:xfrm>
              <a:off x="0" y="1"/>
              <a:ext cx="802288" cy="1170793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96;p11"/>
          <p:cNvSpPr/>
          <p:nvPr/>
        </p:nvSpPr>
        <p:spPr>
          <a:xfrm>
            <a:off x="356250" y="339000"/>
            <a:ext cx="8431500" cy="4465500"/>
          </a:xfrm>
          <a:prstGeom prst="roundRect">
            <a:avLst>
              <a:gd name="adj" fmla="val 2595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558475"/>
            <a:ext cx="6576000" cy="1511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98" name="Google Shape;98;p11"/>
          <p:cNvSpPr txBox="1">
            <a:spLocks noGrp="1"/>
          </p:cNvSpPr>
          <p:nvPr>
            <p:ph type="subTitle" idx="1"/>
          </p:nvPr>
        </p:nvSpPr>
        <p:spPr>
          <a:xfrm>
            <a:off x="1284000" y="3069625"/>
            <a:ext cx="65760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3">
    <p:bg>
      <p:bgPr>
        <a:solidFill>
          <a:schemeClr val="lt2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Google Shape;162;p19"/>
          <p:cNvGrpSpPr/>
          <p:nvPr/>
        </p:nvGrpSpPr>
        <p:grpSpPr>
          <a:xfrm flipH="1">
            <a:off x="-22" y="0"/>
            <a:ext cx="9144044" cy="5143500"/>
            <a:chOff x="0" y="0"/>
            <a:chExt cx="9144044" cy="5143500"/>
          </a:xfrm>
        </p:grpSpPr>
        <p:sp>
          <p:nvSpPr>
            <p:cNvPr id="163" name="Google Shape;163;p19"/>
            <p:cNvSpPr/>
            <p:nvPr/>
          </p:nvSpPr>
          <p:spPr>
            <a:xfrm>
              <a:off x="46" y="0"/>
              <a:ext cx="1083176" cy="1580697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9"/>
            <p:cNvSpPr/>
            <p:nvPr/>
          </p:nvSpPr>
          <p:spPr>
            <a:xfrm rot="10800000">
              <a:off x="5864993" y="50"/>
              <a:ext cx="3279051" cy="2399849"/>
            </a:xfrm>
            <a:custGeom>
              <a:avLst/>
              <a:gdLst/>
              <a:ahLst/>
              <a:cxnLst/>
              <a:rect l="l" t="t" r="r" b="b"/>
              <a:pathLst>
                <a:path w="62292" h="45592" extrusionOk="0">
                  <a:moveTo>
                    <a:pt x="7788" y="0"/>
                  </a:moveTo>
                  <a:cubicBezTo>
                    <a:pt x="3764" y="0"/>
                    <a:pt x="0" y="1997"/>
                    <a:pt x="0" y="1997"/>
                  </a:cubicBezTo>
                  <a:lnTo>
                    <a:pt x="0" y="45592"/>
                  </a:lnTo>
                  <a:lnTo>
                    <a:pt x="62292" y="45592"/>
                  </a:lnTo>
                  <a:cubicBezTo>
                    <a:pt x="54378" y="29842"/>
                    <a:pt x="29644" y="32862"/>
                    <a:pt x="19418" y="29757"/>
                  </a:cubicBezTo>
                  <a:cubicBezTo>
                    <a:pt x="9192" y="26649"/>
                    <a:pt x="20513" y="11568"/>
                    <a:pt x="14930" y="3520"/>
                  </a:cubicBezTo>
                  <a:cubicBezTo>
                    <a:pt x="13058" y="822"/>
                    <a:pt x="10370" y="0"/>
                    <a:pt x="778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19"/>
            <p:cNvSpPr/>
            <p:nvPr/>
          </p:nvSpPr>
          <p:spPr>
            <a:xfrm rot="10800000">
              <a:off x="0" y="2910480"/>
              <a:ext cx="4080917" cy="2233020"/>
            </a:xfrm>
            <a:custGeom>
              <a:avLst/>
              <a:gdLst/>
              <a:ahLst/>
              <a:cxnLst/>
              <a:rect l="l" t="t" r="r" b="b"/>
              <a:pathLst>
                <a:path w="78085" h="42727" extrusionOk="0">
                  <a:moveTo>
                    <a:pt x="0" y="0"/>
                  </a:moveTo>
                  <a:cubicBezTo>
                    <a:pt x="2914" y="4598"/>
                    <a:pt x="12288" y="7650"/>
                    <a:pt x="27630" y="7650"/>
                  </a:cubicBezTo>
                  <a:cubicBezTo>
                    <a:pt x="28201" y="7650"/>
                    <a:pt x="28780" y="7646"/>
                    <a:pt x="29367" y="7637"/>
                  </a:cubicBezTo>
                  <a:cubicBezTo>
                    <a:pt x="29565" y="7635"/>
                    <a:pt x="29760" y="7633"/>
                    <a:pt x="29954" y="7633"/>
                  </a:cubicBezTo>
                  <a:cubicBezTo>
                    <a:pt x="53022" y="7633"/>
                    <a:pt x="43343" y="27895"/>
                    <a:pt x="60435" y="38577"/>
                  </a:cubicBezTo>
                  <a:cubicBezTo>
                    <a:pt x="65012" y="41437"/>
                    <a:pt x="71009" y="42727"/>
                    <a:pt x="75508" y="42727"/>
                  </a:cubicBezTo>
                  <a:cubicBezTo>
                    <a:pt x="76440" y="42727"/>
                    <a:pt x="77307" y="42672"/>
                    <a:pt x="78084" y="42564"/>
                  </a:cubicBezTo>
                  <a:lnTo>
                    <a:pt x="78084" y="0"/>
                  </a:ln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9"/>
            <p:cNvSpPr/>
            <p:nvPr/>
          </p:nvSpPr>
          <p:spPr>
            <a:xfrm rot="10800000">
              <a:off x="8341755" y="3972706"/>
              <a:ext cx="802288" cy="1170793"/>
            </a:xfrm>
            <a:custGeom>
              <a:avLst/>
              <a:gdLst/>
              <a:ahLst/>
              <a:cxnLst/>
              <a:rect l="l" t="t" r="r" b="b"/>
              <a:pathLst>
                <a:path w="8898" h="12985" extrusionOk="0">
                  <a:moveTo>
                    <a:pt x="8682" y="0"/>
                  </a:moveTo>
                  <a:cubicBezTo>
                    <a:pt x="8665" y="2715"/>
                    <a:pt x="7730" y="5446"/>
                    <a:pt x="6129" y="7648"/>
                  </a:cubicBezTo>
                  <a:cubicBezTo>
                    <a:pt x="4534" y="9841"/>
                    <a:pt x="2395" y="11524"/>
                    <a:pt x="0" y="12735"/>
                  </a:cubicBezTo>
                  <a:lnTo>
                    <a:pt x="0" y="12984"/>
                  </a:lnTo>
                  <a:cubicBezTo>
                    <a:pt x="267" y="12851"/>
                    <a:pt x="529" y="12712"/>
                    <a:pt x="790" y="12566"/>
                  </a:cubicBezTo>
                  <a:cubicBezTo>
                    <a:pt x="2751" y="11468"/>
                    <a:pt x="4539" y="10023"/>
                    <a:pt x="5937" y="8256"/>
                  </a:cubicBezTo>
                  <a:cubicBezTo>
                    <a:pt x="7367" y="6447"/>
                    <a:pt x="8353" y="4317"/>
                    <a:pt x="8727" y="2035"/>
                  </a:cubicBezTo>
                  <a:cubicBezTo>
                    <a:pt x="8837" y="1363"/>
                    <a:pt x="8895" y="681"/>
                    <a:pt x="8898" y="0"/>
                  </a:cubicBezTo>
                  <a:close/>
                </a:path>
              </a:pathLst>
            </a:custGeom>
            <a:solidFill>
              <a:srgbClr val="A0BFDB">
                <a:alpha val="48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7" name="Google Shape;167;p19"/>
          <p:cNvSpPr/>
          <p:nvPr/>
        </p:nvSpPr>
        <p:spPr>
          <a:xfrm>
            <a:off x="133350" y="95250"/>
            <a:ext cx="8896350" cy="4946650"/>
          </a:xfrm>
          <a:prstGeom prst="roundRect">
            <a:avLst>
              <a:gd name="adj" fmla="val 2595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9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710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 Black"/>
              <a:buNone/>
              <a:defRPr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 Black"/>
              <a:buNone/>
              <a:defRPr sz="35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 Black"/>
              <a:buNone/>
              <a:defRPr sz="35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 Black"/>
              <a:buNone/>
              <a:defRPr sz="35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 Black"/>
              <a:buNone/>
              <a:defRPr sz="35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 Black"/>
              <a:buNone/>
              <a:defRPr sz="35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 Black"/>
              <a:buNone/>
              <a:defRPr sz="35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 Black"/>
              <a:buNone/>
              <a:defRPr sz="35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Poppins Black"/>
              <a:buNone/>
              <a:defRPr sz="35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chemeClr val="lt2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/>
          <p:nvPr/>
        </p:nvSpPr>
        <p:spPr>
          <a:xfrm>
            <a:off x="0" y="2656374"/>
            <a:ext cx="3929963" cy="2487152"/>
          </a:xfrm>
          <a:custGeom>
            <a:avLst/>
            <a:gdLst/>
            <a:ahLst/>
            <a:cxnLst/>
            <a:rect l="l" t="t" r="r" b="b"/>
            <a:pathLst>
              <a:path w="65606" h="41520" extrusionOk="0">
                <a:moveTo>
                  <a:pt x="3403" y="1"/>
                </a:moveTo>
                <a:cubicBezTo>
                  <a:pt x="1302" y="1"/>
                  <a:pt x="0" y="501"/>
                  <a:pt x="0" y="501"/>
                </a:cubicBezTo>
                <a:lnTo>
                  <a:pt x="0" y="41519"/>
                </a:lnTo>
                <a:lnTo>
                  <a:pt x="65606" y="41519"/>
                </a:lnTo>
                <a:cubicBezTo>
                  <a:pt x="65606" y="41519"/>
                  <a:pt x="61764" y="36094"/>
                  <a:pt x="53544" y="36094"/>
                </a:cubicBezTo>
                <a:cubicBezTo>
                  <a:pt x="52716" y="36094"/>
                  <a:pt x="51844" y="36149"/>
                  <a:pt x="50928" y="36270"/>
                </a:cubicBezTo>
                <a:cubicBezTo>
                  <a:pt x="49598" y="36445"/>
                  <a:pt x="48291" y="36548"/>
                  <a:pt x="47001" y="36548"/>
                </a:cubicBezTo>
                <a:cubicBezTo>
                  <a:pt x="38572" y="36548"/>
                  <a:pt x="30879" y="32171"/>
                  <a:pt x="22233" y="15274"/>
                </a:cubicBezTo>
                <a:cubicBezTo>
                  <a:pt x="15513" y="2141"/>
                  <a:pt x="7749" y="1"/>
                  <a:pt x="3403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1"/>
          <p:cNvSpPr/>
          <p:nvPr/>
        </p:nvSpPr>
        <p:spPr>
          <a:xfrm>
            <a:off x="6184635" y="0"/>
            <a:ext cx="2959360" cy="1238782"/>
          </a:xfrm>
          <a:custGeom>
            <a:avLst/>
            <a:gdLst/>
            <a:ahLst/>
            <a:cxnLst/>
            <a:rect l="l" t="t" r="r" b="b"/>
            <a:pathLst>
              <a:path w="54415" h="22778" extrusionOk="0">
                <a:moveTo>
                  <a:pt x="1" y="1"/>
                </a:moveTo>
                <a:cubicBezTo>
                  <a:pt x="8129" y="521"/>
                  <a:pt x="14031" y="3075"/>
                  <a:pt x="17554" y="8487"/>
                </a:cubicBezTo>
                <a:cubicBezTo>
                  <a:pt x="24665" y="19420"/>
                  <a:pt x="34653" y="22777"/>
                  <a:pt x="42844" y="22777"/>
                </a:cubicBezTo>
                <a:cubicBezTo>
                  <a:pt x="47620" y="22777"/>
                  <a:pt x="51785" y="21636"/>
                  <a:pt x="54415" y="20190"/>
                </a:cubicBezTo>
                <a:lnTo>
                  <a:pt x="54415" y="1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1"/>
          <p:cNvSpPr/>
          <p:nvPr/>
        </p:nvSpPr>
        <p:spPr>
          <a:xfrm>
            <a:off x="0" y="0"/>
            <a:ext cx="715089" cy="1043699"/>
          </a:xfrm>
          <a:custGeom>
            <a:avLst/>
            <a:gdLst/>
            <a:ahLst/>
            <a:cxnLst/>
            <a:rect l="l" t="t" r="r" b="b"/>
            <a:pathLst>
              <a:path w="9750" h="14230" extrusionOk="0">
                <a:moveTo>
                  <a:pt x="9514" y="1"/>
                </a:moveTo>
                <a:cubicBezTo>
                  <a:pt x="9495" y="2976"/>
                  <a:pt x="8470" y="5968"/>
                  <a:pt x="6716" y="8381"/>
                </a:cubicBezTo>
                <a:cubicBezTo>
                  <a:pt x="4969" y="10784"/>
                  <a:pt x="2623" y="12629"/>
                  <a:pt x="0" y="13955"/>
                </a:cubicBezTo>
                <a:lnTo>
                  <a:pt x="0" y="14230"/>
                </a:lnTo>
                <a:cubicBezTo>
                  <a:pt x="291" y="14084"/>
                  <a:pt x="580" y="13931"/>
                  <a:pt x="864" y="13771"/>
                </a:cubicBezTo>
                <a:cubicBezTo>
                  <a:pt x="3014" y="12568"/>
                  <a:pt x="4972" y="10986"/>
                  <a:pt x="6505" y="9048"/>
                </a:cubicBezTo>
                <a:cubicBezTo>
                  <a:pt x="8073" y="7064"/>
                  <a:pt x="9154" y="4732"/>
                  <a:pt x="9564" y="2231"/>
                </a:cubicBezTo>
                <a:cubicBezTo>
                  <a:pt x="9684" y="1495"/>
                  <a:pt x="9748" y="749"/>
                  <a:pt x="9750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1"/>
          <p:cNvSpPr/>
          <p:nvPr/>
        </p:nvSpPr>
        <p:spPr>
          <a:xfrm>
            <a:off x="8131929" y="4452349"/>
            <a:ext cx="1008658" cy="691151"/>
          </a:xfrm>
          <a:custGeom>
            <a:avLst/>
            <a:gdLst/>
            <a:ahLst/>
            <a:cxnLst/>
            <a:rect l="l" t="t" r="r" b="b"/>
            <a:pathLst>
              <a:path w="14230" h="9751" extrusionOk="0">
                <a:moveTo>
                  <a:pt x="14230" y="0"/>
                </a:moveTo>
                <a:cubicBezTo>
                  <a:pt x="13482" y="2"/>
                  <a:pt x="12735" y="67"/>
                  <a:pt x="11999" y="186"/>
                </a:cubicBezTo>
                <a:cubicBezTo>
                  <a:pt x="9498" y="596"/>
                  <a:pt x="7166" y="1677"/>
                  <a:pt x="5182" y="3246"/>
                </a:cubicBezTo>
                <a:cubicBezTo>
                  <a:pt x="3244" y="4777"/>
                  <a:pt x="1663" y="6735"/>
                  <a:pt x="458" y="8884"/>
                </a:cubicBezTo>
                <a:cubicBezTo>
                  <a:pt x="299" y="9170"/>
                  <a:pt x="146" y="9458"/>
                  <a:pt x="1" y="9750"/>
                </a:cubicBezTo>
                <a:lnTo>
                  <a:pt x="274" y="9750"/>
                </a:lnTo>
                <a:cubicBezTo>
                  <a:pt x="1601" y="7125"/>
                  <a:pt x="3446" y="4780"/>
                  <a:pt x="5850" y="3034"/>
                </a:cubicBezTo>
                <a:cubicBezTo>
                  <a:pt x="8263" y="1280"/>
                  <a:pt x="11254" y="256"/>
                  <a:pt x="14230" y="236"/>
                </a:cubicBezTo>
                <a:lnTo>
                  <a:pt x="1423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1"/>
          <p:cNvSpPr/>
          <p:nvPr/>
        </p:nvSpPr>
        <p:spPr>
          <a:xfrm>
            <a:off x="356250" y="339000"/>
            <a:ext cx="8431500" cy="4465500"/>
          </a:xfrm>
          <a:prstGeom prst="roundRect">
            <a:avLst>
              <a:gd name="adj" fmla="val 2595"/>
            </a:avLst>
          </a:prstGeom>
          <a:solidFill>
            <a:schemeClr val="accent6"/>
          </a:solidFill>
          <a:ln>
            <a:noFill/>
          </a:ln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6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7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 Black"/>
              <a:buNone/>
              <a:defRPr sz="33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 Black"/>
              <a:buNone/>
              <a:defRPr sz="33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 Black"/>
              <a:buNone/>
              <a:defRPr sz="33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 Black"/>
              <a:buNone/>
              <a:defRPr sz="33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 Black"/>
              <a:buNone/>
              <a:defRPr sz="33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 Black"/>
              <a:buNone/>
              <a:defRPr sz="33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 Black"/>
              <a:buNone/>
              <a:defRPr sz="33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 Black"/>
              <a:buNone/>
              <a:defRPr sz="33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 Black"/>
              <a:buNone/>
              <a:defRPr sz="3300">
                <a:solidFill>
                  <a:schemeClr val="dk1"/>
                </a:solidFill>
                <a:latin typeface="Poppins Black"/>
                <a:ea typeface="Poppins Black"/>
                <a:cs typeface="Poppins Black"/>
                <a:sym typeface="Poppins Blac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050" y="1245700"/>
            <a:ext cx="7713900" cy="3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Poppins"/>
              <a:buChar char="●"/>
              <a:defRPr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Poppins"/>
              <a:buChar char="○"/>
              <a:defRPr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Poppins"/>
              <a:buChar char="■"/>
              <a:defRPr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Poppins"/>
              <a:buChar char="●"/>
              <a:defRPr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Poppins"/>
              <a:buChar char="○"/>
              <a:defRPr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Poppins"/>
              <a:buChar char="■"/>
              <a:defRPr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Poppins"/>
              <a:buChar char="●"/>
              <a:defRPr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Poppins"/>
              <a:buChar char="○"/>
              <a:defRPr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Poppins"/>
              <a:buChar char="■"/>
              <a:defRPr sz="13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65" r:id="rId8"/>
    <p:sldLayoutId id="2147483667" r:id="rId9"/>
    <p:sldLayoutId id="2147483668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p36"/>
          <p:cNvSpPr txBox="1">
            <a:spLocks noGrp="1"/>
          </p:cNvSpPr>
          <p:nvPr>
            <p:ph type="title"/>
          </p:nvPr>
        </p:nvSpPr>
        <p:spPr>
          <a:xfrm>
            <a:off x="104987" y="348518"/>
            <a:ext cx="8934026" cy="710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Bahnschrift Condensed" panose="020B0502040204020203" pitchFamily="34" charset="0"/>
                <a:ea typeface="Cambria" panose="02040503050406030204" pitchFamily="18" charset="0"/>
              </a:rPr>
              <a:t>Краевая инновационная площадка </a:t>
            </a:r>
            <a:br>
              <a:rPr lang="ru-RU" sz="1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1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«Развитие навыков профессионального ориентирования и самоопределения школьников в свете реализации национального проекта «Образование» и новой программы воспитания обучающихся»</a:t>
            </a:r>
            <a:endParaRPr sz="32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pSp>
        <p:nvGrpSpPr>
          <p:cNvPr id="154" name="Группа 153">
            <a:extLst>
              <a:ext uri="{FF2B5EF4-FFF2-40B4-BE49-F238E27FC236}">
                <a16:creationId xmlns:a16="http://schemas.microsoft.com/office/drawing/2014/main" id="{37656BA7-D66C-4026-81B7-57E49262B22D}"/>
              </a:ext>
            </a:extLst>
          </p:cNvPr>
          <p:cNvGrpSpPr/>
          <p:nvPr/>
        </p:nvGrpSpPr>
        <p:grpSpPr>
          <a:xfrm>
            <a:off x="312199" y="4332249"/>
            <a:ext cx="2595555" cy="498337"/>
            <a:chOff x="180564" y="3848170"/>
            <a:chExt cx="2079008" cy="498337"/>
          </a:xfrm>
        </p:grpSpPr>
        <p:sp>
          <p:nvSpPr>
            <p:cNvPr id="1168" name="Google Shape;1168;p36"/>
            <p:cNvSpPr txBox="1"/>
            <p:nvPr/>
          </p:nvSpPr>
          <p:spPr>
            <a:xfrm>
              <a:off x="662619" y="3848170"/>
              <a:ext cx="1596953" cy="4586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dirty="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Методических пособия</a:t>
              </a:r>
              <a:endParaRPr lang="en-US" sz="11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180564" y="3887855"/>
              <a:ext cx="407218" cy="458652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dirty="0">
                  <a:solidFill>
                    <a:schemeClr val="accent5"/>
                  </a:solidFill>
                  <a:latin typeface="Poppins Black"/>
                  <a:ea typeface="Poppins Black"/>
                  <a:cs typeface="Poppins Black"/>
                  <a:sym typeface="Poppins Black"/>
                </a:rPr>
                <a:t>4</a:t>
              </a:r>
              <a:endParaRPr dirty="0">
                <a:solidFill>
                  <a:schemeClr val="accent5"/>
                </a:solidFill>
                <a:latin typeface="Poppins Black"/>
                <a:ea typeface="Poppins Black"/>
                <a:cs typeface="Poppins Black"/>
                <a:sym typeface="Poppins Black"/>
              </a:endParaRPr>
            </a:p>
          </p:txBody>
        </p:sp>
      </p:grpSp>
      <p:cxnSp>
        <p:nvCxnSpPr>
          <p:cNvPr id="1180" name="Google Shape;1180;p36"/>
          <p:cNvCxnSpPr>
            <a:cxnSpLocks/>
          </p:cNvCxnSpPr>
          <p:nvPr/>
        </p:nvCxnSpPr>
        <p:spPr>
          <a:xfrm>
            <a:off x="2776178" y="4371934"/>
            <a:ext cx="0" cy="379283"/>
          </a:xfrm>
          <a:prstGeom prst="straightConnector1">
            <a:avLst/>
          </a:prstGeom>
          <a:noFill/>
          <a:ln w="19050" cap="flat" cmpd="sng">
            <a:solidFill>
              <a:schemeClr val="accent5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24" name="Google Shape;867;p32">
            <a:extLst>
              <a:ext uri="{FF2B5EF4-FFF2-40B4-BE49-F238E27FC236}">
                <a16:creationId xmlns:a16="http://schemas.microsoft.com/office/drawing/2014/main" id="{D8FB05AE-9B23-4361-B2E9-D4694B98A9F1}"/>
              </a:ext>
            </a:extLst>
          </p:cNvPr>
          <p:cNvSpPr txBox="1"/>
          <p:nvPr/>
        </p:nvSpPr>
        <p:spPr>
          <a:xfrm>
            <a:off x="158269" y="1299261"/>
            <a:ext cx="2750986" cy="511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b="1" dirty="0">
                <a:solidFill>
                  <a:srgbClr val="080808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 Black"/>
                <a:sym typeface="Poppins Black"/>
              </a:rPr>
              <a:t>Три возрастные фокус-группы обучающихся</a:t>
            </a:r>
            <a:endParaRPr sz="1300" b="1" dirty="0">
              <a:solidFill>
                <a:srgbClr val="080808"/>
              </a:solidFill>
              <a:latin typeface="Cambria" panose="02040503050406030204" pitchFamily="18" charset="0"/>
              <a:ea typeface="Cambria" panose="02040503050406030204" pitchFamily="18" charset="0"/>
              <a:cs typeface="Poppins Black"/>
              <a:sym typeface="Poppins Black"/>
            </a:endParaRPr>
          </a:p>
        </p:txBody>
      </p:sp>
      <p:sp>
        <p:nvSpPr>
          <p:cNvPr id="25" name="Google Shape;868;p32">
            <a:extLst>
              <a:ext uri="{FF2B5EF4-FFF2-40B4-BE49-F238E27FC236}">
                <a16:creationId xmlns:a16="http://schemas.microsoft.com/office/drawing/2014/main" id="{8E36535D-275E-46D4-BB26-77C477DD0B56}"/>
              </a:ext>
            </a:extLst>
          </p:cNvPr>
          <p:cNvSpPr txBox="1"/>
          <p:nvPr/>
        </p:nvSpPr>
        <p:spPr>
          <a:xfrm>
            <a:off x="158269" y="1700650"/>
            <a:ext cx="2481823" cy="37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lnSpc>
                <a:spcPts val="800"/>
              </a:lnSpc>
              <a:buNone/>
              <a:defRPr sz="90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/>
              </a:defRPr>
            </a:lvl1pPr>
          </a:lstStyle>
          <a:p>
            <a:pPr algn="l"/>
            <a:r>
              <a:rPr lang="ru-RU" i="1" dirty="0">
                <a:sym typeface="Poppins"/>
              </a:rPr>
              <a:t>формирование психологической готовности обучающихся к совершению осознанного профессионального выбора, соответствующего индивидуальным особенностям каждой личности; повышение компетентности школьников в вопросах планирования карьеры</a:t>
            </a:r>
            <a:endParaRPr i="1" dirty="0">
              <a:sym typeface="Poppins"/>
            </a:endParaRPr>
          </a:p>
        </p:txBody>
      </p:sp>
      <p:grpSp>
        <p:nvGrpSpPr>
          <p:cNvPr id="86" name="Группа 85">
            <a:extLst>
              <a:ext uri="{FF2B5EF4-FFF2-40B4-BE49-F238E27FC236}">
                <a16:creationId xmlns:a16="http://schemas.microsoft.com/office/drawing/2014/main" id="{75B1547E-DFD9-4487-98CC-A499C216C069}"/>
              </a:ext>
            </a:extLst>
          </p:cNvPr>
          <p:cNvGrpSpPr/>
          <p:nvPr/>
        </p:nvGrpSpPr>
        <p:grpSpPr>
          <a:xfrm>
            <a:off x="3299535" y="1264995"/>
            <a:ext cx="2750986" cy="819974"/>
            <a:chOff x="3248757" y="1005874"/>
            <a:chExt cx="2750986" cy="819974"/>
          </a:xfrm>
        </p:grpSpPr>
        <p:sp>
          <p:nvSpPr>
            <p:cNvPr id="28" name="Google Shape;871;p32">
              <a:extLst>
                <a:ext uri="{FF2B5EF4-FFF2-40B4-BE49-F238E27FC236}">
                  <a16:creationId xmlns:a16="http://schemas.microsoft.com/office/drawing/2014/main" id="{BE89763B-628F-4238-A355-DFCE98258339}"/>
                </a:ext>
              </a:extLst>
            </p:cNvPr>
            <p:cNvSpPr txBox="1"/>
            <p:nvPr/>
          </p:nvSpPr>
          <p:spPr>
            <a:xfrm>
              <a:off x="3248757" y="1005874"/>
              <a:ext cx="2750986" cy="36443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0" indent="0" algn="ctr">
                <a:lnSpc>
                  <a:spcPts val="1500"/>
                </a:lnSpc>
                <a:buNone/>
                <a:defRPr sz="1300" b="1">
                  <a:solidFill>
                    <a:srgbClr val="080808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 Black"/>
                </a:defRPr>
              </a:lvl1pPr>
            </a:lstStyle>
            <a:p>
              <a:pPr algn="l"/>
              <a:r>
                <a:rPr lang="ru-RU" dirty="0">
                  <a:sym typeface="Poppins Black"/>
                </a:rPr>
                <a:t>Педагогические работники</a:t>
              </a:r>
              <a:endParaRPr dirty="0">
                <a:sym typeface="Poppins Black"/>
              </a:endParaRPr>
            </a:p>
          </p:txBody>
        </p:sp>
        <p:sp>
          <p:nvSpPr>
            <p:cNvPr id="29" name="Google Shape;872;p32">
              <a:extLst>
                <a:ext uri="{FF2B5EF4-FFF2-40B4-BE49-F238E27FC236}">
                  <a16:creationId xmlns:a16="http://schemas.microsoft.com/office/drawing/2014/main" id="{B4EEB7A7-936C-43AF-A44D-16247A6B31F6}"/>
                </a:ext>
              </a:extLst>
            </p:cNvPr>
            <p:cNvSpPr txBox="1"/>
            <p:nvPr/>
          </p:nvSpPr>
          <p:spPr>
            <a:xfrm>
              <a:off x="3260521" y="1447746"/>
              <a:ext cx="2456778" cy="3781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rtl="0">
                <a:lnSpc>
                  <a:spcPts val="8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900" i="1" dirty="0">
                  <a:solidFill>
                    <a:schemeClr val="dk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/>
                  <a:sym typeface="Poppins"/>
                </a:rPr>
                <a:t>развитие у педагогов особых навыков в вопросах профессионального ориентирования школьников, направленных на оказание помощи ребёнку в его профессиональном самопознании и адекватной самооценке. </a:t>
              </a:r>
              <a:endParaRPr sz="900" i="1" dirty="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/>
                <a:sym typeface="Poppins"/>
              </a:endParaRPr>
            </a:p>
          </p:txBody>
        </p:sp>
      </p:grpSp>
      <p:grpSp>
        <p:nvGrpSpPr>
          <p:cNvPr id="85" name="Группа 84">
            <a:extLst>
              <a:ext uri="{FF2B5EF4-FFF2-40B4-BE49-F238E27FC236}">
                <a16:creationId xmlns:a16="http://schemas.microsoft.com/office/drawing/2014/main" id="{E1A78345-7D94-427A-8084-26C15CBBD02C}"/>
              </a:ext>
            </a:extLst>
          </p:cNvPr>
          <p:cNvGrpSpPr/>
          <p:nvPr/>
        </p:nvGrpSpPr>
        <p:grpSpPr>
          <a:xfrm>
            <a:off x="6435688" y="1283158"/>
            <a:ext cx="2750986" cy="854889"/>
            <a:chOff x="6168905" y="915027"/>
            <a:chExt cx="2750986" cy="854889"/>
          </a:xfrm>
        </p:grpSpPr>
        <p:sp>
          <p:nvSpPr>
            <p:cNvPr id="31" name="Google Shape;874;p32">
              <a:extLst>
                <a:ext uri="{FF2B5EF4-FFF2-40B4-BE49-F238E27FC236}">
                  <a16:creationId xmlns:a16="http://schemas.microsoft.com/office/drawing/2014/main" id="{19840AFE-D430-4193-A8CD-F6A58075AB04}"/>
                </a:ext>
              </a:extLst>
            </p:cNvPr>
            <p:cNvSpPr txBox="1"/>
            <p:nvPr/>
          </p:nvSpPr>
          <p:spPr>
            <a:xfrm>
              <a:off x="6168905" y="915027"/>
              <a:ext cx="2750986" cy="5113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0" indent="0" algn="ctr">
                <a:lnSpc>
                  <a:spcPts val="1500"/>
                </a:lnSpc>
                <a:buNone/>
                <a:defRPr sz="1300" b="1">
                  <a:solidFill>
                    <a:srgbClr val="080808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 Black"/>
                </a:defRPr>
              </a:lvl1pPr>
            </a:lstStyle>
            <a:p>
              <a:pPr algn="l"/>
              <a:r>
                <a:rPr lang="ru-RU" dirty="0">
                  <a:sym typeface="Poppins Black"/>
                </a:rPr>
                <a:t>Родители обучающихся и сетевые партнёры</a:t>
              </a:r>
              <a:endParaRPr dirty="0">
                <a:sym typeface="Poppins Black"/>
              </a:endParaRPr>
            </a:p>
          </p:txBody>
        </p:sp>
        <p:sp>
          <p:nvSpPr>
            <p:cNvPr id="32" name="Google Shape;875;p32">
              <a:extLst>
                <a:ext uri="{FF2B5EF4-FFF2-40B4-BE49-F238E27FC236}">
                  <a16:creationId xmlns:a16="http://schemas.microsoft.com/office/drawing/2014/main" id="{15B9B947-B063-40B4-87B1-A2C8F79D29C1}"/>
                </a:ext>
              </a:extLst>
            </p:cNvPr>
            <p:cNvSpPr txBox="1"/>
            <p:nvPr/>
          </p:nvSpPr>
          <p:spPr>
            <a:xfrm>
              <a:off x="6192458" y="1391814"/>
              <a:ext cx="1963591" cy="3781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0" indent="0" algn="ctr">
                <a:lnSpc>
                  <a:spcPts val="800"/>
                </a:lnSpc>
                <a:buNone/>
                <a:defRPr sz="900">
                  <a:solidFill>
                    <a:schemeClr val="dk1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Poppins"/>
                </a:defRPr>
              </a:lvl1pPr>
            </a:lstStyle>
            <a:p>
              <a:pPr algn="l"/>
              <a:r>
                <a:rPr lang="ru-RU" i="1" dirty="0"/>
                <a:t>привлечение внимания родителей и  членов общественности к вопросам будущего карьерного пути современных школьников</a:t>
              </a:r>
              <a:endParaRPr i="1" dirty="0">
                <a:sym typeface="Poppins"/>
              </a:endParaRPr>
            </a:p>
          </p:txBody>
        </p:sp>
      </p:grpSp>
      <p:grpSp>
        <p:nvGrpSpPr>
          <p:cNvPr id="87" name="Группа 86">
            <a:extLst>
              <a:ext uri="{FF2B5EF4-FFF2-40B4-BE49-F238E27FC236}">
                <a16:creationId xmlns:a16="http://schemas.microsoft.com/office/drawing/2014/main" id="{FC16B985-E614-42E9-AF6C-4F7992103A7C}"/>
              </a:ext>
            </a:extLst>
          </p:cNvPr>
          <p:cNvGrpSpPr/>
          <p:nvPr/>
        </p:nvGrpSpPr>
        <p:grpSpPr>
          <a:xfrm>
            <a:off x="2564568" y="1778706"/>
            <a:ext cx="666109" cy="634475"/>
            <a:chOff x="2184225" y="2086329"/>
            <a:chExt cx="666109" cy="634475"/>
          </a:xfrm>
        </p:grpSpPr>
        <p:sp>
          <p:nvSpPr>
            <p:cNvPr id="90" name="Google Shape;1400;p49">
              <a:extLst>
                <a:ext uri="{FF2B5EF4-FFF2-40B4-BE49-F238E27FC236}">
                  <a16:creationId xmlns:a16="http://schemas.microsoft.com/office/drawing/2014/main" id="{09906FCB-AE58-469C-90F5-D1C74C379F10}"/>
                </a:ext>
              </a:extLst>
            </p:cNvPr>
            <p:cNvSpPr/>
            <p:nvPr/>
          </p:nvSpPr>
          <p:spPr>
            <a:xfrm>
              <a:off x="2184225" y="2086329"/>
              <a:ext cx="666109" cy="634475"/>
            </a:xfrm>
            <a:custGeom>
              <a:avLst/>
              <a:gdLst/>
              <a:ahLst/>
              <a:cxnLst/>
              <a:rect l="l" t="t" r="r" b="b"/>
              <a:pathLst>
                <a:path w="7099" h="7100" extrusionOk="0">
                  <a:moveTo>
                    <a:pt x="3550" y="1"/>
                  </a:moveTo>
                  <a:cubicBezTo>
                    <a:pt x="1589" y="1"/>
                    <a:pt x="0" y="1589"/>
                    <a:pt x="0" y="3551"/>
                  </a:cubicBezTo>
                  <a:cubicBezTo>
                    <a:pt x="0" y="5511"/>
                    <a:pt x="1589" y="7099"/>
                    <a:pt x="3550" y="7099"/>
                  </a:cubicBezTo>
                  <a:cubicBezTo>
                    <a:pt x="5510" y="7099"/>
                    <a:pt x="7099" y="5511"/>
                    <a:pt x="7099" y="3551"/>
                  </a:cubicBezTo>
                  <a:cubicBezTo>
                    <a:pt x="7099" y="1589"/>
                    <a:pt x="5510" y="1"/>
                    <a:pt x="35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4" name="Группа 73">
              <a:extLst>
                <a:ext uri="{FF2B5EF4-FFF2-40B4-BE49-F238E27FC236}">
                  <a16:creationId xmlns:a16="http://schemas.microsoft.com/office/drawing/2014/main" id="{B1B9120B-AABE-4E77-A8A3-6CC16935A729}"/>
                </a:ext>
              </a:extLst>
            </p:cNvPr>
            <p:cNvGrpSpPr/>
            <p:nvPr/>
          </p:nvGrpSpPr>
          <p:grpSpPr>
            <a:xfrm>
              <a:off x="2346893" y="2265343"/>
              <a:ext cx="340772" cy="276445"/>
              <a:chOff x="2082406" y="2065730"/>
              <a:chExt cx="370196" cy="300153"/>
            </a:xfrm>
          </p:grpSpPr>
          <p:sp>
            <p:nvSpPr>
              <p:cNvPr id="94" name="Google Shape;1414;p49">
                <a:extLst>
                  <a:ext uri="{FF2B5EF4-FFF2-40B4-BE49-F238E27FC236}">
                    <a16:creationId xmlns:a16="http://schemas.microsoft.com/office/drawing/2014/main" id="{C6E1C8E2-758F-481B-BB52-DC457F480E53}"/>
                  </a:ext>
                </a:extLst>
              </p:cNvPr>
              <p:cNvSpPr/>
              <p:nvPr/>
            </p:nvSpPr>
            <p:spPr>
              <a:xfrm>
                <a:off x="2082406" y="2091932"/>
                <a:ext cx="370195" cy="248064"/>
              </a:xfrm>
              <a:custGeom>
                <a:avLst/>
                <a:gdLst/>
                <a:ahLst/>
                <a:cxnLst/>
                <a:rect l="l" t="t" r="r" b="b"/>
                <a:pathLst>
                  <a:path w="24725" h="16568" extrusionOk="0">
                    <a:moveTo>
                      <a:pt x="484" y="1"/>
                    </a:moveTo>
                    <a:cubicBezTo>
                      <a:pt x="211" y="1"/>
                      <a:pt x="0" y="232"/>
                      <a:pt x="0" y="505"/>
                    </a:cubicBezTo>
                    <a:lnTo>
                      <a:pt x="0" y="16063"/>
                    </a:lnTo>
                    <a:cubicBezTo>
                      <a:pt x="0" y="16337"/>
                      <a:pt x="211" y="16568"/>
                      <a:pt x="484" y="16568"/>
                    </a:cubicBezTo>
                    <a:lnTo>
                      <a:pt x="24241" y="16568"/>
                    </a:lnTo>
                    <a:cubicBezTo>
                      <a:pt x="24515" y="16568"/>
                      <a:pt x="24725" y="16337"/>
                      <a:pt x="24725" y="16063"/>
                    </a:cubicBezTo>
                    <a:lnTo>
                      <a:pt x="24725" y="15138"/>
                    </a:lnTo>
                    <a:lnTo>
                      <a:pt x="24725" y="505"/>
                    </a:lnTo>
                    <a:cubicBezTo>
                      <a:pt x="24725" y="232"/>
                      <a:pt x="24515" y="1"/>
                      <a:pt x="24241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1415;p49">
                <a:extLst>
                  <a:ext uri="{FF2B5EF4-FFF2-40B4-BE49-F238E27FC236}">
                    <a16:creationId xmlns:a16="http://schemas.microsoft.com/office/drawing/2014/main" id="{5AAE3195-94A9-418A-B79D-DEC64C211845}"/>
                  </a:ext>
                </a:extLst>
              </p:cNvPr>
              <p:cNvSpPr/>
              <p:nvPr/>
            </p:nvSpPr>
            <p:spPr>
              <a:xfrm>
                <a:off x="2107905" y="2091932"/>
                <a:ext cx="344697" cy="226669"/>
              </a:xfrm>
              <a:custGeom>
                <a:avLst/>
                <a:gdLst/>
                <a:ahLst/>
                <a:cxnLst/>
                <a:rect l="l" t="t" r="r" b="b"/>
                <a:pathLst>
                  <a:path w="23022" h="15139" extrusionOk="0">
                    <a:moveTo>
                      <a:pt x="21" y="1"/>
                    </a:moveTo>
                    <a:lnTo>
                      <a:pt x="21" y="14634"/>
                    </a:lnTo>
                    <a:cubicBezTo>
                      <a:pt x="0" y="14907"/>
                      <a:pt x="232" y="15138"/>
                      <a:pt x="505" y="15138"/>
                    </a:cubicBezTo>
                    <a:lnTo>
                      <a:pt x="23022" y="15138"/>
                    </a:lnTo>
                    <a:lnTo>
                      <a:pt x="23022" y="505"/>
                    </a:lnTo>
                    <a:cubicBezTo>
                      <a:pt x="23022" y="232"/>
                      <a:pt x="22812" y="1"/>
                      <a:pt x="22538" y="1"/>
                    </a:cubicBez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1416;p49">
                <a:extLst>
                  <a:ext uri="{FF2B5EF4-FFF2-40B4-BE49-F238E27FC236}">
                    <a16:creationId xmlns:a16="http://schemas.microsoft.com/office/drawing/2014/main" id="{847F27AA-98A3-44EF-8DEF-45F9A292603D}"/>
                  </a:ext>
                </a:extLst>
              </p:cNvPr>
              <p:cNvSpPr/>
              <p:nvPr/>
            </p:nvSpPr>
            <p:spPr>
              <a:xfrm>
                <a:off x="2120182" y="2065730"/>
                <a:ext cx="294644" cy="251613"/>
              </a:xfrm>
              <a:custGeom>
                <a:avLst/>
                <a:gdLst/>
                <a:ahLst/>
                <a:cxnLst/>
                <a:rect l="l" t="t" r="r" b="b"/>
                <a:pathLst>
                  <a:path w="19679" h="16805" extrusionOk="0">
                    <a:moveTo>
                      <a:pt x="4933" y="0"/>
                    </a:moveTo>
                    <a:cubicBezTo>
                      <a:pt x="3281" y="0"/>
                      <a:pt x="1628" y="347"/>
                      <a:pt x="84" y="1036"/>
                    </a:cubicBezTo>
                    <a:cubicBezTo>
                      <a:pt x="42" y="1057"/>
                      <a:pt x="0" y="1099"/>
                      <a:pt x="0" y="1141"/>
                    </a:cubicBezTo>
                    <a:lnTo>
                      <a:pt x="0" y="16615"/>
                    </a:lnTo>
                    <a:cubicBezTo>
                      <a:pt x="0" y="16688"/>
                      <a:pt x="79" y="16745"/>
                      <a:pt x="142" y="16745"/>
                    </a:cubicBezTo>
                    <a:cubicBezTo>
                      <a:pt x="151" y="16745"/>
                      <a:pt x="160" y="16744"/>
                      <a:pt x="168" y="16741"/>
                    </a:cubicBezTo>
                    <a:cubicBezTo>
                      <a:pt x="1684" y="16071"/>
                      <a:pt x="3301" y="15739"/>
                      <a:pt x="4918" y="15739"/>
                    </a:cubicBezTo>
                    <a:cubicBezTo>
                      <a:pt x="6597" y="15739"/>
                      <a:pt x="8276" y="16097"/>
                      <a:pt x="9840" y="16804"/>
                    </a:cubicBezTo>
                    <a:cubicBezTo>
                      <a:pt x="11404" y="16097"/>
                      <a:pt x="13082" y="15739"/>
                      <a:pt x="14762" y="15739"/>
                    </a:cubicBezTo>
                    <a:cubicBezTo>
                      <a:pt x="16378" y="15739"/>
                      <a:pt x="17995" y="16071"/>
                      <a:pt x="19511" y="16741"/>
                    </a:cubicBezTo>
                    <a:cubicBezTo>
                      <a:pt x="19519" y="16744"/>
                      <a:pt x="19528" y="16745"/>
                      <a:pt x="19537" y="16745"/>
                    </a:cubicBezTo>
                    <a:cubicBezTo>
                      <a:pt x="19600" y="16745"/>
                      <a:pt x="19679" y="16688"/>
                      <a:pt x="19679" y="16615"/>
                    </a:cubicBezTo>
                    <a:lnTo>
                      <a:pt x="19679" y="1141"/>
                    </a:lnTo>
                    <a:cubicBezTo>
                      <a:pt x="19679" y="1099"/>
                      <a:pt x="19637" y="1057"/>
                      <a:pt x="19595" y="1036"/>
                    </a:cubicBezTo>
                    <a:cubicBezTo>
                      <a:pt x="18051" y="347"/>
                      <a:pt x="16398" y="0"/>
                      <a:pt x="14747" y="0"/>
                    </a:cubicBezTo>
                    <a:cubicBezTo>
                      <a:pt x="13071" y="0"/>
                      <a:pt x="11396" y="358"/>
                      <a:pt x="9840" y="1078"/>
                    </a:cubicBezTo>
                    <a:cubicBezTo>
                      <a:pt x="8283" y="358"/>
                      <a:pt x="6609" y="0"/>
                      <a:pt x="493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1417;p49">
                <a:extLst>
                  <a:ext uri="{FF2B5EF4-FFF2-40B4-BE49-F238E27FC236}">
                    <a16:creationId xmlns:a16="http://schemas.microsoft.com/office/drawing/2014/main" id="{E422E988-14F3-460E-96D3-9BC00BB54604}"/>
                  </a:ext>
                </a:extLst>
              </p:cNvPr>
              <p:cNvSpPr/>
              <p:nvPr/>
            </p:nvSpPr>
            <p:spPr>
              <a:xfrm>
                <a:off x="2133088" y="2065880"/>
                <a:ext cx="281738" cy="230367"/>
              </a:xfrm>
              <a:custGeom>
                <a:avLst/>
                <a:gdLst/>
                <a:ahLst/>
                <a:cxnLst/>
                <a:rect l="l" t="t" r="r" b="b"/>
                <a:pathLst>
                  <a:path w="18817" h="15386" extrusionOk="0">
                    <a:moveTo>
                      <a:pt x="13885" y="1"/>
                    </a:moveTo>
                    <a:cubicBezTo>
                      <a:pt x="12209" y="1"/>
                      <a:pt x="10534" y="358"/>
                      <a:pt x="8978" y="1068"/>
                    </a:cubicBezTo>
                    <a:cubicBezTo>
                      <a:pt x="7423" y="360"/>
                      <a:pt x="5747" y="5"/>
                      <a:pt x="4069" y="5"/>
                    </a:cubicBezTo>
                    <a:cubicBezTo>
                      <a:pt x="2706" y="5"/>
                      <a:pt x="1343" y="239"/>
                      <a:pt x="42" y="711"/>
                    </a:cubicBezTo>
                    <a:lnTo>
                      <a:pt x="0" y="711"/>
                    </a:lnTo>
                    <a:lnTo>
                      <a:pt x="0" y="15196"/>
                    </a:lnTo>
                    <a:cubicBezTo>
                      <a:pt x="0" y="15262"/>
                      <a:pt x="51" y="15315"/>
                      <a:pt x="114" y="15315"/>
                    </a:cubicBezTo>
                    <a:cubicBezTo>
                      <a:pt x="132" y="15315"/>
                      <a:pt x="150" y="15311"/>
                      <a:pt x="168" y="15301"/>
                    </a:cubicBezTo>
                    <a:cubicBezTo>
                      <a:pt x="1858" y="14556"/>
                      <a:pt x="3381" y="14304"/>
                      <a:pt x="4666" y="14304"/>
                    </a:cubicBezTo>
                    <a:cubicBezTo>
                      <a:pt x="7332" y="14304"/>
                      <a:pt x="8978" y="15386"/>
                      <a:pt x="8978" y="15386"/>
                    </a:cubicBezTo>
                    <a:cubicBezTo>
                      <a:pt x="10765" y="14671"/>
                      <a:pt x="12657" y="14313"/>
                      <a:pt x="14570" y="14313"/>
                    </a:cubicBezTo>
                    <a:cubicBezTo>
                      <a:pt x="14626" y="14313"/>
                      <a:pt x="14682" y="14312"/>
                      <a:pt x="14738" y="14312"/>
                    </a:cubicBezTo>
                    <a:cubicBezTo>
                      <a:pt x="16131" y="14312"/>
                      <a:pt x="17503" y="14563"/>
                      <a:pt x="18817" y="15028"/>
                    </a:cubicBezTo>
                    <a:lnTo>
                      <a:pt x="18817" y="1131"/>
                    </a:lnTo>
                    <a:cubicBezTo>
                      <a:pt x="18817" y="1089"/>
                      <a:pt x="18775" y="1047"/>
                      <a:pt x="18733" y="1047"/>
                    </a:cubicBezTo>
                    <a:cubicBezTo>
                      <a:pt x="17189" y="348"/>
                      <a:pt x="15536" y="1"/>
                      <a:pt x="13885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1418;p49">
                <a:extLst>
                  <a:ext uri="{FF2B5EF4-FFF2-40B4-BE49-F238E27FC236}">
                    <a16:creationId xmlns:a16="http://schemas.microsoft.com/office/drawing/2014/main" id="{8AC4BDCA-189D-421D-A382-9398D7A81808}"/>
                  </a:ext>
                </a:extLst>
              </p:cNvPr>
              <p:cNvSpPr/>
              <p:nvPr/>
            </p:nvSpPr>
            <p:spPr>
              <a:xfrm>
                <a:off x="2267497" y="2065730"/>
                <a:ext cx="147329" cy="230517"/>
              </a:xfrm>
              <a:custGeom>
                <a:avLst/>
                <a:gdLst/>
                <a:ahLst/>
                <a:cxnLst/>
                <a:rect l="l" t="t" r="r" b="b"/>
                <a:pathLst>
                  <a:path w="9840" h="15396" extrusionOk="0">
                    <a:moveTo>
                      <a:pt x="4908" y="0"/>
                    </a:moveTo>
                    <a:cubicBezTo>
                      <a:pt x="3232" y="0"/>
                      <a:pt x="1557" y="358"/>
                      <a:pt x="1" y="1078"/>
                    </a:cubicBezTo>
                    <a:lnTo>
                      <a:pt x="1" y="15396"/>
                    </a:lnTo>
                    <a:cubicBezTo>
                      <a:pt x="1788" y="14681"/>
                      <a:pt x="3680" y="14323"/>
                      <a:pt x="5593" y="14323"/>
                    </a:cubicBezTo>
                    <a:cubicBezTo>
                      <a:pt x="5649" y="14323"/>
                      <a:pt x="5705" y="14322"/>
                      <a:pt x="5761" y="14322"/>
                    </a:cubicBezTo>
                    <a:cubicBezTo>
                      <a:pt x="7154" y="14322"/>
                      <a:pt x="8526" y="14573"/>
                      <a:pt x="9840" y="15038"/>
                    </a:cubicBezTo>
                    <a:lnTo>
                      <a:pt x="9840" y="1141"/>
                    </a:lnTo>
                    <a:cubicBezTo>
                      <a:pt x="9840" y="1099"/>
                      <a:pt x="9798" y="1057"/>
                      <a:pt x="9756" y="1036"/>
                    </a:cubicBezTo>
                    <a:cubicBezTo>
                      <a:pt x="8212" y="347"/>
                      <a:pt x="6559" y="0"/>
                      <a:pt x="490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1419;p49">
                <a:extLst>
                  <a:ext uri="{FF2B5EF4-FFF2-40B4-BE49-F238E27FC236}">
                    <a16:creationId xmlns:a16="http://schemas.microsoft.com/office/drawing/2014/main" id="{FAEC1121-46DC-47A0-B54E-58A7D1261B97}"/>
                  </a:ext>
                </a:extLst>
              </p:cNvPr>
              <p:cNvSpPr/>
              <p:nvPr/>
            </p:nvSpPr>
            <p:spPr>
              <a:xfrm>
                <a:off x="2267497" y="2307880"/>
                <a:ext cx="25828" cy="58003"/>
              </a:xfrm>
              <a:custGeom>
                <a:avLst/>
                <a:gdLst/>
                <a:ahLst/>
                <a:cxnLst/>
                <a:rect l="l" t="t" r="r" b="b"/>
                <a:pathLst>
                  <a:path w="1725" h="3874" extrusionOk="0">
                    <a:moveTo>
                      <a:pt x="1725" y="0"/>
                    </a:moveTo>
                    <a:cubicBezTo>
                      <a:pt x="1136" y="148"/>
                      <a:pt x="547" y="379"/>
                      <a:pt x="1" y="631"/>
                    </a:cubicBezTo>
                    <a:lnTo>
                      <a:pt x="1" y="3743"/>
                    </a:lnTo>
                    <a:cubicBezTo>
                      <a:pt x="1" y="3819"/>
                      <a:pt x="67" y="3873"/>
                      <a:pt x="127" y="3873"/>
                    </a:cubicBezTo>
                    <a:cubicBezTo>
                      <a:pt x="150" y="3873"/>
                      <a:pt x="172" y="3865"/>
                      <a:pt x="190" y="3848"/>
                    </a:cubicBezTo>
                    <a:lnTo>
                      <a:pt x="799" y="3364"/>
                    </a:lnTo>
                    <a:cubicBezTo>
                      <a:pt x="821" y="3343"/>
                      <a:pt x="847" y="3333"/>
                      <a:pt x="876" y="3333"/>
                    </a:cubicBezTo>
                    <a:cubicBezTo>
                      <a:pt x="905" y="3333"/>
                      <a:pt x="936" y="3343"/>
                      <a:pt x="968" y="3364"/>
                    </a:cubicBezTo>
                    <a:lnTo>
                      <a:pt x="1514" y="3827"/>
                    </a:lnTo>
                    <a:cubicBezTo>
                      <a:pt x="1541" y="3847"/>
                      <a:pt x="1573" y="3857"/>
                      <a:pt x="1603" y="3857"/>
                    </a:cubicBezTo>
                    <a:cubicBezTo>
                      <a:pt x="1666" y="3857"/>
                      <a:pt x="1725" y="3814"/>
                      <a:pt x="1725" y="3743"/>
                    </a:cubicBezTo>
                    <a:lnTo>
                      <a:pt x="172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8" name="Группа 87">
            <a:extLst>
              <a:ext uri="{FF2B5EF4-FFF2-40B4-BE49-F238E27FC236}">
                <a16:creationId xmlns:a16="http://schemas.microsoft.com/office/drawing/2014/main" id="{8E01978B-DEB4-400B-937C-D936764CECAD}"/>
              </a:ext>
            </a:extLst>
          </p:cNvPr>
          <p:cNvGrpSpPr/>
          <p:nvPr/>
        </p:nvGrpSpPr>
        <p:grpSpPr>
          <a:xfrm>
            <a:off x="5699662" y="1753051"/>
            <a:ext cx="666109" cy="634475"/>
            <a:chOff x="5390551" y="2058855"/>
            <a:chExt cx="666109" cy="634475"/>
          </a:xfrm>
        </p:grpSpPr>
        <p:sp>
          <p:nvSpPr>
            <p:cNvPr id="91" name="Google Shape;1401;p49">
              <a:extLst>
                <a:ext uri="{FF2B5EF4-FFF2-40B4-BE49-F238E27FC236}">
                  <a16:creationId xmlns:a16="http://schemas.microsoft.com/office/drawing/2014/main" id="{4766ECDF-0277-4289-930A-B2BBA34FE852}"/>
                </a:ext>
              </a:extLst>
            </p:cNvPr>
            <p:cNvSpPr/>
            <p:nvPr/>
          </p:nvSpPr>
          <p:spPr>
            <a:xfrm>
              <a:off x="5390551" y="2058855"/>
              <a:ext cx="666109" cy="634475"/>
            </a:xfrm>
            <a:custGeom>
              <a:avLst/>
              <a:gdLst/>
              <a:ahLst/>
              <a:cxnLst/>
              <a:rect l="l" t="t" r="r" b="b"/>
              <a:pathLst>
                <a:path w="7099" h="7100" extrusionOk="0">
                  <a:moveTo>
                    <a:pt x="3550" y="1"/>
                  </a:moveTo>
                  <a:cubicBezTo>
                    <a:pt x="1589" y="1"/>
                    <a:pt x="0" y="1589"/>
                    <a:pt x="0" y="3551"/>
                  </a:cubicBezTo>
                  <a:cubicBezTo>
                    <a:pt x="0" y="5511"/>
                    <a:pt x="1589" y="7099"/>
                    <a:pt x="3550" y="7099"/>
                  </a:cubicBezTo>
                  <a:cubicBezTo>
                    <a:pt x="5510" y="7099"/>
                    <a:pt x="7099" y="5511"/>
                    <a:pt x="7099" y="3551"/>
                  </a:cubicBezTo>
                  <a:cubicBezTo>
                    <a:pt x="7099" y="1589"/>
                    <a:pt x="5510" y="1"/>
                    <a:pt x="35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73" name="Группа 72">
              <a:extLst>
                <a:ext uri="{FF2B5EF4-FFF2-40B4-BE49-F238E27FC236}">
                  <a16:creationId xmlns:a16="http://schemas.microsoft.com/office/drawing/2014/main" id="{6BD94D7E-57C7-429D-8592-B27EC22E863B}"/>
                </a:ext>
              </a:extLst>
            </p:cNvPr>
            <p:cNvGrpSpPr/>
            <p:nvPr/>
          </p:nvGrpSpPr>
          <p:grpSpPr>
            <a:xfrm>
              <a:off x="5533941" y="2224991"/>
              <a:ext cx="379328" cy="281738"/>
              <a:chOff x="3838540" y="2486973"/>
              <a:chExt cx="379328" cy="281738"/>
            </a:xfrm>
          </p:grpSpPr>
          <p:sp>
            <p:nvSpPr>
              <p:cNvPr id="101" name="Google Shape;1421;p49">
                <a:extLst>
                  <a:ext uri="{FF2B5EF4-FFF2-40B4-BE49-F238E27FC236}">
                    <a16:creationId xmlns:a16="http://schemas.microsoft.com/office/drawing/2014/main" id="{202BD540-5163-4F08-8711-8CDAD7BC77C2}"/>
                  </a:ext>
                </a:extLst>
              </p:cNvPr>
              <p:cNvSpPr/>
              <p:nvPr/>
            </p:nvSpPr>
            <p:spPr>
              <a:xfrm>
                <a:off x="3901185" y="2610047"/>
                <a:ext cx="253724" cy="139858"/>
              </a:xfrm>
              <a:custGeom>
                <a:avLst/>
                <a:gdLst/>
                <a:ahLst/>
                <a:cxnLst/>
                <a:rect l="l" t="t" r="r" b="b"/>
                <a:pathLst>
                  <a:path w="16946" h="9341" extrusionOk="0">
                    <a:moveTo>
                      <a:pt x="0" y="1"/>
                    </a:moveTo>
                    <a:lnTo>
                      <a:pt x="0" y="6371"/>
                    </a:lnTo>
                    <a:cubicBezTo>
                      <a:pt x="2447" y="8323"/>
                      <a:pt x="5443" y="9341"/>
                      <a:pt x="8469" y="9341"/>
                    </a:cubicBezTo>
                    <a:cubicBezTo>
                      <a:pt x="10071" y="9341"/>
                      <a:pt x="11682" y="9056"/>
                      <a:pt x="13224" y="8474"/>
                    </a:cubicBezTo>
                    <a:cubicBezTo>
                      <a:pt x="13498" y="8389"/>
                      <a:pt x="13771" y="8284"/>
                      <a:pt x="14023" y="8158"/>
                    </a:cubicBezTo>
                    <a:cubicBezTo>
                      <a:pt x="15075" y="7696"/>
                      <a:pt x="16042" y="7086"/>
                      <a:pt x="16946" y="6371"/>
                    </a:cubicBezTo>
                    <a:lnTo>
                      <a:pt x="16946" y="1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422;p49">
                <a:extLst>
                  <a:ext uri="{FF2B5EF4-FFF2-40B4-BE49-F238E27FC236}">
                    <a16:creationId xmlns:a16="http://schemas.microsoft.com/office/drawing/2014/main" id="{9441A7C5-FBC4-43D5-A313-2ED92D19601E}"/>
                  </a:ext>
                </a:extLst>
              </p:cNvPr>
              <p:cNvSpPr/>
              <p:nvPr/>
            </p:nvSpPr>
            <p:spPr>
              <a:xfrm>
                <a:off x="3901500" y="2610047"/>
                <a:ext cx="62016" cy="129392"/>
              </a:xfrm>
              <a:custGeom>
                <a:avLst/>
                <a:gdLst/>
                <a:ahLst/>
                <a:cxnLst/>
                <a:rect l="l" t="t" r="r" b="b"/>
                <a:pathLst>
                  <a:path w="4142" h="8642" extrusionOk="0">
                    <a:moveTo>
                      <a:pt x="0" y="1"/>
                    </a:moveTo>
                    <a:lnTo>
                      <a:pt x="0" y="6371"/>
                    </a:lnTo>
                    <a:cubicBezTo>
                      <a:pt x="1241" y="7359"/>
                      <a:pt x="2649" y="8137"/>
                      <a:pt x="4142" y="8642"/>
                    </a:cubicBezTo>
                    <a:lnTo>
                      <a:pt x="4142" y="1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423;p49">
                <a:extLst>
                  <a:ext uri="{FF2B5EF4-FFF2-40B4-BE49-F238E27FC236}">
                    <a16:creationId xmlns:a16="http://schemas.microsoft.com/office/drawing/2014/main" id="{2569B23D-E40D-43BE-B381-CE0E039BC2B3}"/>
                  </a:ext>
                </a:extLst>
              </p:cNvPr>
              <p:cNvSpPr/>
              <p:nvPr/>
            </p:nvSpPr>
            <p:spPr>
              <a:xfrm>
                <a:off x="4098702" y="2623582"/>
                <a:ext cx="12921" cy="113342"/>
              </a:xfrm>
              <a:custGeom>
                <a:avLst/>
                <a:gdLst/>
                <a:ahLst/>
                <a:cxnLst/>
                <a:rect l="l" t="t" r="r" b="b"/>
                <a:pathLst>
                  <a:path w="863" h="7570" extrusionOk="0">
                    <a:moveTo>
                      <a:pt x="432" y="1"/>
                    </a:moveTo>
                    <a:cubicBezTo>
                      <a:pt x="216" y="1"/>
                      <a:pt x="1" y="148"/>
                      <a:pt x="32" y="442"/>
                    </a:cubicBezTo>
                    <a:lnTo>
                      <a:pt x="32" y="7570"/>
                    </a:lnTo>
                    <a:cubicBezTo>
                      <a:pt x="306" y="7485"/>
                      <a:pt x="579" y="7380"/>
                      <a:pt x="831" y="7254"/>
                    </a:cubicBezTo>
                    <a:lnTo>
                      <a:pt x="831" y="442"/>
                    </a:lnTo>
                    <a:cubicBezTo>
                      <a:pt x="863" y="148"/>
                      <a:pt x="647" y="1"/>
                      <a:pt x="432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424;p49">
                <a:extLst>
                  <a:ext uri="{FF2B5EF4-FFF2-40B4-BE49-F238E27FC236}">
                    <a16:creationId xmlns:a16="http://schemas.microsoft.com/office/drawing/2014/main" id="{8C575093-E6A9-4BC0-96AF-C150E5755E72}"/>
                  </a:ext>
                </a:extLst>
              </p:cNvPr>
              <p:cNvSpPr/>
              <p:nvPr/>
            </p:nvSpPr>
            <p:spPr>
              <a:xfrm>
                <a:off x="3901500" y="2610047"/>
                <a:ext cx="253410" cy="56057"/>
              </a:xfrm>
              <a:custGeom>
                <a:avLst/>
                <a:gdLst/>
                <a:ahLst/>
                <a:cxnLst/>
                <a:rect l="l" t="t" r="r" b="b"/>
                <a:pathLst>
                  <a:path w="16925" h="3744" extrusionOk="0">
                    <a:moveTo>
                      <a:pt x="0" y="1"/>
                    </a:moveTo>
                    <a:lnTo>
                      <a:pt x="0" y="526"/>
                    </a:lnTo>
                    <a:lnTo>
                      <a:pt x="8452" y="3743"/>
                    </a:lnTo>
                    <a:lnTo>
                      <a:pt x="16925" y="526"/>
                    </a:lnTo>
                    <a:lnTo>
                      <a:pt x="16925" y="1"/>
                    </a:lnTo>
                    <a:close/>
                  </a:path>
                </a:pathLst>
              </a:custGeom>
              <a:solidFill>
                <a:srgbClr val="BF9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425;p49">
                <a:extLst>
                  <a:ext uri="{FF2B5EF4-FFF2-40B4-BE49-F238E27FC236}">
                    <a16:creationId xmlns:a16="http://schemas.microsoft.com/office/drawing/2014/main" id="{87BA2089-5DD4-4E61-BE1C-98E262C49EAF}"/>
                  </a:ext>
                </a:extLst>
              </p:cNvPr>
              <p:cNvSpPr/>
              <p:nvPr/>
            </p:nvSpPr>
            <p:spPr>
              <a:xfrm>
                <a:off x="3838540" y="2486973"/>
                <a:ext cx="379328" cy="171255"/>
              </a:xfrm>
              <a:custGeom>
                <a:avLst/>
                <a:gdLst/>
                <a:ahLst/>
                <a:cxnLst/>
                <a:rect l="l" t="t" r="r" b="b"/>
                <a:pathLst>
                  <a:path w="25335" h="11438" extrusionOk="0">
                    <a:moveTo>
                      <a:pt x="12657" y="0"/>
                    </a:moveTo>
                    <a:lnTo>
                      <a:pt x="0" y="4836"/>
                    </a:lnTo>
                    <a:lnTo>
                      <a:pt x="0" y="6623"/>
                    </a:lnTo>
                    <a:lnTo>
                      <a:pt x="12657" y="11437"/>
                    </a:lnTo>
                    <a:lnTo>
                      <a:pt x="25335" y="6623"/>
                    </a:lnTo>
                    <a:lnTo>
                      <a:pt x="25335" y="4836"/>
                    </a:lnTo>
                    <a:lnTo>
                      <a:pt x="12657" y="0"/>
                    </a:lnTo>
                    <a:close/>
                  </a:path>
                </a:pathLst>
              </a:custGeom>
              <a:solidFill>
                <a:srgbClr val="0020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426;p49">
                <a:extLst>
                  <a:ext uri="{FF2B5EF4-FFF2-40B4-BE49-F238E27FC236}">
                    <a16:creationId xmlns:a16="http://schemas.microsoft.com/office/drawing/2014/main" id="{F1A2D792-2C18-42B7-A533-0FF3707AF5F0}"/>
                  </a:ext>
                </a:extLst>
              </p:cNvPr>
              <p:cNvSpPr/>
              <p:nvPr/>
            </p:nvSpPr>
            <p:spPr>
              <a:xfrm>
                <a:off x="3838540" y="2559365"/>
                <a:ext cx="189507" cy="98863"/>
              </a:xfrm>
              <a:custGeom>
                <a:avLst/>
                <a:gdLst/>
                <a:ahLst/>
                <a:cxnLst/>
                <a:rect l="l" t="t" r="r" b="b"/>
                <a:pathLst>
                  <a:path w="12657" h="6603" extrusionOk="0">
                    <a:moveTo>
                      <a:pt x="0" y="1"/>
                    </a:moveTo>
                    <a:lnTo>
                      <a:pt x="0" y="1788"/>
                    </a:lnTo>
                    <a:lnTo>
                      <a:pt x="12657" y="6602"/>
                    </a:lnTo>
                    <a:lnTo>
                      <a:pt x="12657" y="483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427;p49">
                <a:extLst>
                  <a:ext uri="{FF2B5EF4-FFF2-40B4-BE49-F238E27FC236}">
                    <a16:creationId xmlns:a16="http://schemas.microsoft.com/office/drawing/2014/main" id="{DAF93708-CACE-466B-A514-DE84A110853D}"/>
                  </a:ext>
                </a:extLst>
              </p:cNvPr>
              <p:cNvSpPr/>
              <p:nvPr/>
            </p:nvSpPr>
            <p:spPr>
              <a:xfrm>
                <a:off x="4019962" y="2544797"/>
                <a:ext cx="111650" cy="223914"/>
              </a:xfrm>
              <a:custGeom>
                <a:avLst/>
                <a:gdLst/>
                <a:ahLst/>
                <a:cxnLst/>
                <a:rect l="l" t="t" r="r" b="b"/>
                <a:pathLst>
                  <a:path w="7457" h="14955" extrusionOk="0">
                    <a:moveTo>
                      <a:pt x="560" y="0"/>
                    </a:moveTo>
                    <a:cubicBezTo>
                      <a:pt x="189" y="0"/>
                      <a:pt x="1" y="537"/>
                      <a:pt x="393" y="742"/>
                    </a:cubicBezTo>
                    <a:lnTo>
                      <a:pt x="6679" y="3581"/>
                    </a:lnTo>
                    <a:lnTo>
                      <a:pt x="6679" y="14577"/>
                    </a:lnTo>
                    <a:cubicBezTo>
                      <a:pt x="6679" y="14787"/>
                      <a:pt x="6847" y="14955"/>
                      <a:pt x="7057" y="14955"/>
                    </a:cubicBezTo>
                    <a:cubicBezTo>
                      <a:pt x="7268" y="14955"/>
                      <a:pt x="7457" y="14787"/>
                      <a:pt x="7457" y="14577"/>
                    </a:cubicBezTo>
                    <a:lnTo>
                      <a:pt x="7457" y="3328"/>
                    </a:lnTo>
                    <a:cubicBezTo>
                      <a:pt x="7436" y="3181"/>
                      <a:pt x="7352" y="3034"/>
                      <a:pt x="7226" y="2971"/>
                    </a:cubicBezTo>
                    <a:lnTo>
                      <a:pt x="708" y="28"/>
                    </a:lnTo>
                    <a:cubicBezTo>
                      <a:pt x="656" y="9"/>
                      <a:pt x="607" y="0"/>
                      <a:pt x="56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2" name="Группа 121">
            <a:extLst>
              <a:ext uri="{FF2B5EF4-FFF2-40B4-BE49-F238E27FC236}">
                <a16:creationId xmlns:a16="http://schemas.microsoft.com/office/drawing/2014/main" id="{B33E215C-1AFE-466F-96D3-6244496A41C2}"/>
              </a:ext>
            </a:extLst>
          </p:cNvPr>
          <p:cNvGrpSpPr/>
          <p:nvPr/>
        </p:nvGrpSpPr>
        <p:grpSpPr>
          <a:xfrm>
            <a:off x="8319622" y="1701167"/>
            <a:ext cx="666109" cy="634475"/>
            <a:chOff x="8079397" y="2054259"/>
            <a:chExt cx="666109" cy="634475"/>
          </a:xfrm>
        </p:grpSpPr>
        <p:sp>
          <p:nvSpPr>
            <p:cNvPr id="162" name="Google Shape;1401;p49">
              <a:extLst>
                <a:ext uri="{FF2B5EF4-FFF2-40B4-BE49-F238E27FC236}">
                  <a16:creationId xmlns:a16="http://schemas.microsoft.com/office/drawing/2014/main" id="{6A9C00FC-A683-40DB-A07E-57C43655FFD3}"/>
                </a:ext>
              </a:extLst>
            </p:cNvPr>
            <p:cNvSpPr/>
            <p:nvPr/>
          </p:nvSpPr>
          <p:spPr>
            <a:xfrm>
              <a:off x="8079397" y="2054259"/>
              <a:ext cx="666109" cy="634475"/>
            </a:xfrm>
            <a:custGeom>
              <a:avLst/>
              <a:gdLst/>
              <a:ahLst/>
              <a:cxnLst/>
              <a:rect l="l" t="t" r="r" b="b"/>
              <a:pathLst>
                <a:path w="7099" h="7100" extrusionOk="0">
                  <a:moveTo>
                    <a:pt x="3550" y="1"/>
                  </a:moveTo>
                  <a:cubicBezTo>
                    <a:pt x="1589" y="1"/>
                    <a:pt x="0" y="1589"/>
                    <a:pt x="0" y="3551"/>
                  </a:cubicBezTo>
                  <a:cubicBezTo>
                    <a:pt x="0" y="5511"/>
                    <a:pt x="1589" y="7099"/>
                    <a:pt x="3550" y="7099"/>
                  </a:cubicBezTo>
                  <a:cubicBezTo>
                    <a:pt x="5510" y="7099"/>
                    <a:pt x="7099" y="5511"/>
                    <a:pt x="7099" y="3551"/>
                  </a:cubicBezTo>
                  <a:cubicBezTo>
                    <a:pt x="7099" y="1589"/>
                    <a:pt x="5510" y="1"/>
                    <a:pt x="35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84" name="Группа 83">
              <a:extLst>
                <a:ext uri="{FF2B5EF4-FFF2-40B4-BE49-F238E27FC236}">
                  <a16:creationId xmlns:a16="http://schemas.microsoft.com/office/drawing/2014/main" id="{F5C31876-6521-4B15-A9FD-5A68B9983FB5}"/>
                </a:ext>
              </a:extLst>
            </p:cNvPr>
            <p:cNvGrpSpPr/>
            <p:nvPr/>
          </p:nvGrpSpPr>
          <p:grpSpPr>
            <a:xfrm>
              <a:off x="8202976" y="2219171"/>
              <a:ext cx="418950" cy="287558"/>
              <a:chOff x="4171950" y="2322195"/>
              <a:chExt cx="800099" cy="499109"/>
            </a:xfrm>
          </p:grpSpPr>
          <p:sp>
            <p:nvSpPr>
              <p:cNvPr id="78" name="Полилиния: фигура 77">
                <a:extLst>
                  <a:ext uri="{FF2B5EF4-FFF2-40B4-BE49-F238E27FC236}">
                    <a16:creationId xmlns:a16="http://schemas.microsoft.com/office/drawing/2014/main" id="{F125532F-30BA-4FEA-B447-ABD6482E58B1}"/>
                  </a:ext>
                </a:extLst>
              </p:cNvPr>
              <p:cNvSpPr/>
              <p:nvPr/>
            </p:nvSpPr>
            <p:spPr>
              <a:xfrm>
                <a:off x="4257675" y="2322195"/>
                <a:ext cx="171450" cy="171449"/>
              </a:xfrm>
              <a:custGeom>
                <a:avLst/>
                <a:gdLst>
                  <a:gd name="connsiteX0" fmla="*/ 171450 w 171450"/>
                  <a:gd name="connsiteY0" fmla="*/ 85725 h 171449"/>
                  <a:gd name="connsiteX1" fmla="*/ 85725 w 171450"/>
                  <a:gd name="connsiteY1" fmla="*/ 171450 h 171449"/>
                  <a:gd name="connsiteX2" fmla="*/ 0 w 171450"/>
                  <a:gd name="connsiteY2" fmla="*/ 85725 h 171449"/>
                  <a:gd name="connsiteX3" fmla="*/ 85725 w 171450"/>
                  <a:gd name="connsiteY3" fmla="*/ 0 h 171449"/>
                  <a:gd name="connsiteX4" fmla="*/ 171450 w 171450"/>
                  <a:gd name="connsiteY4" fmla="*/ 85725 h 17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450" h="171449">
                    <a:moveTo>
                      <a:pt x="171450" y="85725"/>
                    </a:moveTo>
                    <a:cubicBezTo>
                      <a:pt x="171450" y="133070"/>
                      <a:pt x="133070" y="171450"/>
                      <a:pt x="85725" y="171450"/>
                    </a:cubicBezTo>
                    <a:cubicBezTo>
                      <a:pt x="38380" y="171450"/>
                      <a:pt x="0" y="133070"/>
                      <a:pt x="0" y="85725"/>
                    </a:cubicBezTo>
                    <a:cubicBezTo>
                      <a:pt x="0" y="38380"/>
                      <a:pt x="38380" y="0"/>
                      <a:pt x="85725" y="0"/>
                    </a:cubicBezTo>
                    <a:cubicBezTo>
                      <a:pt x="133070" y="0"/>
                      <a:pt x="171450" y="38380"/>
                      <a:pt x="171450" y="85725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79" name="Полилиния: фигура 78">
                <a:extLst>
                  <a:ext uri="{FF2B5EF4-FFF2-40B4-BE49-F238E27FC236}">
                    <a16:creationId xmlns:a16="http://schemas.microsoft.com/office/drawing/2014/main" id="{55A6E81D-2AE8-434E-AB2B-918037603C02}"/>
                  </a:ext>
                </a:extLst>
              </p:cNvPr>
              <p:cNvSpPr/>
              <p:nvPr/>
            </p:nvSpPr>
            <p:spPr>
              <a:xfrm>
                <a:off x="4714875" y="2322195"/>
                <a:ext cx="171450" cy="171449"/>
              </a:xfrm>
              <a:custGeom>
                <a:avLst/>
                <a:gdLst>
                  <a:gd name="connsiteX0" fmla="*/ 171450 w 171450"/>
                  <a:gd name="connsiteY0" fmla="*/ 85725 h 171449"/>
                  <a:gd name="connsiteX1" fmla="*/ 85725 w 171450"/>
                  <a:gd name="connsiteY1" fmla="*/ 171450 h 171449"/>
                  <a:gd name="connsiteX2" fmla="*/ 0 w 171450"/>
                  <a:gd name="connsiteY2" fmla="*/ 85725 h 171449"/>
                  <a:gd name="connsiteX3" fmla="*/ 85725 w 171450"/>
                  <a:gd name="connsiteY3" fmla="*/ 0 h 171449"/>
                  <a:gd name="connsiteX4" fmla="*/ 171450 w 171450"/>
                  <a:gd name="connsiteY4" fmla="*/ 85725 h 17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450" h="171449">
                    <a:moveTo>
                      <a:pt x="171450" y="85725"/>
                    </a:moveTo>
                    <a:cubicBezTo>
                      <a:pt x="171450" y="133070"/>
                      <a:pt x="133070" y="171450"/>
                      <a:pt x="85725" y="171450"/>
                    </a:cubicBezTo>
                    <a:cubicBezTo>
                      <a:pt x="38380" y="171450"/>
                      <a:pt x="0" y="133070"/>
                      <a:pt x="0" y="85725"/>
                    </a:cubicBezTo>
                    <a:cubicBezTo>
                      <a:pt x="0" y="38380"/>
                      <a:pt x="38380" y="0"/>
                      <a:pt x="85725" y="0"/>
                    </a:cubicBezTo>
                    <a:cubicBezTo>
                      <a:pt x="133070" y="0"/>
                      <a:pt x="171450" y="38380"/>
                      <a:pt x="171450" y="85725"/>
                    </a:cubicBezTo>
                    <a:close/>
                  </a:path>
                </a:pathLst>
              </a:custGeom>
              <a:solidFill>
                <a:srgbClr val="809FC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0" name="Полилиния: фигура 79">
                <a:extLst>
                  <a:ext uri="{FF2B5EF4-FFF2-40B4-BE49-F238E27FC236}">
                    <a16:creationId xmlns:a16="http://schemas.microsoft.com/office/drawing/2014/main" id="{9B3D2C80-84C5-43B5-BB1B-913730A37E08}"/>
                  </a:ext>
                </a:extLst>
              </p:cNvPr>
              <p:cNvSpPr/>
              <p:nvPr/>
            </p:nvSpPr>
            <p:spPr>
              <a:xfrm>
                <a:off x="4400550" y="2649855"/>
                <a:ext cx="342900" cy="171449"/>
              </a:xfrm>
              <a:custGeom>
                <a:avLst/>
                <a:gdLst>
                  <a:gd name="connsiteX0" fmla="*/ 342900 w 342900"/>
                  <a:gd name="connsiteY0" fmla="*/ 171450 h 171449"/>
                  <a:gd name="connsiteX1" fmla="*/ 342900 w 342900"/>
                  <a:gd name="connsiteY1" fmla="*/ 85725 h 171449"/>
                  <a:gd name="connsiteX2" fmla="*/ 325755 w 342900"/>
                  <a:gd name="connsiteY2" fmla="*/ 51435 h 171449"/>
                  <a:gd name="connsiteX3" fmla="*/ 241935 w 342900"/>
                  <a:gd name="connsiteY3" fmla="*/ 11430 h 171449"/>
                  <a:gd name="connsiteX4" fmla="*/ 171450 w 342900"/>
                  <a:gd name="connsiteY4" fmla="*/ 0 h 171449"/>
                  <a:gd name="connsiteX5" fmla="*/ 100965 w 342900"/>
                  <a:gd name="connsiteY5" fmla="*/ 11430 h 171449"/>
                  <a:gd name="connsiteX6" fmla="*/ 17145 w 342900"/>
                  <a:gd name="connsiteY6" fmla="*/ 51435 h 171449"/>
                  <a:gd name="connsiteX7" fmla="*/ 0 w 342900"/>
                  <a:gd name="connsiteY7" fmla="*/ 85725 h 171449"/>
                  <a:gd name="connsiteX8" fmla="*/ 0 w 342900"/>
                  <a:gd name="connsiteY8" fmla="*/ 171450 h 171449"/>
                  <a:gd name="connsiteX9" fmla="*/ 342900 w 342900"/>
                  <a:gd name="connsiteY9" fmla="*/ 171450 h 17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42900" h="171449">
                    <a:moveTo>
                      <a:pt x="342900" y="171450"/>
                    </a:moveTo>
                    <a:lnTo>
                      <a:pt x="342900" y="85725"/>
                    </a:lnTo>
                    <a:cubicBezTo>
                      <a:pt x="342900" y="72390"/>
                      <a:pt x="337185" y="59055"/>
                      <a:pt x="325755" y="51435"/>
                    </a:cubicBezTo>
                    <a:cubicBezTo>
                      <a:pt x="302895" y="32385"/>
                      <a:pt x="272415" y="19050"/>
                      <a:pt x="241935" y="11430"/>
                    </a:cubicBezTo>
                    <a:cubicBezTo>
                      <a:pt x="220980" y="5715"/>
                      <a:pt x="196215" y="0"/>
                      <a:pt x="171450" y="0"/>
                    </a:cubicBezTo>
                    <a:cubicBezTo>
                      <a:pt x="148590" y="0"/>
                      <a:pt x="123825" y="3810"/>
                      <a:pt x="100965" y="11430"/>
                    </a:cubicBezTo>
                    <a:cubicBezTo>
                      <a:pt x="70485" y="19050"/>
                      <a:pt x="41910" y="34290"/>
                      <a:pt x="17145" y="51435"/>
                    </a:cubicBezTo>
                    <a:cubicBezTo>
                      <a:pt x="5715" y="60960"/>
                      <a:pt x="0" y="72390"/>
                      <a:pt x="0" y="85725"/>
                    </a:cubicBezTo>
                    <a:lnTo>
                      <a:pt x="0" y="171450"/>
                    </a:lnTo>
                    <a:lnTo>
                      <a:pt x="342900" y="171450"/>
                    </a:lnTo>
                    <a:close/>
                  </a:path>
                </a:pathLst>
              </a:custGeom>
              <a:solidFill>
                <a:srgbClr val="00206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1" name="Полилиния: фигура 80">
                <a:extLst>
                  <a:ext uri="{FF2B5EF4-FFF2-40B4-BE49-F238E27FC236}">
                    <a16:creationId xmlns:a16="http://schemas.microsoft.com/office/drawing/2014/main" id="{823594AD-7542-462D-9130-3D136A371EA7}"/>
                  </a:ext>
                </a:extLst>
              </p:cNvPr>
              <p:cNvSpPr/>
              <p:nvPr/>
            </p:nvSpPr>
            <p:spPr>
              <a:xfrm>
                <a:off x="4486275" y="2455545"/>
                <a:ext cx="171450" cy="171450"/>
              </a:xfrm>
              <a:custGeom>
                <a:avLst/>
                <a:gdLst>
                  <a:gd name="connsiteX0" fmla="*/ 171450 w 171450"/>
                  <a:gd name="connsiteY0" fmla="*/ 85725 h 171450"/>
                  <a:gd name="connsiteX1" fmla="*/ 85725 w 171450"/>
                  <a:gd name="connsiteY1" fmla="*/ 171450 h 171450"/>
                  <a:gd name="connsiteX2" fmla="*/ 0 w 171450"/>
                  <a:gd name="connsiteY2" fmla="*/ 85725 h 171450"/>
                  <a:gd name="connsiteX3" fmla="*/ 85725 w 171450"/>
                  <a:gd name="connsiteY3" fmla="*/ 0 h 171450"/>
                  <a:gd name="connsiteX4" fmla="*/ 171450 w 171450"/>
                  <a:gd name="connsiteY4" fmla="*/ 85725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1450" h="171450">
                    <a:moveTo>
                      <a:pt x="171450" y="85725"/>
                    </a:moveTo>
                    <a:cubicBezTo>
                      <a:pt x="171450" y="133070"/>
                      <a:pt x="133070" y="171450"/>
                      <a:pt x="85725" y="171450"/>
                    </a:cubicBezTo>
                    <a:cubicBezTo>
                      <a:pt x="38380" y="171450"/>
                      <a:pt x="0" y="133070"/>
                      <a:pt x="0" y="85725"/>
                    </a:cubicBezTo>
                    <a:cubicBezTo>
                      <a:pt x="0" y="38380"/>
                      <a:pt x="38380" y="0"/>
                      <a:pt x="85725" y="0"/>
                    </a:cubicBezTo>
                    <a:cubicBezTo>
                      <a:pt x="133070" y="0"/>
                      <a:pt x="171450" y="38380"/>
                      <a:pt x="171450" y="85725"/>
                    </a:cubicBezTo>
                    <a:close/>
                  </a:path>
                </a:pathLst>
              </a:custGeom>
              <a:solidFill>
                <a:srgbClr val="00206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2" name="Полилиния: фигура 81">
                <a:extLst>
                  <a:ext uri="{FF2B5EF4-FFF2-40B4-BE49-F238E27FC236}">
                    <a16:creationId xmlns:a16="http://schemas.microsoft.com/office/drawing/2014/main" id="{E904753D-877B-4DE6-8CE9-BE4CCB898FAB}"/>
                  </a:ext>
                </a:extLst>
              </p:cNvPr>
              <p:cNvSpPr/>
              <p:nvPr/>
            </p:nvSpPr>
            <p:spPr>
              <a:xfrm>
                <a:off x="4661535" y="2516505"/>
                <a:ext cx="310514" cy="171450"/>
              </a:xfrm>
              <a:custGeom>
                <a:avLst/>
                <a:gdLst>
                  <a:gd name="connsiteX0" fmla="*/ 293370 w 310514"/>
                  <a:gd name="connsiteY0" fmla="*/ 51435 h 171450"/>
                  <a:gd name="connsiteX1" fmla="*/ 209550 w 310514"/>
                  <a:gd name="connsiteY1" fmla="*/ 11430 h 171450"/>
                  <a:gd name="connsiteX2" fmla="*/ 139065 w 310514"/>
                  <a:gd name="connsiteY2" fmla="*/ 0 h 171450"/>
                  <a:gd name="connsiteX3" fmla="*/ 68580 w 310514"/>
                  <a:gd name="connsiteY3" fmla="*/ 11430 h 171450"/>
                  <a:gd name="connsiteX4" fmla="*/ 34290 w 310514"/>
                  <a:gd name="connsiteY4" fmla="*/ 24765 h 171450"/>
                  <a:gd name="connsiteX5" fmla="*/ 34290 w 310514"/>
                  <a:gd name="connsiteY5" fmla="*/ 26670 h 171450"/>
                  <a:gd name="connsiteX6" fmla="*/ 0 w 310514"/>
                  <a:gd name="connsiteY6" fmla="*/ 110490 h 171450"/>
                  <a:gd name="connsiteX7" fmla="*/ 87630 w 310514"/>
                  <a:gd name="connsiteY7" fmla="*/ 154305 h 171450"/>
                  <a:gd name="connsiteX8" fmla="*/ 102870 w 310514"/>
                  <a:gd name="connsiteY8" fmla="*/ 171450 h 171450"/>
                  <a:gd name="connsiteX9" fmla="*/ 310515 w 310514"/>
                  <a:gd name="connsiteY9" fmla="*/ 171450 h 171450"/>
                  <a:gd name="connsiteX10" fmla="*/ 310515 w 310514"/>
                  <a:gd name="connsiteY10" fmla="*/ 85725 h 171450"/>
                  <a:gd name="connsiteX11" fmla="*/ 293370 w 310514"/>
                  <a:gd name="connsiteY11" fmla="*/ 51435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0514" h="171450">
                    <a:moveTo>
                      <a:pt x="293370" y="51435"/>
                    </a:moveTo>
                    <a:cubicBezTo>
                      <a:pt x="270510" y="32385"/>
                      <a:pt x="240030" y="19050"/>
                      <a:pt x="209550" y="11430"/>
                    </a:cubicBezTo>
                    <a:cubicBezTo>
                      <a:pt x="188595" y="5715"/>
                      <a:pt x="163830" y="0"/>
                      <a:pt x="139065" y="0"/>
                    </a:cubicBezTo>
                    <a:cubicBezTo>
                      <a:pt x="116205" y="0"/>
                      <a:pt x="91440" y="3810"/>
                      <a:pt x="68580" y="11430"/>
                    </a:cubicBezTo>
                    <a:cubicBezTo>
                      <a:pt x="57150" y="15240"/>
                      <a:pt x="45720" y="19050"/>
                      <a:pt x="34290" y="24765"/>
                    </a:cubicBezTo>
                    <a:lnTo>
                      <a:pt x="34290" y="26670"/>
                    </a:lnTo>
                    <a:cubicBezTo>
                      <a:pt x="34290" y="59055"/>
                      <a:pt x="20955" y="89535"/>
                      <a:pt x="0" y="110490"/>
                    </a:cubicBezTo>
                    <a:cubicBezTo>
                      <a:pt x="36195" y="121920"/>
                      <a:pt x="64770" y="137160"/>
                      <a:pt x="87630" y="154305"/>
                    </a:cubicBezTo>
                    <a:cubicBezTo>
                      <a:pt x="93345" y="160020"/>
                      <a:pt x="99060" y="163830"/>
                      <a:pt x="102870" y="171450"/>
                    </a:cubicBezTo>
                    <a:lnTo>
                      <a:pt x="310515" y="171450"/>
                    </a:lnTo>
                    <a:lnTo>
                      <a:pt x="310515" y="85725"/>
                    </a:lnTo>
                    <a:cubicBezTo>
                      <a:pt x="310515" y="72390"/>
                      <a:pt x="304800" y="59055"/>
                      <a:pt x="293370" y="51435"/>
                    </a:cubicBezTo>
                    <a:close/>
                  </a:path>
                </a:pathLst>
              </a:custGeom>
              <a:solidFill>
                <a:srgbClr val="809FC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  <p:sp>
            <p:nvSpPr>
              <p:cNvPr id="83" name="Полилиния: фигура 82">
                <a:extLst>
                  <a:ext uri="{FF2B5EF4-FFF2-40B4-BE49-F238E27FC236}">
                    <a16:creationId xmlns:a16="http://schemas.microsoft.com/office/drawing/2014/main" id="{ECA88C3B-573D-41C2-BCCC-3EC3972AF2A1}"/>
                  </a:ext>
                </a:extLst>
              </p:cNvPr>
              <p:cNvSpPr/>
              <p:nvPr/>
            </p:nvSpPr>
            <p:spPr>
              <a:xfrm>
                <a:off x="4171950" y="2516505"/>
                <a:ext cx="310514" cy="171450"/>
              </a:xfrm>
              <a:custGeom>
                <a:avLst/>
                <a:gdLst>
                  <a:gd name="connsiteX0" fmla="*/ 222885 w 310514"/>
                  <a:gd name="connsiteY0" fmla="*/ 154305 h 171450"/>
                  <a:gd name="connsiteX1" fmla="*/ 222885 w 310514"/>
                  <a:gd name="connsiteY1" fmla="*/ 154305 h 171450"/>
                  <a:gd name="connsiteX2" fmla="*/ 310515 w 310514"/>
                  <a:gd name="connsiteY2" fmla="*/ 110490 h 171450"/>
                  <a:gd name="connsiteX3" fmla="*/ 276225 w 310514"/>
                  <a:gd name="connsiteY3" fmla="*/ 26670 h 171450"/>
                  <a:gd name="connsiteX4" fmla="*/ 276225 w 310514"/>
                  <a:gd name="connsiteY4" fmla="*/ 22860 h 171450"/>
                  <a:gd name="connsiteX5" fmla="*/ 241935 w 310514"/>
                  <a:gd name="connsiteY5" fmla="*/ 11430 h 171450"/>
                  <a:gd name="connsiteX6" fmla="*/ 171450 w 310514"/>
                  <a:gd name="connsiteY6" fmla="*/ 0 h 171450"/>
                  <a:gd name="connsiteX7" fmla="*/ 100965 w 310514"/>
                  <a:gd name="connsiteY7" fmla="*/ 11430 h 171450"/>
                  <a:gd name="connsiteX8" fmla="*/ 17145 w 310514"/>
                  <a:gd name="connsiteY8" fmla="*/ 51435 h 171450"/>
                  <a:gd name="connsiteX9" fmla="*/ 0 w 310514"/>
                  <a:gd name="connsiteY9" fmla="*/ 85725 h 171450"/>
                  <a:gd name="connsiteX10" fmla="*/ 0 w 310514"/>
                  <a:gd name="connsiteY10" fmla="*/ 171450 h 171450"/>
                  <a:gd name="connsiteX11" fmla="*/ 205740 w 310514"/>
                  <a:gd name="connsiteY11" fmla="*/ 171450 h 171450"/>
                  <a:gd name="connsiteX12" fmla="*/ 222885 w 310514"/>
                  <a:gd name="connsiteY12" fmla="*/ 154305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0514" h="171450">
                    <a:moveTo>
                      <a:pt x="222885" y="154305"/>
                    </a:moveTo>
                    <a:lnTo>
                      <a:pt x="222885" y="154305"/>
                    </a:lnTo>
                    <a:cubicBezTo>
                      <a:pt x="249555" y="135255"/>
                      <a:pt x="280035" y="120015"/>
                      <a:pt x="310515" y="110490"/>
                    </a:cubicBezTo>
                    <a:cubicBezTo>
                      <a:pt x="289560" y="87630"/>
                      <a:pt x="276225" y="59055"/>
                      <a:pt x="276225" y="26670"/>
                    </a:cubicBezTo>
                    <a:cubicBezTo>
                      <a:pt x="276225" y="24765"/>
                      <a:pt x="276225" y="24765"/>
                      <a:pt x="276225" y="22860"/>
                    </a:cubicBezTo>
                    <a:cubicBezTo>
                      <a:pt x="264795" y="19050"/>
                      <a:pt x="253365" y="13335"/>
                      <a:pt x="241935" y="11430"/>
                    </a:cubicBezTo>
                    <a:cubicBezTo>
                      <a:pt x="220980" y="5715"/>
                      <a:pt x="196215" y="0"/>
                      <a:pt x="171450" y="0"/>
                    </a:cubicBezTo>
                    <a:cubicBezTo>
                      <a:pt x="148590" y="0"/>
                      <a:pt x="123825" y="3810"/>
                      <a:pt x="100965" y="11430"/>
                    </a:cubicBezTo>
                    <a:cubicBezTo>
                      <a:pt x="70485" y="20955"/>
                      <a:pt x="41910" y="34290"/>
                      <a:pt x="17145" y="51435"/>
                    </a:cubicBezTo>
                    <a:cubicBezTo>
                      <a:pt x="5715" y="59055"/>
                      <a:pt x="0" y="72390"/>
                      <a:pt x="0" y="85725"/>
                    </a:cubicBezTo>
                    <a:lnTo>
                      <a:pt x="0" y="171450"/>
                    </a:lnTo>
                    <a:lnTo>
                      <a:pt x="205740" y="171450"/>
                    </a:lnTo>
                    <a:cubicBezTo>
                      <a:pt x="211455" y="163830"/>
                      <a:pt x="215265" y="160020"/>
                      <a:pt x="222885" y="154305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ru-RU"/>
              </a:p>
            </p:txBody>
          </p:sp>
        </p:grpSp>
      </p:grpSp>
      <p:cxnSp>
        <p:nvCxnSpPr>
          <p:cNvPr id="124" name="Прямая соединительная линия 123">
            <a:extLst>
              <a:ext uri="{FF2B5EF4-FFF2-40B4-BE49-F238E27FC236}">
                <a16:creationId xmlns:a16="http://schemas.microsoft.com/office/drawing/2014/main" id="{5531D7D0-8758-4A03-A90D-D8C440B4CE69}"/>
              </a:ext>
            </a:extLst>
          </p:cNvPr>
          <p:cNvCxnSpPr>
            <a:cxnSpLocks/>
          </p:cNvCxnSpPr>
          <p:nvPr/>
        </p:nvCxnSpPr>
        <p:spPr>
          <a:xfrm>
            <a:off x="3260315" y="1343990"/>
            <a:ext cx="0" cy="279175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Прямая соединительная линия 169">
            <a:extLst>
              <a:ext uri="{FF2B5EF4-FFF2-40B4-BE49-F238E27FC236}">
                <a16:creationId xmlns:a16="http://schemas.microsoft.com/office/drawing/2014/main" id="{45D91D9A-A0CD-4EB9-9A4F-1187D75B24BF}"/>
              </a:ext>
            </a:extLst>
          </p:cNvPr>
          <p:cNvCxnSpPr>
            <a:cxnSpLocks/>
          </p:cNvCxnSpPr>
          <p:nvPr/>
        </p:nvCxnSpPr>
        <p:spPr>
          <a:xfrm>
            <a:off x="6401582" y="1330908"/>
            <a:ext cx="0" cy="281707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Google Shape;868;p32">
            <a:extLst>
              <a:ext uri="{FF2B5EF4-FFF2-40B4-BE49-F238E27FC236}">
                <a16:creationId xmlns:a16="http://schemas.microsoft.com/office/drawing/2014/main" id="{3B3245EA-5E8E-4EC7-A4E0-01D2FCA0E306}"/>
              </a:ext>
            </a:extLst>
          </p:cNvPr>
          <p:cNvSpPr txBox="1"/>
          <p:nvPr/>
        </p:nvSpPr>
        <p:spPr>
          <a:xfrm>
            <a:off x="170404" y="2536448"/>
            <a:ext cx="2830781" cy="37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lnSpc>
                <a:spcPts val="800"/>
              </a:lnSpc>
              <a:buNone/>
              <a:defRPr sz="90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/>
              </a:defRPr>
            </a:lvl1pPr>
          </a:lstStyle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Профориентационный дневник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Деловые игры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Профориентационный календарь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Профориентационные конкурсы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Психолого-педагогические тестирования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Сценарии сессий профессионального ознакомления и профессиональных проб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Клуб выпускников школы</a:t>
            </a:r>
            <a:endParaRPr sz="1050" kern="100" dirty="0">
              <a:solidFill>
                <a:srgbClr val="080808"/>
              </a:solidFill>
              <a:cs typeface="Times New Roman" panose="02020603050405020304" pitchFamily="18" charset="0"/>
              <a:sym typeface="Poppins"/>
            </a:endParaRPr>
          </a:p>
        </p:txBody>
      </p:sp>
      <p:sp>
        <p:nvSpPr>
          <p:cNvPr id="172" name="Google Shape;868;p32">
            <a:extLst>
              <a:ext uri="{FF2B5EF4-FFF2-40B4-BE49-F238E27FC236}">
                <a16:creationId xmlns:a16="http://schemas.microsoft.com/office/drawing/2014/main" id="{A4CDCE4F-2F0F-4831-AF3E-020016EA3562}"/>
              </a:ext>
            </a:extLst>
          </p:cNvPr>
          <p:cNvSpPr txBox="1"/>
          <p:nvPr/>
        </p:nvSpPr>
        <p:spPr>
          <a:xfrm>
            <a:off x="3258814" y="2430001"/>
            <a:ext cx="3205643" cy="1913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lnSpc>
                <a:spcPts val="800"/>
              </a:lnSpc>
              <a:buNone/>
              <a:defRPr sz="90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/>
              </a:defRPr>
            </a:lvl1pPr>
          </a:lstStyle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Тестирования для педагогов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Сценарии уроков и внеклассных мероприятий с профориентационными элементами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Тематические педсоветы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Сценарии классных часов по профориентации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Программы внеурочной деятельности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Листы анализа проведённых профориентационных мероприятий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Диагностические карты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Карта мониторинга профориентационной работы в школе</a:t>
            </a:r>
            <a:endParaRPr sz="1050" kern="100" dirty="0">
              <a:solidFill>
                <a:srgbClr val="080808"/>
              </a:solidFill>
              <a:cs typeface="Times New Roman" panose="02020603050405020304" pitchFamily="18" charset="0"/>
              <a:sym typeface="Poppins"/>
            </a:endParaRPr>
          </a:p>
        </p:txBody>
      </p:sp>
      <p:sp>
        <p:nvSpPr>
          <p:cNvPr id="173" name="Google Shape;868;p32">
            <a:extLst>
              <a:ext uri="{FF2B5EF4-FFF2-40B4-BE49-F238E27FC236}">
                <a16:creationId xmlns:a16="http://schemas.microsoft.com/office/drawing/2014/main" id="{43BC6569-CE9A-4C0D-9A86-B34575584CEE}"/>
              </a:ext>
            </a:extLst>
          </p:cNvPr>
          <p:cNvSpPr txBox="1"/>
          <p:nvPr/>
        </p:nvSpPr>
        <p:spPr>
          <a:xfrm>
            <a:off x="6464457" y="2380358"/>
            <a:ext cx="2614773" cy="180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lnSpc>
                <a:spcPts val="800"/>
              </a:lnSpc>
              <a:buNone/>
              <a:defRPr sz="90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/>
              </a:defRPr>
            </a:lvl1pPr>
          </a:lstStyle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Сценарии родительских собраний по вопросам профориентации школьников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Шаблон договора о сетевом взаимодействии между образовательными организациями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Шаблон договора о сетевом взаимодействии между школой и общественной организацией</a:t>
            </a:r>
          </a:p>
          <a:p>
            <a:pPr marL="171450" indent="-171450" algn="l">
              <a:lnSpc>
                <a:spcPts val="1200"/>
              </a:lnSpc>
              <a:buFont typeface="Wingdings" panose="05000000000000000000" pitchFamily="2" charset="2"/>
              <a:buChar char="ü"/>
            </a:pPr>
            <a:r>
              <a:rPr lang="ru-RU" sz="1050" kern="100" dirty="0">
                <a:solidFill>
                  <a:srgbClr val="080808"/>
                </a:solidFill>
                <a:cs typeface="Times New Roman" panose="02020603050405020304" pitchFamily="18" charset="0"/>
                <a:sym typeface="Poppins"/>
              </a:rPr>
              <a:t>Планы и положения о сетевой работе по профориентации</a:t>
            </a:r>
          </a:p>
          <a:p>
            <a:pPr algn="l">
              <a:lnSpc>
                <a:spcPts val="1200"/>
              </a:lnSpc>
            </a:pPr>
            <a:endParaRPr sz="1050" kern="100" dirty="0">
              <a:solidFill>
                <a:srgbClr val="080808"/>
              </a:solidFill>
              <a:cs typeface="Times New Roman" panose="02020603050405020304" pitchFamily="18" charset="0"/>
              <a:sym typeface="Poppins"/>
            </a:endParaRPr>
          </a:p>
        </p:txBody>
      </p:sp>
      <p:grpSp>
        <p:nvGrpSpPr>
          <p:cNvPr id="156" name="Группа 155">
            <a:extLst>
              <a:ext uri="{FF2B5EF4-FFF2-40B4-BE49-F238E27FC236}">
                <a16:creationId xmlns:a16="http://schemas.microsoft.com/office/drawing/2014/main" id="{1FBBCEF9-BB1F-410E-8919-23F650A86BA1}"/>
              </a:ext>
            </a:extLst>
          </p:cNvPr>
          <p:cNvGrpSpPr/>
          <p:nvPr/>
        </p:nvGrpSpPr>
        <p:grpSpPr>
          <a:xfrm>
            <a:off x="2897616" y="4324872"/>
            <a:ext cx="3930401" cy="465107"/>
            <a:chOff x="3166313" y="4140086"/>
            <a:chExt cx="3930401" cy="465107"/>
          </a:xfrm>
        </p:grpSpPr>
        <p:sp>
          <p:nvSpPr>
            <p:cNvPr id="1170" name="Google Shape;1170;p36"/>
            <p:cNvSpPr txBox="1"/>
            <p:nvPr/>
          </p:nvSpPr>
          <p:spPr>
            <a:xfrm>
              <a:off x="3722610" y="4140086"/>
              <a:ext cx="3374104" cy="4586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L="0" indent="0">
                <a:lnSpc>
                  <a:spcPct val="115000"/>
                </a:lnSpc>
                <a:buNone/>
                <a:defRPr sz="1100">
                  <a:solidFill>
                    <a:schemeClr val="dk1"/>
                  </a:solidFill>
                  <a:latin typeface="Poppins"/>
                  <a:ea typeface="Poppins"/>
                  <a:cs typeface="Poppins"/>
                </a:defRPr>
              </a:lvl1pPr>
            </a:lstStyle>
            <a:p>
              <a:r>
                <a:rPr lang="ru-RU" dirty="0">
                  <a:sym typeface="Poppins"/>
                </a:rPr>
                <a:t>Публикации в краевых научно-методических изданиях</a:t>
              </a:r>
              <a:endParaRPr dirty="0">
                <a:sym typeface="Poppins"/>
              </a:endParaRPr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3166313" y="4146541"/>
              <a:ext cx="493396" cy="458652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dirty="0">
                  <a:solidFill>
                    <a:schemeClr val="accent5"/>
                  </a:solidFill>
                  <a:latin typeface="Poppins Black"/>
                  <a:ea typeface="Poppins Black"/>
                  <a:cs typeface="Poppins Black"/>
                  <a:sym typeface="Poppins Black"/>
                </a:rPr>
                <a:t>4</a:t>
              </a:r>
              <a:endParaRPr sz="1000" dirty="0">
                <a:solidFill>
                  <a:schemeClr val="accent5"/>
                </a:solidFill>
                <a:latin typeface="Poppins Black"/>
                <a:ea typeface="Poppins Black"/>
                <a:cs typeface="Poppins Black"/>
                <a:sym typeface="Poppins Black"/>
              </a:endParaRPr>
            </a:p>
          </p:txBody>
        </p:sp>
        <p:cxnSp>
          <p:nvCxnSpPr>
            <p:cNvPr id="178" name="Google Shape;1180;p36">
              <a:extLst>
                <a:ext uri="{FF2B5EF4-FFF2-40B4-BE49-F238E27FC236}">
                  <a16:creationId xmlns:a16="http://schemas.microsoft.com/office/drawing/2014/main" id="{3FCCA415-AC0C-4AE0-85F1-4CABD59292C7}"/>
                </a:ext>
              </a:extLst>
            </p:cNvPr>
            <p:cNvCxnSpPr>
              <a:cxnSpLocks/>
            </p:cNvCxnSpPr>
            <p:nvPr/>
          </p:nvCxnSpPr>
          <p:spPr>
            <a:xfrm>
              <a:off x="7017531" y="4186225"/>
              <a:ext cx="0" cy="379283"/>
            </a:xfrm>
            <a:prstGeom prst="straightConnector1">
              <a:avLst/>
            </a:prstGeom>
            <a:noFill/>
            <a:ln w="19050" cap="flat" cmpd="sng">
              <a:solidFill>
                <a:schemeClr val="accent5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79" name="Группа 178">
            <a:extLst>
              <a:ext uri="{FF2B5EF4-FFF2-40B4-BE49-F238E27FC236}">
                <a16:creationId xmlns:a16="http://schemas.microsoft.com/office/drawing/2014/main" id="{2E7E3411-1F4A-4534-973A-71223E2755E1}"/>
              </a:ext>
            </a:extLst>
          </p:cNvPr>
          <p:cNvGrpSpPr/>
          <p:nvPr/>
        </p:nvGrpSpPr>
        <p:grpSpPr>
          <a:xfrm>
            <a:off x="6828017" y="4251957"/>
            <a:ext cx="2595555" cy="498337"/>
            <a:chOff x="180564" y="3848170"/>
            <a:chExt cx="2079008" cy="498337"/>
          </a:xfrm>
        </p:grpSpPr>
        <p:sp>
          <p:nvSpPr>
            <p:cNvPr id="180" name="Google Shape;1168;p36">
              <a:extLst>
                <a:ext uri="{FF2B5EF4-FFF2-40B4-BE49-F238E27FC236}">
                  <a16:creationId xmlns:a16="http://schemas.microsoft.com/office/drawing/2014/main" id="{30761125-EC49-49B3-A314-7F47A51D7917}"/>
                </a:ext>
              </a:extLst>
            </p:cNvPr>
            <p:cNvSpPr txBox="1"/>
            <p:nvPr/>
          </p:nvSpPr>
          <p:spPr>
            <a:xfrm>
              <a:off x="662619" y="3848170"/>
              <a:ext cx="1596953" cy="4586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100" dirty="0">
                  <a:solidFill>
                    <a:schemeClr val="dk1"/>
                  </a:solidFill>
                  <a:latin typeface="Poppins"/>
                  <a:ea typeface="Poppins"/>
                  <a:cs typeface="Poppins"/>
                  <a:sym typeface="Poppins"/>
                </a:rPr>
                <a:t>Сетевых партнёров</a:t>
              </a:r>
              <a:endParaRPr lang="en-US" sz="1100" dirty="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181" name="Google Shape;1169;p36">
              <a:extLst>
                <a:ext uri="{FF2B5EF4-FFF2-40B4-BE49-F238E27FC236}">
                  <a16:creationId xmlns:a16="http://schemas.microsoft.com/office/drawing/2014/main" id="{31C2D7A0-F3DC-456B-B896-86699121BB2B}"/>
                </a:ext>
              </a:extLst>
            </p:cNvPr>
            <p:cNvSpPr/>
            <p:nvPr/>
          </p:nvSpPr>
          <p:spPr>
            <a:xfrm>
              <a:off x="180564" y="3887855"/>
              <a:ext cx="437466" cy="458652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dirty="0">
                  <a:solidFill>
                    <a:schemeClr val="accent5"/>
                  </a:solidFill>
                  <a:latin typeface="Poppins Black"/>
                  <a:ea typeface="Poppins Black"/>
                  <a:cs typeface="Poppins Black"/>
                  <a:sym typeface="Poppins Black"/>
                </a:rPr>
                <a:t>18</a:t>
              </a:r>
              <a:endParaRPr dirty="0">
                <a:solidFill>
                  <a:schemeClr val="accent5"/>
                </a:solidFill>
                <a:latin typeface="Poppins Black"/>
                <a:ea typeface="Poppins Black"/>
                <a:cs typeface="Poppins Black"/>
                <a:sym typeface="Poppins Black"/>
              </a:endParaRPr>
            </a:p>
          </p:txBody>
        </p:sp>
      </p:grpSp>
      <p:sp>
        <p:nvSpPr>
          <p:cNvPr id="185" name="Google Shape;868;p32">
            <a:extLst>
              <a:ext uri="{FF2B5EF4-FFF2-40B4-BE49-F238E27FC236}">
                <a16:creationId xmlns:a16="http://schemas.microsoft.com/office/drawing/2014/main" id="{2CC72BD9-E0B4-43F4-BC41-29730CA83F78}"/>
              </a:ext>
            </a:extLst>
          </p:cNvPr>
          <p:cNvSpPr txBox="1"/>
          <p:nvPr/>
        </p:nvSpPr>
        <p:spPr>
          <a:xfrm>
            <a:off x="158269" y="86260"/>
            <a:ext cx="9131387" cy="378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lnSpc>
                <a:spcPts val="800"/>
              </a:lnSpc>
              <a:buNone/>
              <a:defRPr sz="900">
                <a:solidFill>
                  <a:schemeClr val="dk1"/>
                </a:solidFill>
                <a:latin typeface="Cambria" panose="02040503050406030204" pitchFamily="18" charset="0"/>
                <a:ea typeface="Cambria" panose="02040503050406030204" pitchFamily="18" charset="0"/>
                <a:cs typeface="Poppins"/>
              </a:defRPr>
            </a:lvl1pPr>
          </a:lstStyle>
          <a:p>
            <a:r>
              <a:rPr lang="ru-RU" sz="700" i="1" dirty="0">
                <a:sym typeface="Poppins"/>
              </a:rPr>
              <a:t>Муниципальное бюджетное общеобразовательное учреждение средняя общеобразовательная школа  № 19 имени Героя  Советского Союза И.Ф. Котляра муниципального образования Тимашевский район</a:t>
            </a:r>
            <a:endParaRPr sz="700" i="1" dirty="0">
              <a:sym typeface="Poppi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ips to Prepare for an Exam by Slidesgo">
  <a:themeElements>
    <a:clrScheme name="Simple Light">
      <a:dk1>
        <a:srgbClr val="210A26"/>
      </a:dk1>
      <a:lt1>
        <a:srgbClr val="4D476D"/>
      </a:lt1>
      <a:dk2>
        <a:srgbClr val="A0BFDB"/>
      </a:dk2>
      <a:lt2>
        <a:srgbClr val="DFF3F8"/>
      </a:lt2>
      <a:accent1>
        <a:srgbClr val="EA3554"/>
      </a:accent1>
      <a:accent2>
        <a:srgbClr val="FFA406"/>
      </a:accent2>
      <a:accent3>
        <a:srgbClr val="C1712D"/>
      </a:accent3>
      <a:accent4>
        <a:srgbClr val="1D9E4E"/>
      </a:accent4>
      <a:accent5>
        <a:srgbClr val="3169F8"/>
      </a:accent5>
      <a:accent6>
        <a:srgbClr val="FFFFFF"/>
      </a:accent6>
      <a:hlink>
        <a:srgbClr val="210A2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218</Words>
  <Application>Microsoft Office PowerPoint</Application>
  <PresentationFormat>Экран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Poppins Black</vt:lpstr>
      <vt:lpstr>Bahnschrift Condensed</vt:lpstr>
      <vt:lpstr>Poppins</vt:lpstr>
      <vt:lpstr>Wingdings</vt:lpstr>
      <vt:lpstr>Cambria</vt:lpstr>
      <vt:lpstr>Bebas Neue</vt:lpstr>
      <vt:lpstr>Tips to Prepare for an Exam by Slidesgo</vt:lpstr>
      <vt:lpstr>Краевая инновационная площадка  «Развитие навыков профессионального ориентирования и самоопределения школьников в свете реализации национального проекта «Образование» и новой программы воспитания обучающихся»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to Prepare for an Exam</dc:title>
  <dc:creator>Сергей Каракай</dc:creator>
  <cp:lastModifiedBy>Сергей Каракай</cp:lastModifiedBy>
  <cp:revision>10</cp:revision>
  <dcterms:modified xsi:type="dcterms:W3CDTF">2023-09-18T11:14:13Z</dcterms:modified>
</cp:coreProperties>
</file>