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400" r:id="rId2"/>
    <p:sldId id="403" r:id="rId3"/>
    <p:sldId id="405" r:id="rId4"/>
    <p:sldId id="424" r:id="rId5"/>
    <p:sldId id="421" r:id="rId6"/>
    <p:sldId id="438" r:id="rId7"/>
    <p:sldId id="439" r:id="rId8"/>
    <p:sldId id="492" r:id="rId9"/>
    <p:sldId id="495" r:id="rId10"/>
    <p:sldId id="491" r:id="rId11"/>
    <p:sldId id="497" r:id="rId12"/>
    <p:sldId id="499" r:id="rId13"/>
    <p:sldId id="493" r:id="rId14"/>
    <p:sldId id="502" r:id="rId15"/>
    <p:sldId id="501" r:id="rId16"/>
    <p:sldId id="513" r:id="rId17"/>
    <p:sldId id="494" r:id="rId18"/>
    <p:sldId id="496" r:id="rId19"/>
    <p:sldId id="516" r:id="rId20"/>
    <p:sldId id="514" r:id="rId21"/>
    <p:sldId id="515" r:id="rId22"/>
    <p:sldId id="503" r:id="rId23"/>
    <p:sldId id="504" r:id="rId24"/>
    <p:sldId id="507" r:id="rId25"/>
    <p:sldId id="506" r:id="rId26"/>
    <p:sldId id="508" r:id="rId27"/>
    <p:sldId id="505" r:id="rId28"/>
    <p:sldId id="510" r:id="rId29"/>
    <p:sldId id="512" r:id="rId30"/>
    <p:sldId id="325" r:id="rId31"/>
  </p:sldIdLst>
  <p:sldSz cx="9144000" cy="6858000" type="screen4x3"/>
  <p:notesSz cx="6888163" cy="10020300"/>
  <p:defaultTextStyle>
    <a:defPPr>
      <a:defRPr lang="ru-RU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3399FF"/>
    <a:srgbClr val="0033CC"/>
    <a:srgbClr val="66CCFF"/>
    <a:srgbClr val="33CCFF"/>
    <a:srgbClr val="0066FF"/>
    <a:srgbClr val="66FF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ED083AE6-46FA-4A59-8FB0-9F97EB10719F}" styleName="Светлый стиль 3 - акцент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5" autoAdjust="0"/>
    <p:restoredTop sz="93271" autoAdjust="0"/>
  </p:normalViewPr>
  <p:slideViewPr>
    <p:cSldViewPr>
      <p:cViewPr varScale="1">
        <p:scale>
          <a:sx n="68" d="100"/>
          <a:sy n="68" d="100"/>
        </p:scale>
        <p:origin x="1458" y="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Столбец3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65000"/>
                    <a:shade val="51000"/>
                    <a:satMod val="130000"/>
                  </a:schemeClr>
                </a:gs>
                <a:gs pos="80000">
                  <a:schemeClr val="accent4">
                    <a:shade val="65000"/>
                    <a:shade val="93000"/>
                    <a:satMod val="130000"/>
                  </a:schemeClr>
                </a:gs>
                <a:gs pos="100000">
                  <a:schemeClr val="accent4">
                    <a:shade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0.11</c:v>
                </c:pt>
                <c:pt idx="1">
                  <c:v>0.5</c:v>
                </c:pt>
                <c:pt idx="2">
                  <c:v>0.56999999999999995</c:v>
                </c:pt>
                <c:pt idx="3">
                  <c:v>0.59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20C-49C5-A16F-09B28FB1BDB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Столбец1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1-F20C-49C5-A16F-09B28FB1BDBE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Столбец2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65000"/>
                    <a:shade val="51000"/>
                    <a:satMod val="130000"/>
                  </a:schemeClr>
                </a:gs>
                <a:gs pos="80000">
                  <a:schemeClr val="accent4">
                    <a:tint val="65000"/>
                    <a:shade val="93000"/>
                    <a:satMod val="130000"/>
                  </a:schemeClr>
                </a:gs>
                <a:gs pos="100000">
                  <a:schemeClr val="accent4">
                    <a:tint val="65000"/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Лист1!$A$2:$A$5</c:f>
              <c:strCache>
                <c:ptCount val="4"/>
                <c:pt idx="0">
                  <c:v>2016 год</c:v>
                </c:pt>
                <c:pt idx="1">
                  <c:v>2017 год</c:v>
                </c:pt>
                <c:pt idx="2">
                  <c:v>2018 год</c:v>
                </c:pt>
                <c:pt idx="3">
                  <c:v>2019 год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</c:numCache>
            </c:numRef>
          </c:val>
          <c:extLst>
            <c:ext xmlns:c16="http://schemas.microsoft.com/office/drawing/2014/chart" uri="{C3380CC4-5D6E-409C-BE32-E72D297353CC}">
              <c16:uniqueId val="{00000002-F20C-49C5-A16F-09B28FB1BDB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48487224"/>
        <c:axId val="334749720"/>
      </c:barChart>
      <c:catAx>
        <c:axId val="1484872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34749720"/>
        <c:crosses val="autoZero"/>
        <c:auto val="1"/>
        <c:lblAlgn val="ctr"/>
        <c:lblOffset val="100"/>
        <c:noMultiLvlLbl val="0"/>
      </c:catAx>
      <c:valAx>
        <c:axId val="3347497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484872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" id="17">
  <a:schemeClr val="accent4"/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lt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829027-C0F6-4887-8D25-1C22ACF84A78}" type="doc">
      <dgm:prSet loTypeId="urn:microsoft.com/office/officeart/2005/8/layout/radial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1D302B3-6599-4083-851E-D645710DE1E5}">
      <dgm:prSet phldrT="[Текст]" custT="1"/>
      <dgm:spPr>
        <a:solidFill>
          <a:schemeClr val="bg2">
            <a:lumMod val="90000"/>
          </a:schemeClr>
        </a:solidFill>
        <a:ln>
          <a:solidFill>
            <a:srgbClr val="FF0000"/>
          </a:solidFill>
        </a:ln>
      </dgm:spPr>
      <dgm:t>
        <a:bodyPr/>
        <a:lstStyle/>
        <a:p>
          <a:r>
            <a:rPr lang="ru-RU" sz="1400" b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МБОУООШ №9</a:t>
          </a:r>
        </a:p>
      </dgm:t>
    </dgm:pt>
    <dgm:pt modelId="{58F58798-C6D8-43AE-B8C7-D45383AA411D}" type="parTrans" cxnId="{755C942C-10E4-41A1-B885-BF0EF9D56618}">
      <dgm:prSet/>
      <dgm:spPr/>
      <dgm:t>
        <a:bodyPr/>
        <a:lstStyle/>
        <a:p>
          <a:endParaRPr lang="ru-RU"/>
        </a:p>
      </dgm:t>
    </dgm:pt>
    <dgm:pt modelId="{9E85CDDC-5BEA-4752-994F-CC8E97DD624E}" type="sibTrans" cxnId="{755C942C-10E4-41A1-B885-BF0EF9D56618}">
      <dgm:prSet/>
      <dgm:spPr/>
      <dgm:t>
        <a:bodyPr/>
        <a:lstStyle/>
        <a:p>
          <a:endParaRPr lang="ru-RU"/>
        </a:p>
      </dgm:t>
    </dgm:pt>
    <dgm:pt modelId="{0603D431-DF34-413C-B62F-D6F443F3A7ED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</a:t>
          </a:r>
        </a:p>
      </dgm:t>
    </dgm:pt>
    <dgm:pt modelId="{D3052D92-5618-43F1-ABE5-6D9BDE0815C2}" type="parTrans" cxnId="{9C62E224-6F14-4F9A-9163-7540976558DB}">
      <dgm:prSet/>
      <dgm:spPr/>
      <dgm:t>
        <a:bodyPr/>
        <a:lstStyle/>
        <a:p>
          <a:endParaRPr lang="ru-RU"/>
        </a:p>
      </dgm:t>
    </dgm:pt>
    <dgm:pt modelId="{69DD0238-7D64-4992-80BB-1723E1349596}" type="sibTrans" cxnId="{9C62E224-6F14-4F9A-9163-7540976558DB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D7E9C66E-F9B5-480A-BE4D-75E3BB19F0F7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школы города</a:t>
          </a:r>
        </a:p>
      </dgm:t>
    </dgm:pt>
    <dgm:pt modelId="{C7D72362-DF25-4112-9F31-3FE4423FA17D}" type="parTrans" cxnId="{93C39FF4-8379-408F-A3F4-1845AAB94F3F}">
      <dgm:prSet/>
      <dgm:spPr/>
      <dgm:t>
        <a:bodyPr/>
        <a:lstStyle/>
        <a:p>
          <a:endParaRPr lang="ru-RU"/>
        </a:p>
      </dgm:t>
    </dgm:pt>
    <dgm:pt modelId="{09D0BB1E-0AD3-4DF4-B8FF-525ABC4D5463}" type="sibTrans" cxnId="{93C39FF4-8379-408F-A3F4-1845AAB94F3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02B8E34A-26F9-4C4A-9ABA-1E301D5676B5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школы других городов</a:t>
          </a:r>
        </a:p>
      </dgm:t>
    </dgm:pt>
    <dgm:pt modelId="{FD0EC1F7-30DE-4F5C-AC03-AA14A3AB0F8B}" type="parTrans" cxnId="{F7324653-C6DE-4FA2-A893-C50FFFC54A1F}">
      <dgm:prSet/>
      <dgm:spPr/>
      <dgm:t>
        <a:bodyPr/>
        <a:lstStyle/>
        <a:p>
          <a:endParaRPr lang="ru-RU"/>
        </a:p>
      </dgm:t>
    </dgm:pt>
    <dgm:pt modelId="{B02899C7-F290-47A4-84CD-1B5576081195}" type="sibTrans" cxnId="{F7324653-C6DE-4FA2-A893-C50FFFC54A1F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33AA2D7A-43AE-435A-98DD-2882D594E1EE}">
      <dgm:prSet phldrT="[Текст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ru-RU" sz="1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доп. образования</a:t>
          </a:r>
        </a:p>
      </dgm:t>
    </dgm:pt>
    <dgm:pt modelId="{0C14629A-39CE-4A7A-8CE1-679323544247}" type="sibTrans" cxnId="{2CC4CA7E-F454-4E91-B76D-1861E30F7CB0}">
      <dgm:prSet/>
      <dgm:spPr>
        <a:solidFill>
          <a:schemeClr val="bg2">
            <a:lumMod val="90000"/>
          </a:schemeClr>
        </a:solidFill>
      </dgm:spPr>
      <dgm:t>
        <a:bodyPr/>
        <a:lstStyle/>
        <a:p>
          <a:endParaRPr lang="ru-RU"/>
        </a:p>
      </dgm:t>
    </dgm:pt>
    <dgm:pt modelId="{CFBA3A22-BA36-4168-9BB7-EB321B4DA9A8}" type="parTrans" cxnId="{2CC4CA7E-F454-4E91-B76D-1861E30F7CB0}">
      <dgm:prSet/>
      <dgm:spPr/>
      <dgm:t>
        <a:bodyPr/>
        <a:lstStyle/>
        <a:p>
          <a:endParaRPr lang="ru-RU"/>
        </a:p>
      </dgm:t>
    </dgm:pt>
    <dgm:pt modelId="{56B465DD-DDEF-497B-8182-42E3F09DFC70}" type="pres">
      <dgm:prSet presAssocID="{F0829027-C0F6-4887-8D25-1C22ACF84A78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71BE9F11-DFAB-459F-84DE-8CF3B644F5AF}" type="pres">
      <dgm:prSet presAssocID="{71D302B3-6599-4083-851E-D645710DE1E5}" presName="centerShape" presStyleLbl="node0" presStyleIdx="0" presStyleCnt="1" custScaleX="77926" custScaleY="63218" custLinFactNeighborX="1448" custLinFactNeighborY="-14700"/>
      <dgm:spPr/>
    </dgm:pt>
    <dgm:pt modelId="{AE306AE4-D389-4942-A787-9A381EF6D691}" type="pres">
      <dgm:prSet presAssocID="{0603D431-DF34-413C-B62F-D6F443F3A7ED}" presName="node" presStyleLbl="node1" presStyleIdx="0" presStyleCnt="4">
        <dgm:presLayoutVars>
          <dgm:bulletEnabled val="1"/>
        </dgm:presLayoutVars>
      </dgm:prSet>
      <dgm:spPr/>
    </dgm:pt>
    <dgm:pt modelId="{F2A680F9-6591-4F93-B483-FF1DE11FE8F7}" type="pres">
      <dgm:prSet presAssocID="{0603D431-DF34-413C-B62F-D6F443F3A7ED}" presName="dummy" presStyleCnt="0"/>
      <dgm:spPr/>
    </dgm:pt>
    <dgm:pt modelId="{C51C2C77-0610-4523-82FB-F2F44F7BF5EC}" type="pres">
      <dgm:prSet presAssocID="{69DD0238-7D64-4992-80BB-1723E1349596}" presName="sibTrans" presStyleLbl="sibTrans2D1" presStyleIdx="0" presStyleCnt="4"/>
      <dgm:spPr/>
    </dgm:pt>
    <dgm:pt modelId="{F21F5AD8-3C67-4AFD-A245-2A6F948610C0}" type="pres">
      <dgm:prSet presAssocID="{D7E9C66E-F9B5-480A-BE4D-75E3BB19F0F7}" presName="node" presStyleLbl="node1" presStyleIdx="1" presStyleCnt="4" custRadScaleRad="94039" custRadScaleInc="-13916">
        <dgm:presLayoutVars>
          <dgm:bulletEnabled val="1"/>
        </dgm:presLayoutVars>
      </dgm:prSet>
      <dgm:spPr/>
    </dgm:pt>
    <dgm:pt modelId="{22A51C30-EDCE-4BAD-889E-D60D1B5C6CB0}" type="pres">
      <dgm:prSet presAssocID="{D7E9C66E-F9B5-480A-BE4D-75E3BB19F0F7}" presName="dummy" presStyleCnt="0"/>
      <dgm:spPr/>
    </dgm:pt>
    <dgm:pt modelId="{6934E0A1-8782-44EE-B6BE-990471449C31}" type="pres">
      <dgm:prSet presAssocID="{09D0BB1E-0AD3-4DF4-B8FF-525ABC4D5463}" presName="sibTrans" presStyleLbl="sibTrans2D1" presStyleIdx="1" presStyleCnt="4"/>
      <dgm:spPr/>
    </dgm:pt>
    <dgm:pt modelId="{47F5B2DB-93D0-424C-B8F0-13FC7373F8BF}" type="pres">
      <dgm:prSet presAssocID="{02B8E34A-26F9-4C4A-9ABA-1E301D5676B5}" presName="node" presStyleLbl="node1" presStyleIdx="2" presStyleCnt="4">
        <dgm:presLayoutVars>
          <dgm:bulletEnabled val="1"/>
        </dgm:presLayoutVars>
      </dgm:prSet>
      <dgm:spPr/>
    </dgm:pt>
    <dgm:pt modelId="{8AAAD014-61FE-4721-BAF7-E6CD35B2B1CF}" type="pres">
      <dgm:prSet presAssocID="{02B8E34A-26F9-4C4A-9ABA-1E301D5676B5}" presName="dummy" presStyleCnt="0"/>
      <dgm:spPr/>
    </dgm:pt>
    <dgm:pt modelId="{27B947D7-A74A-4D67-8B9E-6B076EEF071E}" type="pres">
      <dgm:prSet presAssocID="{B02899C7-F290-47A4-84CD-1B5576081195}" presName="sibTrans" presStyleLbl="sibTrans2D1" presStyleIdx="2" presStyleCnt="4"/>
      <dgm:spPr/>
    </dgm:pt>
    <dgm:pt modelId="{C643BEE0-6F79-49D2-AF10-8CAF62C1C41C}" type="pres">
      <dgm:prSet presAssocID="{33AA2D7A-43AE-435A-98DD-2882D594E1EE}" presName="node" presStyleLbl="node1" presStyleIdx="3" presStyleCnt="4" custScaleX="130203" custScaleY="109201" custRadScaleRad="92769" custRadScaleInc="-919">
        <dgm:presLayoutVars>
          <dgm:bulletEnabled val="1"/>
        </dgm:presLayoutVars>
      </dgm:prSet>
      <dgm:spPr/>
    </dgm:pt>
    <dgm:pt modelId="{4A16EF5D-9514-4F1E-91EA-0B77CE89E16E}" type="pres">
      <dgm:prSet presAssocID="{33AA2D7A-43AE-435A-98DD-2882D594E1EE}" presName="dummy" presStyleCnt="0"/>
      <dgm:spPr/>
    </dgm:pt>
    <dgm:pt modelId="{3374102D-F650-4F24-8F93-A9003720366D}" type="pres">
      <dgm:prSet presAssocID="{0C14629A-39CE-4A7A-8CE1-679323544247}" presName="sibTrans" presStyleLbl="sibTrans2D1" presStyleIdx="3" presStyleCnt="4" custLinFactNeighborX="259" custLinFactNeighborY="464"/>
      <dgm:spPr/>
    </dgm:pt>
  </dgm:ptLst>
  <dgm:cxnLst>
    <dgm:cxn modelId="{4F311A02-8F65-43D2-8C0F-7B2BD1DF401E}" type="presOf" srcId="{69DD0238-7D64-4992-80BB-1723E1349596}" destId="{C51C2C77-0610-4523-82FB-F2F44F7BF5EC}" srcOrd="0" destOrd="0" presId="urn:microsoft.com/office/officeart/2005/8/layout/radial6"/>
    <dgm:cxn modelId="{9C62E224-6F14-4F9A-9163-7540976558DB}" srcId="{71D302B3-6599-4083-851E-D645710DE1E5}" destId="{0603D431-DF34-413C-B62F-D6F443F3A7ED}" srcOrd="0" destOrd="0" parTransId="{D3052D92-5618-43F1-ABE5-6D9BDE0815C2}" sibTransId="{69DD0238-7D64-4992-80BB-1723E1349596}"/>
    <dgm:cxn modelId="{755C942C-10E4-41A1-B885-BF0EF9D56618}" srcId="{F0829027-C0F6-4887-8D25-1C22ACF84A78}" destId="{71D302B3-6599-4083-851E-D645710DE1E5}" srcOrd="0" destOrd="0" parTransId="{58F58798-C6D8-43AE-B8C7-D45383AA411D}" sibTransId="{9E85CDDC-5BEA-4752-994F-CC8E97DD624E}"/>
    <dgm:cxn modelId="{B935A734-4032-4031-8365-608F036B81E0}" type="presOf" srcId="{F0829027-C0F6-4887-8D25-1C22ACF84A78}" destId="{56B465DD-DDEF-497B-8182-42E3F09DFC70}" srcOrd="0" destOrd="0" presId="urn:microsoft.com/office/officeart/2005/8/layout/radial6"/>
    <dgm:cxn modelId="{6DFA0B45-7394-4583-8AC7-0C6E24BDD7B6}" type="presOf" srcId="{33AA2D7A-43AE-435A-98DD-2882D594E1EE}" destId="{C643BEE0-6F79-49D2-AF10-8CAF62C1C41C}" srcOrd="0" destOrd="0" presId="urn:microsoft.com/office/officeart/2005/8/layout/radial6"/>
    <dgm:cxn modelId="{6B135067-1FBF-4A3E-A4E3-23C98A05A22A}" type="presOf" srcId="{B02899C7-F290-47A4-84CD-1B5576081195}" destId="{27B947D7-A74A-4D67-8B9E-6B076EEF071E}" srcOrd="0" destOrd="0" presId="urn:microsoft.com/office/officeart/2005/8/layout/radial6"/>
    <dgm:cxn modelId="{DD582B4F-E5C4-494F-AF57-B35D33AD4D8C}" type="presOf" srcId="{71D302B3-6599-4083-851E-D645710DE1E5}" destId="{71BE9F11-DFAB-459F-84DE-8CF3B644F5AF}" srcOrd="0" destOrd="0" presId="urn:microsoft.com/office/officeart/2005/8/layout/radial6"/>
    <dgm:cxn modelId="{F7324653-C6DE-4FA2-A893-C50FFFC54A1F}" srcId="{71D302B3-6599-4083-851E-D645710DE1E5}" destId="{02B8E34A-26F9-4C4A-9ABA-1E301D5676B5}" srcOrd="2" destOrd="0" parTransId="{FD0EC1F7-30DE-4F5C-AC03-AA14A3AB0F8B}" sibTransId="{B02899C7-F290-47A4-84CD-1B5576081195}"/>
    <dgm:cxn modelId="{2CC4CA7E-F454-4E91-B76D-1861E30F7CB0}" srcId="{71D302B3-6599-4083-851E-D645710DE1E5}" destId="{33AA2D7A-43AE-435A-98DD-2882D594E1EE}" srcOrd="3" destOrd="0" parTransId="{CFBA3A22-BA36-4168-9BB7-EB321B4DA9A8}" sibTransId="{0C14629A-39CE-4A7A-8CE1-679323544247}"/>
    <dgm:cxn modelId="{C5078798-EBE0-4552-9176-8864CB432A95}" type="presOf" srcId="{02B8E34A-26F9-4C4A-9ABA-1E301D5676B5}" destId="{47F5B2DB-93D0-424C-B8F0-13FC7373F8BF}" srcOrd="0" destOrd="0" presId="urn:microsoft.com/office/officeart/2005/8/layout/radial6"/>
    <dgm:cxn modelId="{CBA01EB2-B29C-4815-A8EB-1710D1BF99D8}" type="presOf" srcId="{09D0BB1E-0AD3-4DF4-B8FF-525ABC4D5463}" destId="{6934E0A1-8782-44EE-B6BE-990471449C31}" srcOrd="0" destOrd="0" presId="urn:microsoft.com/office/officeart/2005/8/layout/radial6"/>
    <dgm:cxn modelId="{775ABDB4-A097-4E72-BFEA-EBD6E747DBD7}" type="presOf" srcId="{D7E9C66E-F9B5-480A-BE4D-75E3BB19F0F7}" destId="{F21F5AD8-3C67-4AFD-A245-2A6F948610C0}" srcOrd="0" destOrd="0" presId="urn:microsoft.com/office/officeart/2005/8/layout/radial6"/>
    <dgm:cxn modelId="{59BFCCC5-67CA-4EF3-BE14-4E874DDB337D}" type="presOf" srcId="{0C14629A-39CE-4A7A-8CE1-679323544247}" destId="{3374102D-F650-4F24-8F93-A9003720366D}" srcOrd="0" destOrd="0" presId="urn:microsoft.com/office/officeart/2005/8/layout/radial6"/>
    <dgm:cxn modelId="{93C39FF4-8379-408F-A3F4-1845AAB94F3F}" srcId="{71D302B3-6599-4083-851E-D645710DE1E5}" destId="{D7E9C66E-F9B5-480A-BE4D-75E3BB19F0F7}" srcOrd="1" destOrd="0" parTransId="{C7D72362-DF25-4112-9F31-3FE4423FA17D}" sibTransId="{09D0BB1E-0AD3-4DF4-B8FF-525ABC4D5463}"/>
    <dgm:cxn modelId="{1C8D41F9-A4EC-44D2-AC49-CF5B9FC77642}" type="presOf" srcId="{0603D431-DF34-413C-B62F-D6F443F3A7ED}" destId="{AE306AE4-D389-4942-A787-9A381EF6D691}" srcOrd="0" destOrd="0" presId="urn:microsoft.com/office/officeart/2005/8/layout/radial6"/>
    <dgm:cxn modelId="{C0B6725F-B62A-4CEE-ABFD-51960B591EF7}" type="presParOf" srcId="{56B465DD-DDEF-497B-8182-42E3F09DFC70}" destId="{71BE9F11-DFAB-459F-84DE-8CF3B644F5AF}" srcOrd="0" destOrd="0" presId="urn:microsoft.com/office/officeart/2005/8/layout/radial6"/>
    <dgm:cxn modelId="{E7B71473-DFA4-46AC-B7CA-FEE63F74AB04}" type="presParOf" srcId="{56B465DD-DDEF-497B-8182-42E3F09DFC70}" destId="{AE306AE4-D389-4942-A787-9A381EF6D691}" srcOrd="1" destOrd="0" presId="urn:microsoft.com/office/officeart/2005/8/layout/radial6"/>
    <dgm:cxn modelId="{8B3A023F-37F2-4458-8A38-DEB187CA68D0}" type="presParOf" srcId="{56B465DD-DDEF-497B-8182-42E3F09DFC70}" destId="{F2A680F9-6591-4F93-B483-FF1DE11FE8F7}" srcOrd="2" destOrd="0" presId="urn:microsoft.com/office/officeart/2005/8/layout/radial6"/>
    <dgm:cxn modelId="{941D04D6-CA71-4A34-99F5-3F191DF95EAE}" type="presParOf" srcId="{56B465DD-DDEF-497B-8182-42E3F09DFC70}" destId="{C51C2C77-0610-4523-82FB-F2F44F7BF5EC}" srcOrd="3" destOrd="0" presId="urn:microsoft.com/office/officeart/2005/8/layout/radial6"/>
    <dgm:cxn modelId="{DDFEDA56-DB41-45F9-AC0F-D34163676BB8}" type="presParOf" srcId="{56B465DD-DDEF-497B-8182-42E3F09DFC70}" destId="{F21F5AD8-3C67-4AFD-A245-2A6F948610C0}" srcOrd="4" destOrd="0" presId="urn:microsoft.com/office/officeart/2005/8/layout/radial6"/>
    <dgm:cxn modelId="{FFF0261A-D86A-4373-9545-5014AF21ABA5}" type="presParOf" srcId="{56B465DD-DDEF-497B-8182-42E3F09DFC70}" destId="{22A51C30-EDCE-4BAD-889E-D60D1B5C6CB0}" srcOrd="5" destOrd="0" presId="urn:microsoft.com/office/officeart/2005/8/layout/radial6"/>
    <dgm:cxn modelId="{6AFAF745-F863-4BF9-9D14-F5116E790EC3}" type="presParOf" srcId="{56B465DD-DDEF-497B-8182-42E3F09DFC70}" destId="{6934E0A1-8782-44EE-B6BE-990471449C31}" srcOrd="6" destOrd="0" presId="urn:microsoft.com/office/officeart/2005/8/layout/radial6"/>
    <dgm:cxn modelId="{C502DBB9-857C-4BF3-81BB-879753AE7BBF}" type="presParOf" srcId="{56B465DD-DDEF-497B-8182-42E3F09DFC70}" destId="{47F5B2DB-93D0-424C-B8F0-13FC7373F8BF}" srcOrd="7" destOrd="0" presId="urn:microsoft.com/office/officeart/2005/8/layout/radial6"/>
    <dgm:cxn modelId="{F1D09ECE-B473-4B0B-AF74-D325AB1D98B7}" type="presParOf" srcId="{56B465DD-DDEF-497B-8182-42E3F09DFC70}" destId="{8AAAD014-61FE-4721-BAF7-E6CD35B2B1CF}" srcOrd="8" destOrd="0" presId="urn:microsoft.com/office/officeart/2005/8/layout/radial6"/>
    <dgm:cxn modelId="{641E48B8-F5D4-4670-9F5C-7C2D28E152CB}" type="presParOf" srcId="{56B465DD-DDEF-497B-8182-42E3F09DFC70}" destId="{27B947D7-A74A-4D67-8B9E-6B076EEF071E}" srcOrd="9" destOrd="0" presId="urn:microsoft.com/office/officeart/2005/8/layout/radial6"/>
    <dgm:cxn modelId="{C67708C3-50D1-45AD-BF13-1CFD16358778}" type="presParOf" srcId="{56B465DD-DDEF-497B-8182-42E3F09DFC70}" destId="{C643BEE0-6F79-49D2-AF10-8CAF62C1C41C}" srcOrd="10" destOrd="0" presId="urn:microsoft.com/office/officeart/2005/8/layout/radial6"/>
    <dgm:cxn modelId="{E8EA1393-E75C-4EE3-8D59-938891F6486C}" type="presParOf" srcId="{56B465DD-DDEF-497B-8182-42E3F09DFC70}" destId="{4A16EF5D-9514-4F1E-91EA-0B77CE89E16E}" srcOrd="11" destOrd="0" presId="urn:microsoft.com/office/officeart/2005/8/layout/radial6"/>
    <dgm:cxn modelId="{0B222559-3AB5-46AE-8CA8-EE3ED894F677}" type="presParOf" srcId="{56B465DD-DDEF-497B-8182-42E3F09DFC70}" destId="{3374102D-F650-4F24-8F93-A9003720366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841732A-05AF-4043-B394-01129F0CF2B8}" type="doc">
      <dgm:prSet loTypeId="urn:microsoft.com/office/officeart/2005/8/layout/default#2" loCatId="list" qsTypeId="urn:microsoft.com/office/officeart/2005/8/quickstyle/simple5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5289233C-458B-42F1-BC19-8C74B7962D87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22 ноября 2019 года - краевой семинар для директоров сельских муниципальных образовательных организаций по теме: </a:t>
          </a:r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«Школьная модель эффективной образовательной среды для формирования современных компетенций обучающихся</a:t>
          </a:r>
          <a:endParaRPr lang="ru-RU" sz="1800" b="1" dirty="0">
            <a:solidFill>
              <a:schemeClr val="tx1"/>
            </a:solidFill>
          </a:endParaRPr>
        </a:p>
      </dgm:t>
    </dgm:pt>
    <dgm:pt modelId="{E938F78A-BF5F-4376-B12D-69393A74DF93}" type="parTrans" cxnId="{A3FE8E55-009F-421D-A7E9-BA4FC7E4B754}">
      <dgm:prSet/>
      <dgm:spPr/>
      <dgm:t>
        <a:bodyPr/>
        <a:lstStyle/>
        <a:p>
          <a:endParaRPr lang="ru-RU"/>
        </a:p>
      </dgm:t>
    </dgm:pt>
    <dgm:pt modelId="{D97C2547-B902-4E6A-B2C7-F4BA8F20D749}" type="sibTrans" cxnId="{A3FE8E55-009F-421D-A7E9-BA4FC7E4B754}">
      <dgm:prSet/>
      <dgm:spPr/>
      <dgm:t>
        <a:bodyPr/>
        <a:lstStyle/>
        <a:p>
          <a:endParaRPr lang="ru-RU"/>
        </a:p>
      </dgm:t>
    </dgm:pt>
    <dgm:pt modelId="{2DD63B67-F26F-4818-BDA4-B53A1B59AA62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января 2018 года - краевой семинар для руководителей муниципальных органов управления и директоров муниципальных общеобразовательных организаций</a:t>
          </a: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«Эффективная образовательная среда: новые вызовы </a:t>
          </a:r>
          <a:endParaRPr lang="ru-RU" sz="18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ru-RU" sz="1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современные решения»</a:t>
          </a:r>
        </a:p>
      </dgm:t>
    </dgm:pt>
    <dgm:pt modelId="{3D83CEB5-9BE4-49F9-BE3E-A670EF13230D}" type="parTrans" cxnId="{0EA6D82B-2ACC-40CE-ABF9-C6C5363163F0}">
      <dgm:prSet/>
      <dgm:spPr/>
      <dgm:t>
        <a:bodyPr/>
        <a:lstStyle/>
        <a:p>
          <a:endParaRPr lang="ru-RU"/>
        </a:p>
      </dgm:t>
    </dgm:pt>
    <dgm:pt modelId="{990C9108-F253-4BFE-800C-A4780C1A4922}" type="sibTrans" cxnId="{0EA6D82B-2ACC-40CE-ABF9-C6C5363163F0}">
      <dgm:prSet/>
      <dgm:spPr/>
      <dgm:t>
        <a:bodyPr/>
        <a:lstStyle/>
        <a:p>
          <a:endParaRPr lang="ru-RU"/>
        </a:p>
      </dgm:t>
    </dgm:pt>
    <dgm:pt modelId="{561F671D-74E1-4A36-A6AB-50504A09FBBE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- участие в межрегиональном семинаре «Образовательное пространство: некоторые ответы на вызовы времени»  в Новокубанске с мастер-классом по теме: «Современные методы профориентации школьников»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2310CDD-5039-4E16-A2E0-B179053167E1}" type="parTrans" cxnId="{FBFDEE88-F44A-4C32-A38C-0F0FDFF6E60C}">
      <dgm:prSet/>
      <dgm:spPr/>
      <dgm:t>
        <a:bodyPr/>
        <a:lstStyle/>
        <a:p>
          <a:endParaRPr lang="ru-RU"/>
        </a:p>
      </dgm:t>
    </dgm:pt>
    <dgm:pt modelId="{5CC6D68A-8693-48F7-980B-41D406CFFA75}" type="sibTrans" cxnId="{FBFDEE88-F44A-4C32-A38C-0F0FDFF6E60C}">
      <dgm:prSet/>
      <dgm:spPr/>
      <dgm:t>
        <a:bodyPr/>
        <a:lstStyle/>
        <a:p>
          <a:endParaRPr lang="ru-RU"/>
        </a:p>
      </dgm:t>
    </dgm:pt>
    <dgm:pt modelId="{20E87933-65AE-4750-A02C-7C3A6134DC2A}">
      <dgm:prSet phldrT="[Текст]" custT="1"/>
      <dgm:spPr/>
      <dgm:t>
        <a:bodyPr/>
        <a:lstStyle/>
        <a:p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участие в обучающем региональном круглом столе «Реализация требований ФГОС на уроках: научно-методические и практические аспекты» (ФГБОУ высшего образования «</a:t>
          </a:r>
          <a:r>
            <a:rPr lang="ru-RU" sz="18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Армавирский</a:t>
          </a:r>
          <a:r>
            <a:rPr lang="ru-RU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государственный педагогический университет»)</a:t>
          </a:r>
          <a:endParaRPr lang="ru-RU" sz="18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71BE02-7403-4AB2-BA9A-CD7D23FCB117}" type="parTrans" cxnId="{FF05F264-3B96-4386-B462-93AC6D90D800}">
      <dgm:prSet/>
      <dgm:spPr/>
      <dgm:t>
        <a:bodyPr/>
        <a:lstStyle/>
        <a:p>
          <a:endParaRPr lang="ru-RU"/>
        </a:p>
      </dgm:t>
    </dgm:pt>
    <dgm:pt modelId="{39BF193D-B007-4EC8-975F-8C18E72F877C}" type="sibTrans" cxnId="{FF05F264-3B96-4386-B462-93AC6D90D800}">
      <dgm:prSet/>
      <dgm:spPr/>
      <dgm:t>
        <a:bodyPr/>
        <a:lstStyle/>
        <a:p>
          <a:endParaRPr lang="ru-RU"/>
        </a:p>
      </dgm:t>
    </dgm:pt>
    <dgm:pt modelId="{FED03BFA-6A1A-42FA-8956-FD83FD876C50}" type="pres">
      <dgm:prSet presAssocID="{5841732A-05AF-4043-B394-01129F0CF2B8}" presName="diagram" presStyleCnt="0">
        <dgm:presLayoutVars>
          <dgm:dir/>
          <dgm:resizeHandles val="exact"/>
        </dgm:presLayoutVars>
      </dgm:prSet>
      <dgm:spPr/>
    </dgm:pt>
    <dgm:pt modelId="{3F1724BA-8393-4F3D-A6A2-5D0763B37992}" type="pres">
      <dgm:prSet presAssocID="{5289233C-458B-42F1-BC19-8C74B7962D87}" presName="node" presStyleLbl="node1" presStyleIdx="0" presStyleCnt="4">
        <dgm:presLayoutVars>
          <dgm:bulletEnabled val="1"/>
        </dgm:presLayoutVars>
      </dgm:prSet>
      <dgm:spPr/>
    </dgm:pt>
    <dgm:pt modelId="{DE7CC28D-4946-431C-B217-146677F1D992}" type="pres">
      <dgm:prSet presAssocID="{D97C2547-B902-4E6A-B2C7-F4BA8F20D749}" presName="sibTrans" presStyleCnt="0"/>
      <dgm:spPr/>
    </dgm:pt>
    <dgm:pt modelId="{9E475906-2B3E-4031-8457-67D19A007CAD}" type="pres">
      <dgm:prSet presAssocID="{2DD63B67-F26F-4818-BDA4-B53A1B59AA62}" presName="node" presStyleLbl="node1" presStyleIdx="1" presStyleCnt="4">
        <dgm:presLayoutVars>
          <dgm:bulletEnabled val="1"/>
        </dgm:presLayoutVars>
      </dgm:prSet>
      <dgm:spPr/>
    </dgm:pt>
    <dgm:pt modelId="{2B7A6AC9-4B12-4AA0-A6C6-369F2589B3EC}" type="pres">
      <dgm:prSet presAssocID="{990C9108-F253-4BFE-800C-A4780C1A4922}" presName="sibTrans" presStyleCnt="0"/>
      <dgm:spPr/>
    </dgm:pt>
    <dgm:pt modelId="{1AA361F7-D98D-4D33-B832-3E53DEF5054B}" type="pres">
      <dgm:prSet presAssocID="{561F671D-74E1-4A36-A6AB-50504A09FBBE}" presName="node" presStyleLbl="node1" presStyleIdx="2" presStyleCnt="4">
        <dgm:presLayoutVars>
          <dgm:bulletEnabled val="1"/>
        </dgm:presLayoutVars>
      </dgm:prSet>
      <dgm:spPr/>
    </dgm:pt>
    <dgm:pt modelId="{AB53FD48-E68D-4F6C-9504-547CD0187D29}" type="pres">
      <dgm:prSet presAssocID="{5CC6D68A-8693-48F7-980B-41D406CFFA75}" presName="sibTrans" presStyleCnt="0"/>
      <dgm:spPr/>
    </dgm:pt>
    <dgm:pt modelId="{21EDBFF7-48C4-4ADE-A1EC-F1D18375182B}" type="pres">
      <dgm:prSet presAssocID="{20E87933-65AE-4750-A02C-7C3A6134DC2A}" presName="node" presStyleLbl="node1" presStyleIdx="3" presStyleCnt="4" custLinFactNeighborX="7717" custLinFactNeighborY="1589">
        <dgm:presLayoutVars>
          <dgm:bulletEnabled val="1"/>
        </dgm:presLayoutVars>
      </dgm:prSet>
      <dgm:spPr/>
    </dgm:pt>
  </dgm:ptLst>
  <dgm:cxnLst>
    <dgm:cxn modelId="{C6985D26-2B9D-46C6-8382-79BA5AEDD54B}" type="presOf" srcId="{2DD63B67-F26F-4818-BDA4-B53A1B59AA62}" destId="{9E475906-2B3E-4031-8457-67D19A007CAD}" srcOrd="0" destOrd="0" presId="urn:microsoft.com/office/officeart/2005/8/layout/default#2"/>
    <dgm:cxn modelId="{0EA6D82B-2ACC-40CE-ABF9-C6C5363163F0}" srcId="{5841732A-05AF-4043-B394-01129F0CF2B8}" destId="{2DD63B67-F26F-4818-BDA4-B53A1B59AA62}" srcOrd="1" destOrd="0" parTransId="{3D83CEB5-9BE4-49F9-BE3E-A670EF13230D}" sibTransId="{990C9108-F253-4BFE-800C-A4780C1A4922}"/>
    <dgm:cxn modelId="{2E2EE630-384A-405C-9D0B-FDFF38B63F9B}" type="presOf" srcId="{5289233C-458B-42F1-BC19-8C74B7962D87}" destId="{3F1724BA-8393-4F3D-A6A2-5D0763B37992}" srcOrd="0" destOrd="0" presId="urn:microsoft.com/office/officeart/2005/8/layout/default#2"/>
    <dgm:cxn modelId="{FF05F264-3B96-4386-B462-93AC6D90D800}" srcId="{5841732A-05AF-4043-B394-01129F0CF2B8}" destId="{20E87933-65AE-4750-A02C-7C3A6134DC2A}" srcOrd="3" destOrd="0" parTransId="{3A71BE02-7403-4AB2-BA9A-CD7D23FCB117}" sibTransId="{39BF193D-B007-4EC8-975F-8C18E72F877C}"/>
    <dgm:cxn modelId="{A3FE8E55-009F-421D-A7E9-BA4FC7E4B754}" srcId="{5841732A-05AF-4043-B394-01129F0CF2B8}" destId="{5289233C-458B-42F1-BC19-8C74B7962D87}" srcOrd="0" destOrd="0" parTransId="{E938F78A-BF5F-4376-B12D-69393A74DF93}" sibTransId="{D97C2547-B902-4E6A-B2C7-F4BA8F20D749}"/>
    <dgm:cxn modelId="{537FA27C-8BAB-45A5-B815-1F5160D0AD1A}" type="presOf" srcId="{561F671D-74E1-4A36-A6AB-50504A09FBBE}" destId="{1AA361F7-D98D-4D33-B832-3E53DEF5054B}" srcOrd="0" destOrd="0" presId="urn:microsoft.com/office/officeart/2005/8/layout/default#2"/>
    <dgm:cxn modelId="{FBFDEE88-F44A-4C32-A38C-0F0FDFF6E60C}" srcId="{5841732A-05AF-4043-B394-01129F0CF2B8}" destId="{561F671D-74E1-4A36-A6AB-50504A09FBBE}" srcOrd="2" destOrd="0" parTransId="{12310CDD-5039-4E16-A2E0-B179053167E1}" sibTransId="{5CC6D68A-8693-48F7-980B-41D406CFFA75}"/>
    <dgm:cxn modelId="{A8031B90-6C26-4DA3-BA20-E8182A33A4D4}" type="presOf" srcId="{20E87933-65AE-4750-A02C-7C3A6134DC2A}" destId="{21EDBFF7-48C4-4ADE-A1EC-F1D18375182B}" srcOrd="0" destOrd="0" presId="urn:microsoft.com/office/officeart/2005/8/layout/default#2"/>
    <dgm:cxn modelId="{BA4B33BA-5A32-4509-925E-79BA13F23D96}" type="presOf" srcId="{5841732A-05AF-4043-B394-01129F0CF2B8}" destId="{FED03BFA-6A1A-42FA-8956-FD83FD876C50}" srcOrd="0" destOrd="0" presId="urn:microsoft.com/office/officeart/2005/8/layout/default#2"/>
    <dgm:cxn modelId="{7EF4EF40-147A-4F44-8D42-1F53D1A68FD8}" type="presParOf" srcId="{FED03BFA-6A1A-42FA-8956-FD83FD876C50}" destId="{3F1724BA-8393-4F3D-A6A2-5D0763B37992}" srcOrd="0" destOrd="0" presId="urn:microsoft.com/office/officeart/2005/8/layout/default#2"/>
    <dgm:cxn modelId="{4DB26D39-D754-4A6A-AF14-561F1D9D52BA}" type="presParOf" srcId="{FED03BFA-6A1A-42FA-8956-FD83FD876C50}" destId="{DE7CC28D-4946-431C-B217-146677F1D992}" srcOrd="1" destOrd="0" presId="urn:microsoft.com/office/officeart/2005/8/layout/default#2"/>
    <dgm:cxn modelId="{CDB3AF56-D670-4B44-8246-44118E1CE0FA}" type="presParOf" srcId="{FED03BFA-6A1A-42FA-8956-FD83FD876C50}" destId="{9E475906-2B3E-4031-8457-67D19A007CAD}" srcOrd="2" destOrd="0" presId="urn:microsoft.com/office/officeart/2005/8/layout/default#2"/>
    <dgm:cxn modelId="{8610A864-12B5-4462-A7F3-FFF58886BAAF}" type="presParOf" srcId="{FED03BFA-6A1A-42FA-8956-FD83FD876C50}" destId="{2B7A6AC9-4B12-4AA0-A6C6-369F2589B3EC}" srcOrd="3" destOrd="0" presId="urn:microsoft.com/office/officeart/2005/8/layout/default#2"/>
    <dgm:cxn modelId="{C9D03D2E-3C1D-470D-925F-AECBCB5E2B50}" type="presParOf" srcId="{FED03BFA-6A1A-42FA-8956-FD83FD876C50}" destId="{1AA361F7-D98D-4D33-B832-3E53DEF5054B}" srcOrd="4" destOrd="0" presId="urn:microsoft.com/office/officeart/2005/8/layout/default#2"/>
    <dgm:cxn modelId="{3FA738E1-5AA2-42B5-A854-B74A31364450}" type="presParOf" srcId="{FED03BFA-6A1A-42FA-8956-FD83FD876C50}" destId="{AB53FD48-E68D-4F6C-9504-547CD0187D29}" srcOrd="5" destOrd="0" presId="urn:microsoft.com/office/officeart/2005/8/layout/default#2"/>
    <dgm:cxn modelId="{6FC8C8F0-97C9-490E-861E-F6F9C88F4465}" type="presParOf" srcId="{FED03BFA-6A1A-42FA-8956-FD83FD876C50}" destId="{21EDBFF7-48C4-4ADE-A1EC-F1D18375182B}" srcOrd="6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669E626-846E-4EA2-96DB-BA34D2BEBD8E}" type="doc">
      <dgm:prSet loTypeId="urn:microsoft.com/office/officeart/2008/layout/VerticalAccent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1421123-889C-4AD1-AB58-B1A4B51DDA45}">
      <dgm:prSet phldrT="[Текст]" custT="1"/>
      <dgm:spPr/>
      <dgm:t>
        <a:bodyPr/>
        <a:lstStyle/>
        <a:p>
          <a:r>
            <a:rPr lang="ru-RU" sz="1800" b="1" dirty="0"/>
            <a:t>Публикация в газете </a:t>
          </a:r>
          <a:r>
            <a:rPr lang="ru-RU" sz="1800" dirty="0"/>
            <a:t>Предгорье Кубани №5 (962) 1-7 февраля.  «Профессиональное ориентация школьников: когда партнером школы становится завод МДФ» – </a:t>
          </a:r>
          <a:r>
            <a:rPr lang="ru-RU" sz="1800" dirty="0" err="1"/>
            <a:t>стр</a:t>
          </a:r>
          <a:r>
            <a:rPr lang="ru-RU" sz="1800" dirty="0"/>
            <a:t> 6.</a:t>
          </a:r>
          <a:endParaRPr lang="ru-RU" sz="1800" b="1" dirty="0"/>
        </a:p>
      </dgm:t>
    </dgm:pt>
    <dgm:pt modelId="{65AF5E6A-FB6A-42CD-967C-CF79B4809401}" type="parTrans" cxnId="{A835832D-A790-4E9F-A7AB-2F5595B2FE0B}">
      <dgm:prSet/>
      <dgm:spPr/>
      <dgm:t>
        <a:bodyPr/>
        <a:lstStyle/>
        <a:p>
          <a:endParaRPr lang="ru-RU"/>
        </a:p>
      </dgm:t>
    </dgm:pt>
    <dgm:pt modelId="{3A812F91-9C4D-4FE0-A26F-1572C0CD453C}" type="sibTrans" cxnId="{A835832D-A790-4E9F-A7AB-2F5595B2FE0B}">
      <dgm:prSet/>
      <dgm:spPr/>
      <dgm:t>
        <a:bodyPr/>
        <a:lstStyle/>
        <a:p>
          <a:endParaRPr lang="ru-RU"/>
        </a:p>
      </dgm:t>
    </dgm:pt>
    <dgm:pt modelId="{87BA04EB-5FAF-4755-A573-1CAA75EE5E52}">
      <dgm:prSet phldrT="[Текст]" custT="1"/>
      <dgm:spPr/>
      <dgm:t>
        <a:bodyPr/>
        <a:lstStyle/>
        <a:p>
          <a:r>
            <a:rPr lang="ru-RU" sz="1800" b="0" dirty="0"/>
            <a:t> </a:t>
          </a:r>
          <a:r>
            <a:rPr lang="ru-RU" sz="1800" b="1" dirty="0"/>
            <a:t>Публикация в газете</a:t>
          </a:r>
          <a:r>
            <a:rPr lang="ru-RU" sz="1800" b="0" dirty="0"/>
            <a:t> </a:t>
          </a:r>
          <a:r>
            <a:rPr lang="ru-RU" sz="1800" dirty="0"/>
            <a:t>Предгорье Кубани №17 (974) 26 апреля -22 мая.  «Про финансы и про футбол» – 6 </a:t>
          </a:r>
          <a:r>
            <a:rPr lang="ru-RU" sz="1800" dirty="0" err="1"/>
            <a:t>стр</a:t>
          </a:r>
          <a:r>
            <a:rPr lang="ru-RU" sz="1800" dirty="0"/>
            <a:t> .</a:t>
          </a:r>
          <a:endParaRPr lang="ru-RU" sz="1800" b="1" dirty="0"/>
        </a:p>
      </dgm:t>
    </dgm:pt>
    <dgm:pt modelId="{05088654-0452-4B67-A886-F0E815F4FF43}" type="parTrans" cxnId="{F650B350-BB54-4253-9F0E-D7DF63AD816B}">
      <dgm:prSet/>
      <dgm:spPr/>
      <dgm:t>
        <a:bodyPr/>
        <a:lstStyle/>
        <a:p>
          <a:endParaRPr lang="ru-RU"/>
        </a:p>
      </dgm:t>
    </dgm:pt>
    <dgm:pt modelId="{D4952D87-7F3B-4C58-A296-F01EBE3BDE60}" type="sibTrans" cxnId="{F650B350-BB54-4253-9F0E-D7DF63AD816B}">
      <dgm:prSet/>
      <dgm:spPr/>
      <dgm:t>
        <a:bodyPr/>
        <a:lstStyle/>
        <a:p>
          <a:endParaRPr lang="ru-RU"/>
        </a:p>
      </dgm:t>
    </dgm:pt>
    <dgm:pt modelId="{232F7B47-31AE-4B63-AFEF-B464E4212DC8}">
      <dgm:prSet custT="1"/>
      <dgm:spPr/>
      <dgm:t>
        <a:bodyPr/>
        <a:lstStyle/>
        <a:p>
          <a:r>
            <a:rPr lang="ru-RU" sz="1800" b="1" dirty="0"/>
            <a:t>Публикация в газете </a:t>
          </a:r>
          <a:r>
            <a:rPr lang="ru-RU" sz="1800" dirty="0"/>
            <a:t>Предгорье Кубани №20 (977) 17-23 мая.  «Всероссийская акция – день посадки леса» – 1стр .</a:t>
          </a:r>
          <a:endParaRPr lang="ru-RU" sz="1800" b="1" dirty="0"/>
        </a:p>
      </dgm:t>
    </dgm:pt>
    <dgm:pt modelId="{1A1E0A28-7E8C-461B-820B-4BFF7001EF24}" type="parTrans" cxnId="{69A2007E-CFDD-44FF-A72F-E29585EC1DA6}">
      <dgm:prSet/>
      <dgm:spPr/>
      <dgm:t>
        <a:bodyPr/>
        <a:lstStyle/>
        <a:p>
          <a:endParaRPr lang="ru-RU"/>
        </a:p>
      </dgm:t>
    </dgm:pt>
    <dgm:pt modelId="{920903A2-F879-4527-8ED3-FF6A2D3E92D2}" type="sibTrans" cxnId="{69A2007E-CFDD-44FF-A72F-E29585EC1DA6}">
      <dgm:prSet/>
      <dgm:spPr/>
      <dgm:t>
        <a:bodyPr/>
        <a:lstStyle/>
        <a:p>
          <a:endParaRPr lang="ru-RU"/>
        </a:p>
      </dgm:t>
    </dgm:pt>
    <dgm:pt modelId="{5DE3E86D-C53E-4AF7-A23E-5B347C4DB42B}">
      <dgm:prSet/>
      <dgm:spPr/>
      <dgm:t>
        <a:bodyPr/>
        <a:lstStyle/>
        <a:p>
          <a:r>
            <a:rPr lang="ru-RU" dirty="0"/>
            <a:t>В журнале «Директор школы» №10 2017 года опубликована статья </a:t>
          </a:r>
          <a:r>
            <a:rPr lang="ru-RU" dirty="0" err="1"/>
            <a:t>Т.Н.Куценко</a:t>
          </a:r>
          <a:r>
            <a:rPr lang="ru-RU" dirty="0"/>
            <a:t> «Жизнь – игра или успешный выбор?» </a:t>
          </a:r>
        </a:p>
      </dgm:t>
    </dgm:pt>
    <dgm:pt modelId="{05967FF9-3FB5-4081-BF69-A4B058002616}" type="parTrans" cxnId="{CEDF66FC-DEFA-4520-A94C-E3D203C19195}">
      <dgm:prSet/>
      <dgm:spPr/>
      <dgm:t>
        <a:bodyPr/>
        <a:lstStyle/>
        <a:p>
          <a:endParaRPr lang="ru-RU"/>
        </a:p>
      </dgm:t>
    </dgm:pt>
    <dgm:pt modelId="{F19F13D7-4CA7-4C72-9139-1F2FC8809FA6}" type="sibTrans" cxnId="{CEDF66FC-DEFA-4520-A94C-E3D203C19195}">
      <dgm:prSet/>
      <dgm:spPr/>
      <dgm:t>
        <a:bodyPr/>
        <a:lstStyle/>
        <a:p>
          <a:endParaRPr lang="ru-RU"/>
        </a:p>
      </dgm:t>
    </dgm:pt>
    <dgm:pt modelId="{22360B36-1855-4A45-97ED-1F757230022B}" type="pres">
      <dgm:prSet presAssocID="{7669E626-846E-4EA2-96DB-BA34D2BEBD8E}" presName="Name0" presStyleCnt="0">
        <dgm:presLayoutVars>
          <dgm:chMax/>
          <dgm:chPref/>
          <dgm:dir/>
        </dgm:presLayoutVars>
      </dgm:prSet>
      <dgm:spPr/>
    </dgm:pt>
    <dgm:pt modelId="{07B9E4CD-F15C-41B8-99A6-144E1ACF17A9}" type="pres">
      <dgm:prSet presAssocID="{B1421123-889C-4AD1-AB58-B1A4B51DDA45}" presName="parenttextcomposite" presStyleCnt="0"/>
      <dgm:spPr/>
    </dgm:pt>
    <dgm:pt modelId="{126CABB1-77B9-41E2-B005-88C4B4D461A8}" type="pres">
      <dgm:prSet presAssocID="{B1421123-889C-4AD1-AB58-B1A4B51DDA45}" presName="parenttext" presStyleLbl="revTx" presStyleIdx="0" presStyleCnt="4" custScaleY="93320">
        <dgm:presLayoutVars>
          <dgm:chMax/>
          <dgm:chPref val="2"/>
          <dgm:bulletEnabled val="1"/>
        </dgm:presLayoutVars>
      </dgm:prSet>
      <dgm:spPr/>
    </dgm:pt>
    <dgm:pt modelId="{0189C651-C98D-4DD1-8BC5-0D7276AC0C53}" type="pres">
      <dgm:prSet presAssocID="{B1421123-889C-4AD1-AB58-B1A4B51DDA45}" presName="parallelogramComposite" presStyleCnt="0"/>
      <dgm:spPr/>
    </dgm:pt>
    <dgm:pt modelId="{48E6041A-FB09-4EF9-97E6-59BB54173CF6}" type="pres">
      <dgm:prSet presAssocID="{B1421123-889C-4AD1-AB58-B1A4B51DDA45}" presName="parallelogram1" presStyleLbl="alignNode1" presStyleIdx="0" presStyleCnt="28"/>
      <dgm:spPr/>
    </dgm:pt>
    <dgm:pt modelId="{F7580D46-8DF7-4887-A236-0FCDCE38E6AA}" type="pres">
      <dgm:prSet presAssocID="{B1421123-889C-4AD1-AB58-B1A4B51DDA45}" presName="parallelogram2" presStyleLbl="alignNode1" presStyleIdx="1" presStyleCnt="28"/>
      <dgm:spPr/>
    </dgm:pt>
    <dgm:pt modelId="{C569209E-2FBF-40B1-87D9-952B00D672AC}" type="pres">
      <dgm:prSet presAssocID="{B1421123-889C-4AD1-AB58-B1A4B51DDA45}" presName="parallelogram3" presStyleLbl="alignNode1" presStyleIdx="2" presStyleCnt="28"/>
      <dgm:spPr/>
    </dgm:pt>
    <dgm:pt modelId="{6172FFCC-CD5A-49C9-9FE5-FA1B85E699B6}" type="pres">
      <dgm:prSet presAssocID="{B1421123-889C-4AD1-AB58-B1A4B51DDA45}" presName="parallelogram4" presStyleLbl="alignNode1" presStyleIdx="3" presStyleCnt="28"/>
      <dgm:spPr/>
    </dgm:pt>
    <dgm:pt modelId="{65654D40-04E4-48D7-BFB6-3D4BA1C98AE3}" type="pres">
      <dgm:prSet presAssocID="{B1421123-889C-4AD1-AB58-B1A4B51DDA45}" presName="parallelogram5" presStyleLbl="alignNode1" presStyleIdx="4" presStyleCnt="28"/>
      <dgm:spPr/>
    </dgm:pt>
    <dgm:pt modelId="{7B6D15A8-A106-4E45-BE27-8A10D649E368}" type="pres">
      <dgm:prSet presAssocID="{B1421123-889C-4AD1-AB58-B1A4B51DDA45}" presName="parallelogram6" presStyleLbl="alignNode1" presStyleIdx="5" presStyleCnt="28"/>
      <dgm:spPr/>
    </dgm:pt>
    <dgm:pt modelId="{2B19BF2B-8E6F-4FC8-99F4-91FE312170B4}" type="pres">
      <dgm:prSet presAssocID="{B1421123-889C-4AD1-AB58-B1A4B51DDA45}" presName="parallelogram7" presStyleLbl="alignNode1" presStyleIdx="6" presStyleCnt="28"/>
      <dgm:spPr/>
    </dgm:pt>
    <dgm:pt modelId="{7FC9C37C-8D52-4D7A-B10D-48FCDA8D2051}" type="pres">
      <dgm:prSet presAssocID="{3A812F91-9C4D-4FE0-A26F-1572C0CD453C}" presName="sibTrans" presStyleCnt="0"/>
      <dgm:spPr/>
    </dgm:pt>
    <dgm:pt modelId="{F993C3B8-4023-4F25-B932-CE6F1242552B}" type="pres">
      <dgm:prSet presAssocID="{5DE3E86D-C53E-4AF7-A23E-5B347C4DB42B}" presName="parenttextcomposite" presStyleCnt="0"/>
      <dgm:spPr/>
    </dgm:pt>
    <dgm:pt modelId="{729C9612-55AF-484D-9DCD-627549A32230}" type="pres">
      <dgm:prSet presAssocID="{5DE3E86D-C53E-4AF7-A23E-5B347C4DB42B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B6C79E03-344F-4255-B581-70190D99785F}" type="pres">
      <dgm:prSet presAssocID="{5DE3E86D-C53E-4AF7-A23E-5B347C4DB42B}" presName="parallelogramComposite" presStyleCnt="0"/>
      <dgm:spPr/>
    </dgm:pt>
    <dgm:pt modelId="{86B743AB-D56B-4F10-BDB9-A733EF3FD344}" type="pres">
      <dgm:prSet presAssocID="{5DE3E86D-C53E-4AF7-A23E-5B347C4DB42B}" presName="parallelogram1" presStyleLbl="alignNode1" presStyleIdx="7" presStyleCnt="28"/>
      <dgm:spPr/>
    </dgm:pt>
    <dgm:pt modelId="{B3B0E1C8-E9F1-4658-A091-AA1447169A12}" type="pres">
      <dgm:prSet presAssocID="{5DE3E86D-C53E-4AF7-A23E-5B347C4DB42B}" presName="parallelogram2" presStyleLbl="alignNode1" presStyleIdx="8" presStyleCnt="28"/>
      <dgm:spPr/>
    </dgm:pt>
    <dgm:pt modelId="{B2E82992-E813-431E-9B16-C4EDEB0B4479}" type="pres">
      <dgm:prSet presAssocID="{5DE3E86D-C53E-4AF7-A23E-5B347C4DB42B}" presName="parallelogram3" presStyleLbl="alignNode1" presStyleIdx="9" presStyleCnt="28"/>
      <dgm:spPr/>
    </dgm:pt>
    <dgm:pt modelId="{6CED8077-A250-4CAE-B3C1-65C11566C40C}" type="pres">
      <dgm:prSet presAssocID="{5DE3E86D-C53E-4AF7-A23E-5B347C4DB42B}" presName="parallelogram4" presStyleLbl="alignNode1" presStyleIdx="10" presStyleCnt="28"/>
      <dgm:spPr/>
    </dgm:pt>
    <dgm:pt modelId="{C8199B27-9DE8-47FA-B132-C6BC0E8A5F79}" type="pres">
      <dgm:prSet presAssocID="{5DE3E86D-C53E-4AF7-A23E-5B347C4DB42B}" presName="parallelogram5" presStyleLbl="alignNode1" presStyleIdx="11" presStyleCnt="28"/>
      <dgm:spPr/>
    </dgm:pt>
    <dgm:pt modelId="{F6146C74-3A22-4A3F-9265-CBB7B97D8045}" type="pres">
      <dgm:prSet presAssocID="{5DE3E86D-C53E-4AF7-A23E-5B347C4DB42B}" presName="parallelogram6" presStyleLbl="alignNode1" presStyleIdx="12" presStyleCnt="28"/>
      <dgm:spPr/>
    </dgm:pt>
    <dgm:pt modelId="{F5664164-C5E7-472F-9023-DD04BA09649A}" type="pres">
      <dgm:prSet presAssocID="{5DE3E86D-C53E-4AF7-A23E-5B347C4DB42B}" presName="parallelogram7" presStyleLbl="alignNode1" presStyleIdx="13" presStyleCnt="28"/>
      <dgm:spPr/>
    </dgm:pt>
    <dgm:pt modelId="{FA18BDAB-A8D8-4546-9D60-B71B292A9D4E}" type="pres">
      <dgm:prSet presAssocID="{F19F13D7-4CA7-4C72-9139-1F2FC8809FA6}" presName="sibTrans" presStyleCnt="0"/>
      <dgm:spPr/>
    </dgm:pt>
    <dgm:pt modelId="{FCD62A5B-6398-4192-81B4-296B22993545}" type="pres">
      <dgm:prSet presAssocID="{87BA04EB-5FAF-4755-A573-1CAA75EE5E52}" presName="parenttextcomposite" presStyleCnt="0"/>
      <dgm:spPr/>
    </dgm:pt>
    <dgm:pt modelId="{D1BF527E-2F29-479E-A3B1-33E3431EAC06}" type="pres">
      <dgm:prSet presAssocID="{87BA04EB-5FAF-4755-A573-1CAA75EE5E52}" presName="parenttext" presStyleLbl="revTx" presStyleIdx="2" presStyleCnt="4" custScaleY="127982">
        <dgm:presLayoutVars>
          <dgm:chMax/>
          <dgm:chPref val="2"/>
          <dgm:bulletEnabled val="1"/>
        </dgm:presLayoutVars>
      </dgm:prSet>
      <dgm:spPr/>
    </dgm:pt>
    <dgm:pt modelId="{D6662A35-586E-494C-85EB-C8733482DFA8}" type="pres">
      <dgm:prSet presAssocID="{87BA04EB-5FAF-4755-A573-1CAA75EE5E52}" presName="parallelogramComposite" presStyleCnt="0"/>
      <dgm:spPr/>
    </dgm:pt>
    <dgm:pt modelId="{1CBD9822-8039-4414-970C-7D477DC2A7AA}" type="pres">
      <dgm:prSet presAssocID="{87BA04EB-5FAF-4755-A573-1CAA75EE5E52}" presName="parallelogram1" presStyleLbl="alignNode1" presStyleIdx="14" presStyleCnt="28"/>
      <dgm:spPr/>
    </dgm:pt>
    <dgm:pt modelId="{B8F6C868-D0C5-4DEB-9F30-96108027ACBB}" type="pres">
      <dgm:prSet presAssocID="{87BA04EB-5FAF-4755-A573-1CAA75EE5E52}" presName="parallelogram2" presStyleLbl="alignNode1" presStyleIdx="15" presStyleCnt="28"/>
      <dgm:spPr/>
    </dgm:pt>
    <dgm:pt modelId="{BA851427-4C89-4577-B1D1-207F2406FC3D}" type="pres">
      <dgm:prSet presAssocID="{87BA04EB-5FAF-4755-A573-1CAA75EE5E52}" presName="parallelogram3" presStyleLbl="alignNode1" presStyleIdx="16" presStyleCnt="28"/>
      <dgm:spPr/>
    </dgm:pt>
    <dgm:pt modelId="{2B25C5F0-1AD8-4B2A-B225-4591FFADB3E1}" type="pres">
      <dgm:prSet presAssocID="{87BA04EB-5FAF-4755-A573-1CAA75EE5E52}" presName="parallelogram4" presStyleLbl="alignNode1" presStyleIdx="17" presStyleCnt="28"/>
      <dgm:spPr/>
    </dgm:pt>
    <dgm:pt modelId="{48547690-FF1D-49F5-8B63-4A5B71E983BD}" type="pres">
      <dgm:prSet presAssocID="{87BA04EB-5FAF-4755-A573-1CAA75EE5E52}" presName="parallelogram5" presStyleLbl="alignNode1" presStyleIdx="18" presStyleCnt="28"/>
      <dgm:spPr/>
    </dgm:pt>
    <dgm:pt modelId="{B1B80423-B9CD-4E0A-82F7-9A318C0CD888}" type="pres">
      <dgm:prSet presAssocID="{87BA04EB-5FAF-4755-A573-1CAA75EE5E52}" presName="parallelogram6" presStyleLbl="alignNode1" presStyleIdx="19" presStyleCnt="28"/>
      <dgm:spPr/>
    </dgm:pt>
    <dgm:pt modelId="{1598BBDC-4FE8-4F88-A19A-78FA7D6D7643}" type="pres">
      <dgm:prSet presAssocID="{87BA04EB-5FAF-4755-A573-1CAA75EE5E52}" presName="parallelogram7" presStyleLbl="alignNode1" presStyleIdx="20" presStyleCnt="28"/>
      <dgm:spPr/>
    </dgm:pt>
    <dgm:pt modelId="{B49DCF16-03BF-4B99-BFAE-F5C6A2A2E91D}" type="pres">
      <dgm:prSet presAssocID="{D4952D87-7F3B-4C58-A296-F01EBE3BDE60}" presName="sibTrans" presStyleCnt="0"/>
      <dgm:spPr/>
    </dgm:pt>
    <dgm:pt modelId="{DB40F0C4-F4F4-4DB0-991A-1EC85A34B3CC}" type="pres">
      <dgm:prSet presAssocID="{232F7B47-31AE-4B63-AFEF-B464E4212DC8}" presName="parenttextcomposite" presStyleCnt="0"/>
      <dgm:spPr/>
    </dgm:pt>
    <dgm:pt modelId="{F9174413-5578-4328-BA1D-C93744EE3356}" type="pres">
      <dgm:prSet presAssocID="{232F7B47-31AE-4B63-AFEF-B464E4212DC8}" presName="parenttext" presStyleLbl="revTx" presStyleIdx="3" presStyleCnt="4" custScaleY="125340">
        <dgm:presLayoutVars>
          <dgm:chMax/>
          <dgm:chPref val="2"/>
          <dgm:bulletEnabled val="1"/>
        </dgm:presLayoutVars>
      </dgm:prSet>
      <dgm:spPr/>
    </dgm:pt>
    <dgm:pt modelId="{6F37C9CF-8BFF-4F70-A764-6138F1637E5D}" type="pres">
      <dgm:prSet presAssocID="{232F7B47-31AE-4B63-AFEF-B464E4212DC8}" presName="parallelogramComposite" presStyleCnt="0"/>
      <dgm:spPr/>
    </dgm:pt>
    <dgm:pt modelId="{1AC8B27A-DBAA-4B50-A78E-68E19CECAB21}" type="pres">
      <dgm:prSet presAssocID="{232F7B47-31AE-4B63-AFEF-B464E4212DC8}" presName="parallelogram1" presStyleLbl="alignNode1" presStyleIdx="21" presStyleCnt="28"/>
      <dgm:spPr/>
    </dgm:pt>
    <dgm:pt modelId="{556956E8-8E69-439A-B110-77880425E676}" type="pres">
      <dgm:prSet presAssocID="{232F7B47-31AE-4B63-AFEF-B464E4212DC8}" presName="parallelogram2" presStyleLbl="alignNode1" presStyleIdx="22" presStyleCnt="28"/>
      <dgm:spPr/>
    </dgm:pt>
    <dgm:pt modelId="{F515A461-A7B9-4E3D-90C4-E0B347A37331}" type="pres">
      <dgm:prSet presAssocID="{232F7B47-31AE-4B63-AFEF-B464E4212DC8}" presName="parallelogram3" presStyleLbl="alignNode1" presStyleIdx="23" presStyleCnt="28"/>
      <dgm:spPr/>
    </dgm:pt>
    <dgm:pt modelId="{18F8A901-3A31-4D0F-9BA9-8F5121D36B50}" type="pres">
      <dgm:prSet presAssocID="{232F7B47-31AE-4B63-AFEF-B464E4212DC8}" presName="parallelogram4" presStyleLbl="alignNode1" presStyleIdx="24" presStyleCnt="28"/>
      <dgm:spPr/>
    </dgm:pt>
    <dgm:pt modelId="{FF6CEB89-FE34-468B-B3C7-F0A7639E5406}" type="pres">
      <dgm:prSet presAssocID="{232F7B47-31AE-4B63-AFEF-B464E4212DC8}" presName="parallelogram5" presStyleLbl="alignNode1" presStyleIdx="25" presStyleCnt="28"/>
      <dgm:spPr/>
    </dgm:pt>
    <dgm:pt modelId="{123F2523-4FAF-4CE2-8916-EF1154F28059}" type="pres">
      <dgm:prSet presAssocID="{232F7B47-31AE-4B63-AFEF-B464E4212DC8}" presName="parallelogram6" presStyleLbl="alignNode1" presStyleIdx="26" presStyleCnt="28"/>
      <dgm:spPr/>
    </dgm:pt>
    <dgm:pt modelId="{07CAD570-0C91-4E59-B935-5066C4FC0120}" type="pres">
      <dgm:prSet presAssocID="{232F7B47-31AE-4B63-AFEF-B464E4212DC8}" presName="parallelogram7" presStyleLbl="alignNode1" presStyleIdx="27" presStyleCnt="28"/>
      <dgm:spPr/>
    </dgm:pt>
  </dgm:ptLst>
  <dgm:cxnLst>
    <dgm:cxn modelId="{A835832D-A790-4E9F-A7AB-2F5595B2FE0B}" srcId="{7669E626-846E-4EA2-96DB-BA34D2BEBD8E}" destId="{B1421123-889C-4AD1-AB58-B1A4B51DDA45}" srcOrd="0" destOrd="0" parTransId="{65AF5E6A-FB6A-42CD-967C-CF79B4809401}" sibTransId="{3A812F91-9C4D-4FE0-A26F-1572C0CD453C}"/>
    <dgm:cxn modelId="{4708B731-3146-4631-91C9-903731496F58}" type="presOf" srcId="{232F7B47-31AE-4B63-AFEF-B464E4212DC8}" destId="{F9174413-5578-4328-BA1D-C93744EE3356}" srcOrd="0" destOrd="0" presId="urn:microsoft.com/office/officeart/2008/layout/VerticalAccentList"/>
    <dgm:cxn modelId="{8B63F968-DA8D-4E0D-BD8E-84055AD10B85}" type="presOf" srcId="{5DE3E86D-C53E-4AF7-A23E-5B347C4DB42B}" destId="{729C9612-55AF-484D-9DCD-627549A32230}" srcOrd="0" destOrd="0" presId="urn:microsoft.com/office/officeart/2008/layout/VerticalAccentList"/>
    <dgm:cxn modelId="{F650B350-BB54-4253-9F0E-D7DF63AD816B}" srcId="{7669E626-846E-4EA2-96DB-BA34D2BEBD8E}" destId="{87BA04EB-5FAF-4755-A573-1CAA75EE5E52}" srcOrd="2" destOrd="0" parTransId="{05088654-0452-4B67-A886-F0E815F4FF43}" sibTransId="{D4952D87-7F3B-4C58-A296-F01EBE3BDE60}"/>
    <dgm:cxn modelId="{9A2D6552-7BB1-42EA-8789-9AA333AC2AD7}" type="presOf" srcId="{B1421123-889C-4AD1-AB58-B1A4B51DDA45}" destId="{126CABB1-77B9-41E2-B005-88C4B4D461A8}" srcOrd="0" destOrd="0" presId="urn:microsoft.com/office/officeart/2008/layout/VerticalAccentList"/>
    <dgm:cxn modelId="{69A2007E-CFDD-44FF-A72F-E29585EC1DA6}" srcId="{7669E626-846E-4EA2-96DB-BA34D2BEBD8E}" destId="{232F7B47-31AE-4B63-AFEF-B464E4212DC8}" srcOrd="3" destOrd="0" parTransId="{1A1E0A28-7E8C-461B-820B-4BFF7001EF24}" sibTransId="{920903A2-F879-4527-8ED3-FF6A2D3E92D2}"/>
    <dgm:cxn modelId="{620CB08C-313E-4F45-8E8F-9D8B282B18C9}" type="presOf" srcId="{7669E626-846E-4EA2-96DB-BA34D2BEBD8E}" destId="{22360B36-1855-4A45-97ED-1F757230022B}" srcOrd="0" destOrd="0" presId="urn:microsoft.com/office/officeart/2008/layout/VerticalAccentList"/>
    <dgm:cxn modelId="{0B45AACB-BC91-4D4B-90DE-926259FAFAEE}" type="presOf" srcId="{87BA04EB-5FAF-4755-A573-1CAA75EE5E52}" destId="{D1BF527E-2F29-479E-A3B1-33E3431EAC06}" srcOrd="0" destOrd="0" presId="urn:microsoft.com/office/officeart/2008/layout/VerticalAccentList"/>
    <dgm:cxn modelId="{CEDF66FC-DEFA-4520-A94C-E3D203C19195}" srcId="{7669E626-846E-4EA2-96DB-BA34D2BEBD8E}" destId="{5DE3E86D-C53E-4AF7-A23E-5B347C4DB42B}" srcOrd="1" destOrd="0" parTransId="{05967FF9-3FB5-4081-BF69-A4B058002616}" sibTransId="{F19F13D7-4CA7-4C72-9139-1F2FC8809FA6}"/>
    <dgm:cxn modelId="{CED19A7A-80E6-41B3-A99F-445AA1D8E1BA}" type="presParOf" srcId="{22360B36-1855-4A45-97ED-1F757230022B}" destId="{07B9E4CD-F15C-41B8-99A6-144E1ACF17A9}" srcOrd="0" destOrd="0" presId="urn:microsoft.com/office/officeart/2008/layout/VerticalAccentList"/>
    <dgm:cxn modelId="{4CDF372F-C122-413F-9646-8CFEB7E3F871}" type="presParOf" srcId="{07B9E4CD-F15C-41B8-99A6-144E1ACF17A9}" destId="{126CABB1-77B9-41E2-B005-88C4B4D461A8}" srcOrd="0" destOrd="0" presId="urn:microsoft.com/office/officeart/2008/layout/VerticalAccentList"/>
    <dgm:cxn modelId="{0F5AAC02-CB13-4513-B3AA-5BDBDCB89DB3}" type="presParOf" srcId="{22360B36-1855-4A45-97ED-1F757230022B}" destId="{0189C651-C98D-4DD1-8BC5-0D7276AC0C53}" srcOrd="1" destOrd="0" presId="urn:microsoft.com/office/officeart/2008/layout/VerticalAccentList"/>
    <dgm:cxn modelId="{FD1D1B79-6F3B-474F-8A86-9A66A94A699A}" type="presParOf" srcId="{0189C651-C98D-4DD1-8BC5-0D7276AC0C53}" destId="{48E6041A-FB09-4EF9-97E6-59BB54173CF6}" srcOrd="0" destOrd="0" presId="urn:microsoft.com/office/officeart/2008/layout/VerticalAccentList"/>
    <dgm:cxn modelId="{E62D8567-7064-43B8-B726-8405C5A483A6}" type="presParOf" srcId="{0189C651-C98D-4DD1-8BC5-0D7276AC0C53}" destId="{F7580D46-8DF7-4887-A236-0FCDCE38E6AA}" srcOrd="1" destOrd="0" presId="urn:microsoft.com/office/officeart/2008/layout/VerticalAccentList"/>
    <dgm:cxn modelId="{8FD230B7-C030-458C-A958-1511D8B8C79C}" type="presParOf" srcId="{0189C651-C98D-4DD1-8BC5-0D7276AC0C53}" destId="{C569209E-2FBF-40B1-87D9-952B00D672AC}" srcOrd="2" destOrd="0" presId="urn:microsoft.com/office/officeart/2008/layout/VerticalAccentList"/>
    <dgm:cxn modelId="{856BE933-0142-41EA-8B07-C2D93CC0228B}" type="presParOf" srcId="{0189C651-C98D-4DD1-8BC5-0D7276AC0C53}" destId="{6172FFCC-CD5A-49C9-9FE5-FA1B85E699B6}" srcOrd="3" destOrd="0" presId="urn:microsoft.com/office/officeart/2008/layout/VerticalAccentList"/>
    <dgm:cxn modelId="{7357C227-ECDC-4C8C-9732-DDCED6A2C1BA}" type="presParOf" srcId="{0189C651-C98D-4DD1-8BC5-0D7276AC0C53}" destId="{65654D40-04E4-48D7-BFB6-3D4BA1C98AE3}" srcOrd="4" destOrd="0" presId="urn:microsoft.com/office/officeart/2008/layout/VerticalAccentList"/>
    <dgm:cxn modelId="{B412ABF1-AED4-438D-9F3F-87B070B58905}" type="presParOf" srcId="{0189C651-C98D-4DD1-8BC5-0D7276AC0C53}" destId="{7B6D15A8-A106-4E45-BE27-8A10D649E368}" srcOrd="5" destOrd="0" presId="urn:microsoft.com/office/officeart/2008/layout/VerticalAccentList"/>
    <dgm:cxn modelId="{66C30141-5E85-4AAF-B926-529F7BA0CCD5}" type="presParOf" srcId="{0189C651-C98D-4DD1-8BC5-0D7276AC0C53}" destId="{2B19BF2B-8E6F-4FC8-99F4-91FE312170B4}" srcOrd="6" destOrd="0" presId="urn:microsoft.com/office/officeart/2008/layout/VerticalAccentList"/>
    <dgm:cxn modelId="{A8FC0B5D-430D-4E28-8F2D-EB7B9C5861D6}" type="presParOf" srcId="{22360B36-1855-4A45-97ED-1F757230022B}" destId="{7FC9C37C-8D52-4D7A-B10D-48FCDA8D2051}" srcOrd="2" destOrd="0" presId="urn:microsoft.com/office/officeart/2008/layout/VerticalAccentList"/>
    <dgm:cxn modelId="{BF6F993F-AAF7-494E-A673-0809B0724385}" type="presParOf" srcId="{22360B36-1855-4A45-97ED-1F757230022B}" destId="{F993C3B8-4023-4F25-B932-CE6F1242552B}" srcOrd="3" destOrd="0" presId="urn:microsoft.com/office/officeart/2008/layout/VerticalAccentList"/>
    <dgm:cxn modelId="{00109AF1-AD5C-43BF-9CF8-38499CEA30EA}" type="presParOf" srcId="{F993C3B8-4023-4F25-B932-CE6F1242552B}" destId="{729C9612-55AF-484D-9DCD-627549A32230}" srcOrd="0" destOrd="0" presId="urn:microsoft.com/office/officeart/2008/layout/VerticalAccentList"/>
    <dgm:cxn modelId="{9CFFB79E-2AF3-4509-82EE-1E5563F82571}" type="presParOf" srcId="{22360B36-1855-4A45-97ED-1F757230022B}" destId="{B6C79E03-344F-4255-B581-70190D99785F}" srcOrd="4" destOrd="0" presId="urn:microsoft.com/office/officeart/2008/layout/VerticalAccentList"/>
    <dgm:cxn modelId="{35385202-DC18-4834-9000-C67A678B2841}" type="presParOf" srcId="{B6C79E03-344F-4255-B581-70190D99785F}" destId="{86B743AB-D56B-4F10-BDB9-A733EF3FD344}" srcOrd="0" destOrd="0" presId="urn:microsoft.com/office/officeart/2008/layout/VerticalAccentList"/>
    <dgm:cxn modelId="{0E16B325-7690-452C-8C87-D33101D35B1F}" type="presParOf" srcId="{B6C79E03-344F-4255-B581-70190D99785F}" destId="{B3B0E1C8-E9F1-4658-A091-AA1447169A12}" srcOrd="1" destOrd="0" presId="urn:microsoft.com/office/officeart/2008/layout/VerticalAccentList"/>
    <dgm:cxn modelId="{7064EEE6-30CA-4692-9296-62AB718B375A}" type="presParOf" srcId="{B6C79E03-344F-4255-B581-70190D99785F}" destId="{B2E82992-E813-431E-9B16-C4EDEB0B4479}" srcOrd="2" destOrd="0" presId="urn:microsoft.com/office/officeart/2008/layout/VerticalAccentList"/>
    <dgm:cxn modelId="{F93B4370-C85D-4779-9FAC-5B8B26E4E065}" type="presParOf" srcId="{B6C79E03-344F-4255-B581-70190D99785F}" destId="{6CED8077-A250-4CAE-B3C1-65C11566C40C}" srcOrd="3" destOrd="0" presId="urn:microsoft.com/office/officeart/2008/layout/VerticalAccentList"/>
    <dgm:cxn modelId="{15DCB113-E6DA-44F4-B64D-EF7C28D94D5D}" type="presParOf" srcId="{B6C79E03-344F-4255-B581-70190D99785F}" destId="{C8199B27-9DE8-47FA-B132-C6BC0E8A5F79}" srcOrd="4" destOrd="0" presId="urn:microsoft.com/office/officeart/2008/layout/VerticalAccentList"/>
    <dgm:cxn modelId="{1604E4B2-C335-4ABB-9C0E-59C5BC3D3284}" type="presParOf" srcId="{B6C79E03-344F-4255-B581-70190D99785F}" destId="{F6146C74-3A22-4A3F-9265-CBB7B97D8045}" srcOrd="5" destOrd="0" presId="urn:microsoft.com/office/officeart/2008/layout/VerticalAccentList"/>
    <dgm:cxn modelId="{6CBE70F0-B58C-4D71-BEEB-60E6BA04846B}" type="presParOf" srcId="{B6C79E03-344F-4255-B581-70190D99785F}" destId="{F5664164-C5E7-472F-9023-DD04BA09649A}" srcOrd="6" destOrd="0" presId="urn:microsoft.com/office/officeart/2008/layout/VerticalAccentList"/>
    <dgm:cxn modelId="{6C953FB5-FDA0-49A0-AA32-C78E17852443}" type="presParOf" srcId="{22360B36-1855-4A45-97ED-1F757230022B}" destId="{FA18BDAB-A8D8-4546-9D60-B71B292A9D4E}" srcOrd="5" destOrd="0" presId="urn:microsoft.com/office/officeart/2008/layout/VerticalAccentList"/>
    <dgm:cxn modelId="{367C389D-1024-4304-BE5B-30E310AAAD63}" type="presParOf" srcId="{22360B36-1855-4A45-97ED-1F757230022B}" destId="{FCD62A5B-6398-4192-81B4-296B22993545}" srcOrd="6" destOrd="0" presId="urn:microsoft.com/office/officeart/2008/layout/VerticalAccentList"/>
    <dgm:cxn modelId="{2EEBC5CA-7157-49FE-BB13-AD8FF9245EDE}" type="presParOf" srcId="{FCD62A5B-6398-4192-81B4-296B22993545}" destId="{D1BF527E-2F29-479E-A3B1-33E3431EAC06}" srcOrd="0" destOrd="0" presId="urn:microsoft.com/office/officeart/2008/layout/VerticalAccentList"/>
    <dgm:cxn modelId="{A461DE8A-9257-4853-B070-78CE2CCE9749}" type="presParOf" srcId="{22360B36-1855-4A45-97ED-1F757230022B}" destId="{D6662A35-586E-494C-85EB-C8733482DFA8}" srcOrd="7" destOrd="0" presId="urn:microsoft.com/office/officeart/2008/layout/VerticalAccentList"/>
    <dgm:cxn modelId="{8DA1D5A0-4E63-4D81-B40A-6F5CA84412B3}" type="presParOf" srcId="{D6662A35-586E-494C-85EB-C8733482DFA8}" destId="{1CBD9822-8039-4414-970C-7D477DC2A7AA}" srcOrd="0" destOrd="0" presId="urn:microsoft.com/office/officeart/2008/layout/VerticalAccentList"/>
    <dgm:cxn modelId="{B1D7E232-2EBB-41BC-A032-9744356EC3A2}" type="presParOf" srcId="{D6662A35-586E-494C-85EB-C8733482DFA8}" destId="{B8F6C868-D0C5-4DEB-9F30-96108027ACBB}" srcOrd="1" destOrd="0" presId="urn:microsoft.com/office/officeart/2008/layout/VerticalAccentList"/>
    <dgm:cxn modelId="{421DB61E-E772-4A0B-8EA1-97151B57653D}" type="presParOf" srcId="{D6662A35-586E-494C-85EB-C8733482DFA8}" destId="{BA851427-4C89-4577-B1D1-207F2406FC3D}" srcOrd="2" destOrd="0" presId="urn:microsoft.com/office/officeart/2008/layout/VerticalAccentList"/>
    <dgm:cxn modelId="{476D129E-8A91-4A16-80AB-032B2624BD93}" type="presParOf" srcId="{D6662A35-586E-494C-85EB-C8733482DFA8}" destId="{2B25C5F0-1AD8-4B2A-B225-4591FFADB3E1}" srcOrd="3" destOrd="0" presId="urn:microsoft.com/office/officeart/2008/layout/VerticalAccentList"/>
    <dgm:cxn modelId="{ABF6A658-C50B-4318-9144-7E299051F2C3}" type="presParOf" srcId="{D6662A35-586E-494C-85EB-C8733482DFA8}" destId="{48547690-FF1D-49F5-8B63-4A5B71E983BD}" srcOrd="4" destOrd="0" presId="urn:microsoft.com/office/officeart/2008/layout/VerticalAccentList"/>
    <dgm:cxn modelId="{D32B2D41-65D3-4E4A-8911-96E3AC18A1AD}" type="presParOf" srcId="{D6662A35-586E-494C-85EB-C8733482DFA8}" destId="{B1B80423-B9CD-4E0A-82F7-9A318C0CD888}" srcOrd="5" destOrd="0" presId="urn:microsoft.com/office/officeart/2008/layout/VerticalAccentList"/>
    <dgm:cxn modelId="{C2A2F277-8CE6-4786-9899-66BF375A5CE4}" type="presParOf" srcId="{D6662A35-586E-494C-85EB-C8733482DFA8}" destId="{1598BBDC-4FE8-4F88-A19A-78FA7D6D7643}" srcOrd="6" destOrd="0" presId="urn:microsoft.com/office/officeart/2008/layout/VerticalAccentList"/>
    <dgm:cxn modelId="{0AE96A4D-8626-4740-AB1F-22A1D57F2FFE}" type="presParOf" srcId="{22360B36-1855-4A45-97ED-1F757230022B}" destId="{B49DCF16-03BF-4B99-BFAE-F5C6A2A2E91D}" srcOrd="8" destOrd="0" presId="urn:microsoft.com/office/officeart/2008/layout/VerticalAccentList"/>
    <dgm:cxn modelId="{C726119C-3534-4AB1-BE4B-7A8E91288644}" type="presParOf" srcId="{22360B36-1855-4A45-97ED-1F757230022B}" destId="{DB40F0C4-F4F4-4DB0-991A-1EC85A34B3CC}" srcOrd="9" destOrd="0" presId="urn:microsoft.com/office/officeart/2008/layout/VerticalAccentList"/>
    <dgm:cxn modelId="{2766BE6C-CCAF-47AF-9C9F-5B38F732572E}" type="presParOf" srcId="{DB40F0C4-F4F4-4DB0-991A-1EC85A34B3CC}" destId="{F9174413-5578-4328-BA1D-C93744EE3356}" srcOrd="0" destOrd="0" presId="urn:microsoft.com/office/officeart/2008/layout/VerticalAccentList"/>
    <dgm:cxn modelId="{420F04A7-3A8A-4831-8568-F18CD874900B}" type="presParOf" srcId="{22360B36-1855-4A45-97ED-1F757230022B}" destId="{6F37C9CF-8BFF-4F70-A764-6138F1637E5D}" srcOrd="10" destOrd="0" presId="urn:microsoft.com/office/officeart/2008/layout/VerticalAccentList"/>
    <dgm:cxn modelId="{99F3D1CA-C2C7-4FB7-95C3-6BBCA837267A}" type="presParOf" srcId="{6F37C9CF-8BFF-4F70-A764-6138F1637E5D}" destId="{1AC8B27A-DBAA-4B50-A78E-68E19CECAB21}" srcOrd="0" destOrd="0" presId="urn:microsoft.com/office/officeart/2008/layout/VerticalAccentList"/>
    <dgm:cxn modelId="{DB30480D-13C8-4D7C-833D-6C6C8402B575}" type="presParOf" srcId="{6F37C9CF-8BFF-4F70-A764-6138F1637E5D}" destId="{556956E8-8E69-439A-B110-77880425E676}" srcOrd="1" destOrd="0" presId="urn:microsoft.com/office/officeart/2008/layout/VerticalAccentList"/>
    <dgm:cxn modelId="{0506FF2E-6539-497E-AE1E-9BF5DC13EEEA}" type="presParOf" srcId="{6F37C9CF-8BFF-4F70-A764-6138F1637E5D}" destId="{F515A461-A7B9-4E3D-90C4-E0B347A37331}" srcOrd="2" destOrd="0" presId="urn:microsoft.com/office/officeart/2008/layout/VerticalAccentList"/>
    <dgm:cxn modelId="{29348CDB-2AA3-41CB-8810-0F2A70B1B622}" type="presParOf" srcId="{6F37C9CF-8BFF-4F70-A764-6138F1637E5D}" destId="{18F8A901-3A31-4D0F-9BA9-8F5121D36B50}" srcOrd="3" destOrd="0" presId="urn:microsoft.com/office/officeart/2008/layout/VerticalAccentList"/>
    <dgm:cxn modelId="{9DC3B200-3729-4DBB-9105-EC9CF67D06C4}" type="presParOf" srcId="{6F37C9CF-8BFF-4F70-A764-6138F1637E5D}" destId="{FF6CEB89-FE34-468B-B3C7-F0A7639E5406}" srcOrd="4" destOrd="0" presId="urn:microsoft.com/office/officeart/2008/layout/VerticalAccentList"/>
    <dgm:cxn modelId="{5E38E8A7-1F20-47ED-B344-CBF4BAC76410}" type="presParOf" srcId="{6F37C9CF-8BFF-4F70-A764-6138F1637E5D}" destId="{123F2523-4FAF-4CE2-8916-EF1154F28059}" srcOrd="5" destOrd="0" presId="urn:microsoft.com/office/officeart/2008/layout/VerticalAccentList"/>
    <dgm:cxn modelId="{9E72961E-C26A-45E5-AD60-A6202C4766AF}" type="presParOf" srcId="{6F37C9CF-8BFF-4F70-A764-6138F1637E5D}" destId="{07CAD570-0C91-4E59-B935-5066C4FC012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69E626-846E-4EA2-96DB-BA34D2BEBD8E}" type="doc">
      <dgm:prSet loTypeId="urn:microsoft.com/office/officeart/2008/layout/VerticalAccent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1421123-889C-4AD1-AB58-B1A4B51DDA45}">
      <dgm:prSet phldrT="[Текст]" custT="1"/>
      <dgm:spPr/>
      <dgm:t>
        <a:bodyPr/>
        <a:lstStyle/>
        <a:p>
          <a:r>
            <a:rPr lang="ru-RU" sz="1800" b="1" dirty="0"/>
            <a:t>Публикация в газете</a:t>
          </a:r>
          <a:r>
            <a:rPr lang="ru-RU" sz="1800" dirty="0"/>
            <a:t> Апшеронский рабочий №19 от 22.03.2018 г.  «Судьба страны – в руках молодых». </a:t>
          </a:r>
          <a:endParaRPr lang="ru-RU" sz="1800" b="1" dirty="0"/>
        </a:p>
      </dgm:t>
    </dgm:pt>
    <dgm:pt modelId="{65AF5E6A-FB6A-42CD-967C-CF79B4809401}" type="parTrans" cxnId="{A835832D-A790-4E9F-A7AB-2F5595B2FE0B}">
      <dgm:prSet/>
      <dgm:spPr/>
      <dgm:t>
        <a:bodyPr/>
        <a:lstStyle/>
        <a:p>
          <a:endParaRPr lang="ru-RU"/>
        </a:p>
      </dgm:t>
    </dgm:pt>
    <dgm:pt modelId="{3A812F91-9C4D-4FE0-A26F-1572C0CD453C}" type="sibTrans" cxnId="{A835832D-A790-4E9F-A7AB-2F5595B2FE0B}">
      <dgm:prSet/>
      <dgm:spPr/>
      <dgm:t>
        <a:bodyPr/>
        <a:lstStyle/>
        <a:p>
          <a:endParaRPr lang="ru-RU"/>
        </a:p>
      </dgm:t>
    </dgm:pt>
    <dgm:pt modelId="{87BA04EB-5FAF-4755-A573-1CAA75EE5E52}">
      <dgm:prSet phldrT="[Текст]" custT="1"/>
      <dgm:spPr/>
      <dgm:t>
        <a:bodyPr/>
        <a:lstStyle/>
        <a:p>
          <a:r>
            <a:rPr lang="ru-RU" sz="1800" b="0" dirty="0"/>
            <a:t> </a:t>
          </a:r>
          <a:r>
            <a:rPr lang="ru-RU" sz="1800" b="1" dirty="0"/>
            <a:t>Публикация в газете</a:t>
          </a:r>
          <a:r>
            <a:rPr lang="ru-RU" sz="1800" dirty="0"/>
            <a:t> Предгорье Кубани «Зеленый мир». №12 от 28.03.2018 г.</a:t>
          </a:r>
          <a:endParaRPr lang="ru-RU" sz="1800" b="1" dirty="0"/>
        </a:p>
      </dgm:t>
    </dgm:pt>
    <dgm:pt modelId="{05088654-0452-4B67-A886-F0E815F4FF43}" type="parTrans" cxnId="{F650B350-BB54-4253-9F0E-D7DF63AD816B}">
      <dgm:prSet/>
      <dgm:spPr/>
      <dgm:t>
        <a:bodyPr/>
        <a:lstStyle/>
        <a:p>
          <a:endParaRPr lang="ru-RU"/>
        </a:p>
      </dgm:t>
    </dgm:pt>
    <dgm:pt modelId="{D4952D87-7F3B-4C58-A296-F01EBE3BDE60}" type="sibTrans" cxnId="{F650B350-BB54-4253-9F0E-D7DF63AD816B}">
      <dgm:prSet/>
      <dgm:spPr/>
      <dgm:t>
        <a:bodyPr/>
        <a:lstStyle/>
        <a:p>
          <a:endParaRPr lang="ru-RU"/>
        </a:p>
      </dgm:t>
    </dgm:pt>
    <dgm:pt modelId="{232F7B47-31AE-4B63-AFEF-B464E4212DC8}">
      <dgm:prSet custT="1"/>
      <dgm:spPr/>
      <dgm:t>
        <a:bodyPr/>
        <a:lstStyle/>
        <a:p>
          <a:r>
            <a:rPr lang="ru-RU" sz="1800" b="1" dirty="0"/>
            <a:t>Публикация в газете</a:t>
          </a:r>
          <a:r>
            <a:rPr lang="ru-RU" sz="1800" dirty="0"/>
            <a:t> Предгорье Кубани №25 от 21-27.06.2018 г. «Про профориентацию» </a:t>
          </a:r>
          <a:endParaRPr lang="ru-RU" sz="1800" b="1" dirty="0"/>
        </a:p>
      </dgm:t>
    </dgm:pt>
    <dgm:pt modelId="{1A1E0A28-7E8C-461B-820B-4BFF7001EF24}" type="parTrans" cxnId="{69A2007E-CFDD-44FF-A72F-E29585EC1DA6}">
      <dgm:prSet/>
      <dgm:spPr/>
      <dgm:t>
        <a:bodyPr/>
        <a:lstStyle/>
        <a:p>
          <a:endParaRPr lang="ru-RU"/>
        </a:p>
      </dgm:t>
    </dgm:pt>
    <dgm:pt modelId="{920903A2-F879-4527-8ED3-FF6A2D3E92D2}" type="sibTrans" cxnId="{69A2007E-CFDD-44FF-A72F-E29585EC1DA6}">
      <dgm:prSet/>
      <dgm:spPr/>
      <dgm:t>
        <a:bodyPr/>
        <a:lstStyle/>
        <a:p>
          <a:endParaRPr lang="ru-RU"/>
        </a:p>
      </dgm:t>
    </dgm:pt>
    <dgm:pt modelId="{5DE3E86D-C53E-4AF7-A23E-5B347C4DB42B}">
      <dgm:prSet/>
      <dgm:spPr/>
      <dgm:t>
        <a:bodyPr/>
        <a:lstStyle/>
        <a:p>
          <a:r>
            <a:rPr lang="ru-RU" b="1" dirty="0"/>
            <a:t>Публикация в газете</a:t>
          </a:r>
          <a:r>
            <a:rPr lang="ru-RU" dirty="0"/>
            <a:t> Апшеронский рабочий № 37  от 31.05.18г. – «Школа лидера-путь к успеху, путь к мечте».</a:t>
          </a:r>
        </a:p>
      </dgm:t>
    </dgm:pt>
    <dgm:pt modelId="{05967FF9-3FB5-4081-BF69-A4B058002616}" type="parTrans" cxnId="{CEDF66FC-DEFA-4520-A94C-E3D203C19195}">
      <dgm:prSet/>
      <dgm:spPr/>
      <dgm:t>
        <a:bodyPr/>
        <a:lstStyle/>
        <a:p>
          <a:endParaRPr lang="ru-RU"/>
        </a:p>
      </dgm:t>
    </dgm:pt>
    <dgm:pt modelId="{F19F13D7-4CA7-4C72-9139-1F2FC8809FA6}" type="sibTrans" cxnId="{CEDF66FC-DEFA-4520-A94C-E3D203C19195}">
      <dgm:prSet/>
      <dgm:spPr/>
      <dgm:t>
        <a:bodyPr/>
        <a:lstStyle/>
        <a:p>
          <a:endParaRPr lang="ru-RU"/>
        </a:p>
      </dgm:t>
    </dgm:pt>
    <dgm:pt modelId="{22360B36-1855-4A45-97ED-1F757230022B}" type="pres">
      <dgm:prSet presAssocID="{7669E626-846E-4EA2-96DB-BA34D2BEBD8E}" presName="Name0" presStyleCnt="0">
        <dgm:presLayoutVars>
          <dgm:chMax/>
          <dgm:chPref/>
          <dgm:dir/>
        </dgm:presLayoutVars>
      </dgm:prSet>
      <dgm:spPr/>
    </dgm:pt>
    <dgm:pt modelId="{07B9E4CD-F15C-41B8-99A6-144E1ACF17A9}" type="pres">
      <dgm:prSet presAssocID="{B1421123-889C-4AD1-AB58-B1A4B51DDA45}" presName="parenttextcomposite" presStyleCnt="0"/>
      <dgm:spPr/>
    </dgm:pt>
    <dgm:pt modelId="{126CABB1-77B9-41E2-B005-88C4B4D461A8}" type="pres">
      <dgm:prSet presAssocID="{B1421123-889C-4AD1-AB58-B1A4B51DDA45}" presName="parenttext" presStyleLbl="revTx" presStyleIdx="0" presStyleCnt="4" custScaleY="93320">
        <dgm:presLayoutVars>
          <dgm:chMax/>
          <dgm:chPref val="2"/>
          <dgm:bulletEnabled val="1"/>
        </dgm:presLayoutVars>
      </dgm:prSet>
      <dgm:spPr/>
    </dgm:pt>
    <dgm:pt modelId="{0189C651-C98D-4DD1-8BC5-0D7276AC0C53}" type="pres">
      <dgm:prSet presAssocID="{B1421123-889C-4AD1-AB58-B1A4B51DDA45}" presName="parallelogramComposite" presStyleCnt="0"/>
      <dgm:spPr/>
    </dgm:pt>
    <dgm:pt modelId="{48E6041A-FB09-4EF9-97E6-59BB54173CF6}" type="pres">
      <dgm:prSet presAssocID="{B1421123-889C-4AD1-AB58-B1A4B51DDA45}" presName="parallelogram1" presStyleLbl="alignNode1" presStyleIdx="0" presStyleCnt="28"/>
      <dgm:spPr/>
    </dgm:pt>
    <dgm:pt modelId="{F7580D46-8DF7-4887-A236-0FCDCE38E6AA}" type="pres">
      <dgm:prSet presAssocID="{B1421123-889C-4AD1-AB58-B1A4B51DDA45}" presName="parallelogram2" presStyleLbl="alignNode1" presStyleIdx="1" presStyleCnt="28"/>
      <dgm:spPr/>
    </dgm:pt>
    <dgm:pt modelId="{C569209E-2FBF-40B1-87D9-952B00D672AC}" type="pres">
      <dgm:prSet presAssocID="{B1421123-889C-4AD1-AB58-B1A4B51DDA45}" presName="parallelogram3" presStyleLbl="alignNode1" presStyleIdx="2" presStyleCnt="28"/>
      <dgm:spPr/>
    </dgm:pt>
    <dgm:pt modelId="{6172FFCC-CD5A-49C9-9FE5-FA1B85E699B6}" type="pres">
      <dgm:prSet presAssocID="{B1421123-889C-4AD1-AB58-B1A4B51DDA45}" presName="parallelogram4" presStyleLbl="alignNode1" presStyleIdx="3" presStyleCnt="28"/>
      <dgm:spPr/>
    </dgm:pt>
    <dgm:pt modelId="{65654D40-04E4-48D7-BFB6-3D4BA1C98AE3}" type="pres">
      <dgm:prSet presAssocID="{B1421123-889C-4AD1-AB58-B1A4B51DDA45}" presName="parallelogram5" presStyleLbl="alignNode1" presStyleIdx="4" presStyleCnt="28"/>
      <dgm:spPr/>
    </dgm:pt>
    <dgm:pt modelId="{7B6D15A8-A106-4E45-BE27-8A10D649E368}" type="pres">
      <dgm:prSet presAssocID="{B1421123-889C-4AD1-AB58-B1A4B51DDA45}" presName="parallelogram6" presStyleLbl="alignNode1" presStyleIdx="5" presStyleCnt="28"/>
      <dgm:spPr/>
    </dgm:pt>
    <dgm:pt modelId="{2B19BF2B-8E6F-4FC8-99F4-91FE312170B4}" type="pres">
      <dgm:prSet presAssocID="{B1421123-889C-4AD1-AB58-B1A4B51DDA45}" presName="parallelogram7" presStyleLbl="alignNode1" presStyleIdx="6" presStyleCnt="28"/>
      <dgm:spPr/>
    </dgm:pt>
    <dgm:pt modelId="{7FC9C37C-8D52-4D7A-B10D-48FCDA8D2051}" type="pres">
      <dgm:prSet presAssocID="{3A812F91-9C4D-4FE0-A26F-1572C0CD453C}" presName="sibTrans" presStyleCnt="0"/>
      <dgm:spPr/>
    </dgm:pt>
    <dgm:pt modelId="{F993C3B8-4023-4F25-B932-CE6F1242552B}" type="pres">
      <dgm:prSet presAssocID="{5DE3E86D-C53E-4AF7-A23E-5B347C4DB42B}" presName="parenttextcomposite" presStyleCnt="0"/>
      <dgm:spPr/>
    </dgm:pt>
    <dgm:pt modelId="{729C9612-55AF-484D-9DCD-627549A32230}" type="pres">
      <dgm:prSet presAssocID="{5DE3E86D-C53E-4AF7-A23E-5B347C4DB42B}" presName="parenttext" presStyleLbl="revTx" presStyleIdx="1" presStyleCnt="4">
        <dgm:presLayoutVars>
          <dgm:chMax/>
          <dgm:chPref val="2"/>
          <dgm:bulletEnabled val="1"/>
        </dgm:presLayoutVars>
      </dgm:prSet>
      <dgm:spPr/>
    </dgm:pt>
    <dgm:pt modelId="{B6C79E03-344F-4255-B581-70190D99785F}" type="pres">
      <dgm:prSet presAssocID="{5DE3E86D-C53E-4AF7-A23E-5B347C4DB42B}" presName="parallelogramComposite" presStyleCnt="0"/>
      <dgm:spPr/>
    </dgm:pt>
    <dgm:pt modelId="{86B743AB-D56B-4F10-BDB9-A733EF3FD344}" type="pres">
      <dgm:prSet presAssocID="{5DE3E86D-C53E-4AF7-A23E-5B347C4DB42B}" presName="parallelogram1" presStyleLbl="alignNode1" presStyleIdx="7" presStyleCnt="28"/>
      <dgm:spPr/>
    </dgm:pt>
    <dgm:pt modelId="{B3B0E1C8-E9F1-4658-A091-AA1447169A12}" type="pres">
      <dgm:prSet presAssocID="{5DE3E86D-C53E-4AF7-A23E-5B347C4DB42B}" presName="parallelogram2" presStyleLbl="alignNode1" presStyleIdx="8" presStyleCnt="28"/>
      <dgm:spPr/>
    </dgm:pt>
    <dgm:pt modelId="{B2E82992-E813-431E-9B16-C4EDEB0B4479}" type="pres">
      <dgm:prSet presAssocID="{5DE3E86D-C53E-4AF7-A23E-5B347C4DB42B}" presName="parallelogram3" presStyleLbl="alignNode1" presStyleIdx="9" presStyleCnt="28"/>
      <dgm:spPr/>
    </dgm:pt>
    <dgm:pt modelId="{6CED8077-A250-4CAE-B3C1-65C11566C40C}" type="pres">
      <dgm:prSet presAssocID="{5DE3E86D-C53E-4AF7-A23E-5B347C4DB42B}" presName="parallelogram4" presStyleLbl="alignNode1" presStyleIdx="10" presStyleCnt="28"/>
      <dgm:spPr/>
    </dgm:pt>
    <dgm:pt modelId="{C8199B27-9DE8-47FA-B132-C6BC0E8A5F79}" type="pres">
      <dgm:prSet presAssocID="{5DE3E86D-C53E-4AF7-A23E-5B347C4DB42B}" presName="parallelogram5" presStyleLbl="alignNode1" presStyleIdx="11" presStyleCnt="28"/>
      <dgm:spPr/>
    </dgm:pt>
    <dgm:pt modelId="{F6146C74-3A22-4A3F-9265-CBB7B97D8045}" type="pres">
      <dgm:prSet presAssocID="{5DE3E86D-C53E-4AF7-A23E-5B347C4DB42B}" presName="parallelogram6" presStyleLbl="alignNode1" presStyleIdx="12" presStyleCnt="28"/>
      <dgm:spPr/>
    </dgm:pt>
    <dgm:pt modelId="{F5664164-C5E7-472F-9023-DD04BA09649A}" type="pres">
      <dgm:prSet presAssocID="{5DE3E86D-C53E-4AF7-A23E-5B347C4DB42B}" presName="parallelogram7" presStyleLbl="alignNode1" presStyleIdx="13" presStyleCnt="28"/>
      <dgm:spPr/>
    </dgm:pt>
    <dgm:pt modelId="{FA18BDAB-A8D8-4546-9D60-B71B292A9D4E}" type="pres">
      <dgm:prSet presAssocID="{F19F13D7-4CA7-4C72-9139-1F2FC8809FA6}" presName="sibTrans" presStyleCnt="0"/>
      <dgm:spPr/>
    </dgm:pt>
    <dgm:pt modelId="{FCD62A5B-6398-4192-81B4-296B22993545}" type="pres">
      <dgm:prSet presAssocID="{87BA04EB-5FAF-4755-A573-1CAA75EE5E52}" presName="parenttextcomposite" presStyleCnt="0"/>
      <dgm:spPr/>
    </dgm:pt>
    <dgm:pt modelId="{D1BF527E-2F29-479E-A3B1-33E3431EAC06}" type="pres">
      <dgm:prSet presAssocID="{87BA04EB-5FAF-4755-A573-1CAA75EE5E52}" presName="parenttext" presStyleLbl="revTx" presStyleIdx="2" presStyleCnt="4" custScaleY="127982">
        <dgm:presLayoutVars>
          <dgm:chMax/>
          <dgm:chPref val="2"/>
          <dgm:bulletEnabled val="1"/>
        </dgm:presLayoutVars>
      </dgm:prSet>
      <dgm:spPr/>
    </dgm:pt>
    <dgm:pt modelId="{D6662A35-586E-494C-85EB-C8733482DFA8}" type="pres">
      <dgm:prSet presAssocID="{87BA04EB-5FAF-4755-A573-1CAA75EE5E52}" presName="parallelogramComposite" presStyleCnt="0"/>
      <dgm:spPr/>
    </dgm:pt>
    <dgm:pt modelId="{1CBD9822-8039-4414-970C-7D477DC2A7AA}" type="pres">
      <dgm:prSet presAssocID="{87BA04EB-5FAF-4755-A573-1CAA75EE5E52}" presName="parallelogram1" presStyleLbl="alignNode1" presStyleIdx="14" presStyleCnt="28"/>
      <dgm:spPr/>
    </dgm:pt>
    <dgm:pt modelId="{B8F6C868-D0C5-4DEB-9F30-96108027ACBB}" type="pres">
      <dgm:prSet presAssocID="{87BA04EB-5FAF-4755-A573-1CAA75EE5E52}" presName="parallelogram2" presStyleLbl="alignNode1" presStyleIdx="15" presStyleCnt="28"/>
      <dgm:spPr/>
    </dgm:pt>
    <dgm:pt modelId="{BA851427-4C89-4577-B1D1-207F2406FC3D}" type="pres">
      <dgm:prSet presAssocID="{87BA04EB-5FAF-4755-A573-1CAA75EE5E52}" presName="parallelogram3" presStyleLbl="alignNode1" presStyleIdx="16" presStyleCnt="28"/>
      <dgm:spPr/>
    </dgm:pt>
    <dgm:pt modelId="{2B25C5F0-1AD8-4B2A-B225-4591FFADB3E1}" type="pres">
      <dgm:prSet presAssocID="{87BA04EB-5FAF-4755-A573-1CAA75EE5E52}" presName="parallelogram4" presStyleLbl="alignNode1" presStyleIdx="17" presStyleCnt="28"/>
      <dgm:spPr/>
    </dgm:pt>
    <dgm:pt modelId="{48547690-FF1D-49F5-8B63-4A5B71E983BD}" type="pres">
      <dgm:prSet presAssocID="{87BA04EB-5FAF-4755-A573-1CAA75EE5E52}" presName="parallelogram5" presStyleLbl="alignNode1" presStyleIdx="18" presStyleCnt="28"/>
      <dgm:spPr/>
    </dgm:pt>
    <dgm:pt modelId="{B1B80423-B9CD-4E0A-82F7-9A318C0CD888}" type="pres">
      <dgm:prSet presAssocID="{87BA04EB-5FAF-4755-A573-1CAA75EE5E52}" presName="parallelogram6" presStyleLbl="alignNode1" presStyleIdx="19" presStyleCnt="28"/>
      <dgm:spPr/>
    </dgm:pt>
    <dgm:pt modelId="{1598BBDC-4FE8-4F88-A19A-78FA7D6D7643}" type="pres">
      <dgm:prSet presAssocID="{87BA04EB-5FAF-4755-A573-1CAA75EE5E52}" presName="parallelogram7" presStyleLbl="alignNode1" presStyleIdx="20" presStyleCnt="28"/>
      <dgm:spPr/>
    </dgm:pt>
    <dgm:pt modelId="{B49DCF16-03BF-4B99-BFAE-F5C6A2A2E91D}" type="pres">
      <dgm:prSet presAssocID="{D4952D87-7F3B-4C58-A296-F01EBE3BDE60}" presName="sibTrans" presStyleCnt="0"/>
      <dgm:spPr/>
    </dgm:pt>
    <dgm:pt modelId="{DB40F0C4-F4F4-4DB0-991A-1EC85A34B3CC}" type="pres">
      <dgm:prSet presAssocID="{232F7B47-31AE-4B63-AFEF-B464E4212DC8}" presName="parenttextcomposite" presStyleCnt="0"/>
      <dgm:spPr/>
    </dgm:pt>
    <dgm:pt modelId="{F9174413-5578-4328-BA1D-C93744EE3356}" type="pres">
      <dgm:prSet presAssocID="{232F7B47-31AE-4B63-AFEF-B464E4212DC8}" presName="parenttext" presStyleLbl="revTx" presStyleIdx="3" presStyleCnt="4" custScaleY="125340">
        <dgm:presLayoutVars>
          <dgm:chMax/>
          <dgm:chPref val="2"/>
          <dgm:bulletEnabled val="1"/>
        </dgm:presLayoutVars>
      </dgm:prSet>
      <dgm:spPr/>
    </dgm:pt>
    <dgm:pt modelId="{6F37C9CF-8BFF-4F70-A764-6138F1637E5D}" type="pres">
      <dgm:prSet presAssocID="{232F7B47-31AE-4B63-AFEF-B464E4212DC8}" presName="parallelogramComposite" presStyleCnt="0"/>
      <dgm:spPr/>
    </dgm:pt>
    <dgm:pt modelId="{1AC8B27A-DBAA-4B50-A78E-68E19CECAB21}" type="pres">
      <dgm:prSet presAssocID="{232F7B47-31AE-4B63-AFEF-B464E4212DC8}" presName="parallelogram1" presStyleLbl="alignNode1" presStyleIdx="21" presStyleCnt="28"/>
      <dgm:spPr/>
    </dgm:pt>
    <dgm:pt modelId="{556956E8-8E69-439A-B110-77880425E676}" type="pres">
      <dgm:prSet presAssocID="{232F7B47-31AE-4B63-AFEF-B464E4212DC8}" presName="parallelogram2" presStyleLbl="alignNode1" presStyleIdx="22" presStyleCnt="28"/>
      <dgm:spPr/>
    </dgm:pt>
    <dgm:pt modelId="{F515A461-A7B9-4E3D-90C4-E0B347A37331}" type="pres">
      <dgm:prSet presAssocID="{232F7B47-31AE-4B63-AFEF-B464E4212DC8}" presName="parallelogram3" presStyleLbl="alignNode1" presStyleIdx="23" presStyleCnt="28"/>
      <dgm:spPr/>
    </dgm:pt>
    <dgm:pt modelId="{18F8A901-3A31-4D0F-9BA9-8F5121D36B50}" type="pres">
      <dgm:prSet presAssocID="{232F7B47-31AE-4B63-AFEF-B464E4212DC8}" presName="parallelogram4" presStyleLbl="alignNode1" presStyleIdx="24" presStyleCnt="28"/>
      <dgm:spPr/>
    </dgm:pt>
    <dgm:pt modelId="{FF6CEB89-FE34-468B-B3C7-F0A7639E5406}" type="pres">
      <dgm:prSet presAssocID="{232F7B47-31AE-4B63-AFEF-B464E4212DC8}" presName="parallelogram5" presStyleLbl="alignNode1" presStyleIdx="25" presStyleCnt="28"/>
      <dgm:spPr/>
    </dgm:pt>
    <dgm:pt modelId="{123F2523-4FAF-4CE2-8916-EF1154F28059}" type="pres">
      <dgm:prSet presAssocID="{232F7B47-31AE-4B63-AFEF-B464E4212DC8}" presName="parallelogram6" presStyleLbl="alignNode1" presStyleIdx="26" presStyleCnt="28"/>
      <dgm:spPr/>
    </dgm:pt>
    <dgm:pt modelId="{07CAD570-0C91-4E59-B935-5066C4FC0120}" type="pres">
      <dgm:prSet presAssocID="{232F7B47-31AE-4B63-AFEF-B464E4212DC8}" presName="parallelogram7" presStyleLbl="alignNode1" presStyleIdx="27" presStyleCnt="28"/>
      <dgm:spPr/>
    </dgm:pt>
  </dgm:ptLst>
  <dgm:cxnLst>
    <dgm:cxn modelId="{A835832D-A790-4E9F-A7AB-2F5595B2FE0B}" srcId="{7669E626-846E-4EA2-96DB-BA34D2BEBD8E}" destId="{B1421123-889C-4AD1-AB58-B1A4B51DDA45}" srcOrd="0" destOrd="0" parTransId="{65AF5E6A-FB6A-42CD-967C-CF79B4809401}" sibTransId="{3A812F91-9C4D-4FE0-A26F-1572C0CD453C}"/>
    <dgm:cxn modelId="{A40E4B60-D7FF-44D4-AE58-5CA789AEFFA7}" type="presOf" srcId="{232F7B47-31AE-4B63-AFEF-B464E4212DC8}" destId="{F9174413-5578-4328-BA1D-C93744EE3356}" srcOrd="0" destOrd="0" presId="urn:microsoft.com/office/officeart/2008/layout/VerticalAccentList"/>
    <dgm:cxn modelId="{A4937050-6372-4142-AFA4-EBF4BFD03085}" type="presOf" srcId="{87BA04EB-5FAF-4755-A573-1CAA75EE5E52}" destId="{D1BF527E-2F29-479E-A3B1-33E3431EAC06}" srcOrd="0" destOrd="0" presId="urn:microsoft.com/office/officeart/2008/layout/VerticalAccentList"/>
    <dgm:cxn modelId="{F650B350-BB54-4253-9F0E-D7DF63AD816B}" srcId="{7669E626-846E-4EA2-96DB-BA34D2BEBD8E}" destId="{87BA04EB-5FAF-4755-A573-1CAA75EE5E52}" srcOrd="2" destOrd="0" parTransId="{05088654-0452-4B67-A886-F0E815F4FF43}" sibTransId="{D4952D87-7F3B-4C58-A296-F01EBE3BDE60}"/>
    <dgm:cxn modelId="{83A85555-44FD-42FE-B1DB-70400A37516A}" type="presOf" srcId="{B1421123-889C-4AD1-AB58-B1A4B51DDA45}" destId="{126CABB1-77B9-41E2-B005-88C4B4D461A8}" srcOrd="0" destOrd="0" presId="urn:microsoft.com/office/officeart/2008/layout/VerticalAccentList"/>
    <dgm:cxn modelId="{69A2007E-CFDD-44FF-A72F-E29585EC1DA6}" srcId="{7669E626-846E-4EA2-96DB-BA34D2BEBD8E}" destId="{232F7B47-31AE-4B63-AFEF-B464E4212DC8}" srcOrd="3" destOrd="0" parTransId="{1A1E0A28-7E8C-461B-820B-4BFF7001EF24}" sibTransId="{920903A2-F879-4527-8ED3-FF6A2D3E92D2}"/>
    <dgm:cxn modelId="{83837692-1E81-49DA-A0AF-A9319923C699}" type="presOf" srcId="{7669E626-846E-4EA2-96DB-BA34D2BEBD8E}" destId="{22360B36-1855-4A45-97ED-1F757230022B}" srcOrd="0" destOrd="0" presId="urn:microsoft.com/office/officeart/2008/layout/VerticalAccentList"/>
    <dgm:cxn modelId="{DBA3E8E3-7AEE-4905-8CBC-A3F059A999D1}" type="presOf" srcId="{5DE3E86D-C53E-4AF7-A23E-5B347C4DB42B}" destId="{729C9612-55AF-484D-9DCD-627549A32230}" srcOrd="0" destOrd="0" presId="urn:microsoft.com/office/officeart/2008/layout/VerticalAccentList"/>
    <dgm:cxn modelId="{CEDF66FC-DEFA-4520-A94C-E3D203C19195}" srcId="{7669E626-846E-4EA2-96DB-BA34D2BEBD8E}" destId="{5DE3E86D-C53E-4AF7-A23E-5B347C4DB42B}" srcOrd="1" destOrd="0" parTransId="{05967FF9-3FB5-4081-BF69-A4B058002616}" sibTransId="{F19F13D7-4CA7-4C72-9139-1F2FC8809FA6}"/>
    <dgm:cxn modelId="{0F7F7EF8-E261-427B-8EA5-74FB146411DC}" type="presParOf" srcId="{22360B36-1855-4A45-97ED-1F757230022B}" destId="{07B9E4CD-F15C-41B8-99A6-144E1ACF17A9}" srcOrd="0" destOrd="0" presId="urn:microsoft.com/office/officeart/2008/layout/VerticalAccentList"/>
    <dgm:cxn modelId="{58296205-1638-406E-B627-053D26F23654}" type="presParOf" srcId="{07B9E4CD-F15C-41B8-99A6-144E1ACF17A9}" destId="{126CABB1-77B9-41E2-B005-88C4B4D461A8}" srcOrd="0" destOrd="0" presId="urn:microsoft.com/office/officeart/2008/layout/VerticalAccentList"/>
    <dgm:cxn modelId="{D724F372-1184-40E3-814B-8A59AC273D27}" type="presParOf" srcId="{22360B36-1855-4A45-97ED-1F757230022B}" destId="{0189C651-C98D-4DD1-8BC5-0D7276AC0C53}" srcOrd="1" destOrd="0" presId="urn:microsoft.com/office/officeart/2008/layout/VerticalAccentList"/>
    <dgm:cxn modelId="{88D79736-04D2-466D-99DB-ADA9916018C1}" type="presParOf" srcId="{0189C651-C98D-4DD1-8BC5-0D7276AC0C53}" destId="{48E6041A-FB09-4EF9-97E6-59BB54173CF6}" srcOrd="0" destOrd="0" presId="urn:microsoft.com/office/officeart/2008/layout/VerticalAccentList"/>
    <dgm:cxn modelId="{AA413CE1-FCE6-4835-BA22-AABE7099C4A3}" type="presParOf" srcId="{0189C651-C98D-4DD1-8BC5-0D7276AC0C53}" destId="{F7580D46-8DF7-4887-A236-0FCDCE38E6AA}" srcOrd="1" destOrd="0" presId="urn:microsoft.com/office/officeart/2008/layout/VerticalAccentList"/>
    <dgm:cxn modelId="{B9690234-36D7-4496-939B-BFAF34F1CE5B}" type="presParOf" srcId="{0189C651-C98D-4DD1-8BC5-0D7276AC0C53}" destId="{C569209E-2FBF-40B1-87D9-952B00D672AC}" srcOrd="2" destOrd="0" presId="urn:microsoft.com/office/officeart/2008/layout/VerticalAccentList"/>
    <dgm:cxn modelId="{567AD9D3-97C2-4790-93D4-AFF7F0DCF80A}" type="presParOf" srcId="{0189C651-C98D-4DD1-8BC5-0D7276AC0C53}" destId="{6172FFCC-CD5A-49C9-9FE5-FA1B85E699B6}" srcOrd="3" destOrd="0" presId="urn:microsoft.com/office/officeart/2008/layout/VerticalAccentList"/>
    <dgm:cxn modelId="{8292476C-77B0-4D23-91E6-F04C16E39A46}" type="presParOf" srcId="{0189C651-C98D-4DD1-8BC5-0D7276AC0C53}" destId="{65654D40-04E4-48D7-BFB6-3D4BA1C98AE3}" srcOrd="4" destOrd="0" presId="urn:microsoft.com/office/officeart/2008/layout/VerticalAccentList"/>
    <dgm:cxn modelId="{B17806FD-02C1-4D5B-B702-61D50DCA6FCD}" type="presParOf" srcId="{0189C651-C98D-4DD1-8BC5-0D7276AC0C53}" destId="{7B6D15A8-A106-4E45-BE27-8A10D649E368}" srcOrd="5" destOrd="0" presId="urn:microsoft.com/office/officeart/2008/layout/VerticalAccentList"/>
    <dgm:cxn modelId="{C24B9E07-2A72-4917-8D2B-1D1700ACF814}" type="presParOf" srcId="{0189C651-C98D-4DD1-8BC5-0D7276AC0C53}" destId="{2B19BF2B-8E6F-4FC8-99F4-91FE312170B4}" srcOrd="6" destOrd="0" presId="urn:microsoft.com/office/officeart/2008/layout/VerticalAccentList"/>
    <dgm:cxn modelId="{49A576FB-881D-4116-8EC9-AABB94C5203C}" type="presParOf" srcId="{22360B36-1855-4A45-97ED-1F757230022B}" destId="{7FC9C37C-8D52-4D7A-B10D-48FCDA8D2051}" srcOrd="2" destOrd="0" presId="urn:microsoft.com/office/officeart/2008/layout/VerticalAccentList"/>
    <dgm:cxn modelId="{E786737E-9047-4B14-B373-ACF9D829ED15}" type="presParOf" srcId="{22360B36-1855-4A45-97ED-1F757230022B}" destId="{F993C3B8-4023-4F25-B932-CE6F1242552B}" srcOrd="3" destOrd="0" presId="urn:microsoft.com/office/officeart/2008/layout/VerticalAccentList"/>
    <dgm:cxn modelId="{416C6FCB-6290-4D44-AB45-D897AECA6A39}" type="presParOf" srcId="{F993C3B8-4023-4F25-B932-CE6F1242552B}" destId="{729C9612-55AF-484D-9DCD-627549A32230}" srcOrd="0" destOrd="0" presId="urn:microsoft.com/office/officeart/2008/layout/VerticalAccentList"/>
    <dgm:cxn modelId="{203CC65C-B798-4100-8943-36539E128EBE}" type="presParOf" srcId="{22360B36-1855-4A45-97ED-1F757230022B}" destId="{B6C79E03-344F-4255-B581-70190D99785F}" srcOrd="4" destOrd="0" presId="urn:microsoft.com/office/officeart/2008/layout/VerticalAccentList"/>
    <dgm:cxn modelId="{B7C6BF6E-9B3E-4844-83C8-0C02A58EA55F}" type="presParOf" srcId="{B6C79E03-344F-4255-B581-70190D99785F}" destId="{86B743AB-D56B-4F10-BDB9-A733EF3FD344}" srcOrd="0" destOrd="0" presId="urn:microsoft.com/office/officeart/2008/layout/VerticalAccentList"/>
    <dgm:cxn modelId="{9E5DBA76-6ED6-42C1-BA4F-374C8DEAE404}" type="presParOf" srcId="{B6C79E03-344F-4255-B581-70190D99785F}" destId="{B3B0E1C8-E9F1-4658-A091-AA1447169A12}" srcOrd="1" destOrd="0" presId="urn:microsoft.com/office/officeart/2008/layout/VerticalAccentList"/>
    <dgm:cxn modelId="{4A611379-D4FF-4A60-BCC3-5794698CD5AF}" type="presParOf" srcId="{B6C79E03-344F-4255-B581-70190D99785F}" destId="{B2E82992-E813-431E-9B16-C4EDEB0B4479}" srcOrd="2" destOrd="0" presId="urn:microsoft.com/office/officeart/2008/layout/VerticalAccentList"/>
    <dgm:cxn modelId="{8DBC9773-CC99-4BAE-BC84-FB3900A88C83}" type="presParOf" srcId="{B6C79E03-344F-4255-B581-70190D99785F}" destId="{6CED8077-A250-4CAE-B3C1-65C11566C40C}" srcOrd="3" destOrd="0" presId="urn:microsoft.com/office/officeart/2008/layout/VerticalAccentList"/>
    <dgm:cxn modelId="{802F6855-7944-40DB-814C-F4ADD5A66E7D}" type="presParOf" srcId="{B6C79E03-344F-4255-B581-70190D99785F}" destId="{C8199B27-9DE8-47FA-B132-C6BC0E8A5F79}" srcOrd="4" destOrd="0" presId="urn:microsoft.com/office/officeart/2008/layout/VerticalAccentList"/>
    <dgm:cxn modelId="{CEABC1A9-FE16-4F9F-B644-D7D1BA016D91}" type="presParOf" srcId="{B6C79E03-344F-4255-B581-70190D99785F}" destId="{F6146C74-3A22-4A3F-9265-CBB7B97D8045}" srcOrd="5" destOrd="0" presId="urn:microsoft.com/office/officeart/2008/layout/VerticalAccentList"/>
    <dgm:cxn modelId="{DC148754-6EA8-4D27-A016-EBB297A7EE1D}" type="presParOf" srcId="{B6C79E03-344F-4255-B581-70190D99785F}" destId="{F5664164-C5E7-472F-9023-DD04BA09649A}" srcOrd="6" destOrd="0" presId="urn:microsoft.com/office/officeart/2008/layout/VerticalAccentList"/>
    <dgm:cxn modelId="{D64D7A72-5C77-4C14-BF6D-ED5DFEA52F22}" type="presParOf" srcId="{22360B36-1855-4A45-97ED-1F757230022B}" destId="{FA18BDAB-A8D8-4546-9D60-B71B292A9D4E}" srcOrd="5" destOrd="0" presId="urn:microsoft.com/office/officeart/2008/layout/VerticalAccentList"/>
    <dgm:cxn modelId="{EE58F532-7630-4CDD-8252-05C79B382C32}" type="presParOf" srcId="{22360B36-1855-4A45-97ED-1F757230022B}" destId="{FCD62A5B-6398-4192-81B4-296B22993545}" srcOrd="6" destOrd="0" presId="urn:microsoft.com/office/officeart/2008/layout/VerticalAccentList"/>
    <dgm:cxn modelId="{AB7B4BFB-42C1-41C0-A424-7E38F46D83A0}" type="presParOf" srcId="{FCD62A5B-6398-4192-81B4-296B22993545}" destId="{D1BF527E-2F29-479E-A3B1-33E3431EAC06}" srcOrd="0" destOrd="0" presId="urn:microsoft.com/office/officeart/2008/layout/VerticalAccentList"/>
    <dgm:cxn modelId="{B6E8EC3D-27E8-4D8B-89F5-FDB697639B50}" type="presParOf" srcId="{22360B36-1855-4A45-97ED-1F757230022B}" destId="{D6662A35-586E-494C-85EB-C8733482DFA8}" srcOrd="7" destOrd="0" presId="urn:microsoft.com/office/officeart/2008/layout/VerticalAccentList"/>
    <dgm:cxn modelId="{DFCC821C-BE61-4A01-BFAA-C73BA7DDF15C}" type="presParOf" srcId="{D6662A35-586E-494C-85EB-C8733482DFA8}" destId="{1CBD9822-8039-4414-970C-7D477DC2A7AA}" srcOrd="0" destOrd="0" presId="urn:microsoft.com/office/officeart/2008/layout/VerticalAccentList"/>
    <dgm:cxn modelId="{B11620DB-22C5-4118-886D-46A962D1AADA}" type="presParOf" srcId="{D6662A35-586E-494C-85EB-C8733482DFA8}" destId="{B8F6C868-D0C5-4DEB-9F30-96108027ACBB}" srcOrd="1" destOrd="0" presId="urn:microsoft.com/office/officeart/2008/layout/VerticalAccentList"/>
    <dgm:cxn modelId="{46B426AB-C132-45ED-A9C8-498C9E266C57}" type="presParOf" srcId="{D6662A35-586E-494C-85EB-C8733482DFA8}" destId="{BA851427-4C89-4577-B1D1-207F2406FC3D}" srcOrd="2" destOrd="0" presId="urn:microsoft.com/office/officeart/2008/layout/VerticalAccentList"/>
    <dgm:cxn modelId="{FD72A076-559A-41D5-8DF0-EBFE4B41119D}" type="presParOf" srcId="{D6662A35-586E-494C-85EB-C8733482DFA8}" destId="{2B25C5F0-1AD8-4B2A-B225-4591FFADB3E1}" srcOrd="3" destOrd="0" presId="urn:microsoft.com/office/officeart/2008/layout/VerticalAccentList"/>
    <dgm:cxn modelId="{9249B691-DD91-4BB5-8EE8-1A98D1CCAB98}" type="presParOf" srcId="{D6662A35-586E-494C-85EB-C8733482DFA8}" destId="{48547690-FF1D-49F5-8B63-4A5B71E983BD}" srcOrd="4" destOrd="0" presId="urn:microsoft.com/office/officeart/2008/layout/VerticalAccentList"/>
    <dgm:cxn modelId="{973714CC-318F-4A8F-9980-53363389ECB8}" type="presParOf" srcId="{D6662A35-586E-494C-85EB-C8733482DFA8}" destId="{B1B80423-B9CD-4E0A-82F7-9A318C0CD888}" srcOrd="5" destOrd="0" presId="urn:microsoft.com/office/officeart/2008/layout/VerticalAccentList"/>
    <dgm:cxn modelId="{B02C8DAA-6A21-451F-A672-FE7C8710B251}" type="presParOf" srcId="{D6662A35-586E-494C-85EB-C8733482DFA8}" destId="{1598BBDC-4FE8-4F88-A19A-78FA7D6D7643}" srcOrd="6" destOrd="0" presId="urn:microsoft.com/office/officeart/2008/layout/VerticalAccentList"/>
    <dgm:cxn modelId="{BBD3FB71-4A6A-4056-990B-75148DFCBDF3}" type="presParOf" srcId="{22360B36-1855-4A45-97ED-1F757230022B}" destId="{B49DCF16-03BF-4B99-BFAE-F5C6A2A2E91D}" srcOrd="8" destOrd="0" presId="urn:microsoft.com/office/officeart/2008/layout/VerticalAccentList"/>
    <dgm:cxn modelId="{F4FC775A-785F-43C1-B50A-6B267552902D}" type="presParOf" srcId="{22360B36-1855-4A45-97ED-1F757230022B}" destId="{DB40F0C4-F4F4-4DB0-991A-1EC85A34B3CC}" srcOrd="9" destOrd="0" presId="urn:microsoft.com/office/officeart/2008/layout/VerticalAccentList"/>
    <dgm:cxn modelId="{14D3A630-7CE2-493E-95F4-BBA6EC421C85}" type="presParOf" srcId="{DB40F0C4-F4F4-4DB0-991A-1EC85A34B3CC}" destId="{F9174413-5578-4328-BA1D-C93744EE3356}" srcOrd="0" destOrd="0" presId="urn:microsoft.com/office/officeart/2008/layout/VerticalAccentList"/>
    <dgm:cxn modelId="{D608094B-5796-422E-A6DC-F067A4E5D9F3}" type="presParOf" srcId="{22360B36-1855-4A45-97ED-1F757230022B}" destId="{6F37C9CF-8BFF-4F70-A764-6138F1637E5D}" srcOrd="10" destOrd="0" presId="urn:microsoft.com/office/officeart/2008/layout/VerticalAccentList"/>
    <dgm:cxn modelId="{9D3F08DF-02CD-410C-816F-D16926BE639D}" type="presParOf" srcId="{6F37C9CF-8BFF-4F70-A764-6138F1637E5D}" destId="{1AC8B27A-DBAA-4B50-A78E-68E19CECAB21}" srcOrd="0" destOrd="0" presId="urn:microsoft.com/office/officeart/2008/layout/VerticalAccentList"/>
    <dgm:cxn modelId="{197063E2-EFB5-4FC6-8110-0816E4A69622}" type="presParOf" srcId="{6F37C9CF-8BFF-4F70-A764-6138F1637E5D}" destId="{556956E8-8E69-439A-B110-77880425E676}" srcOrd="1" destOrd="0" presId="urn:microsoft.com/office/officeart/2008/layout/VerticalAccentList"/>
    <dgm:cxn modelId="{AE32B7CE-7427-4FCF-A546-D3A5816DDE39}" type="presParOf" srcId="{6F37C9CF-8BFF-4F70-A764-6138F1637E5D}" destId="{F515A461-A7B9-4E3D-90C4-E0B347A37331}" srcOrd="2" destOrd="0" presId="urn:microsoft.com/office/officeart/2008/layout/VerticalAccentList"/>
    <dgm:cxn modelId="{1B12395A-879E-4543-A8F4-83E50427CC8E}" type="presParOf" srcId="{6F37C9CF-8BFF-4F70-A764-6138F1637E5D}" destId="{18F8A901-3A31-4D0F-9BA9-8F5121D36B50}" srcOrd="3" destOrd="0" presId="urn:microsoft.com/office/officeart/2008/layout/VerticalAccentList"/>
    <dgm:cxn modelId="{FD46C9BA-CF20-45B1-ABFC-13A539E6B810}" type="presParOf" srcId="{6F37C9CF-8BFF-4F70-A764-6138F1637E5D}" destId="{FF6CEB89-FE34-468B-B3C7-F0A7639E5406}" srcOrd="4" destOrd="0" presId="urn:microsoft.com/office/officeart/2008/layout/VerticalAccentList"/>
    <dgm:cxn modelId="{85AC5984-E056-46DE-AB3A-46F8E88AEAEC}" type="presParOf" srcId="{6F37C9CF-8BFF-4F70-A764-6138F1637E5D}" destId="{123F2523-4FAF-4CE2-8916-EF1154F28059}" srcOrd="5" destOrd="0" presId="urn:microsoft.com/office/officeart/2008/layout/VerticalAccentList"/>
    <dgm:cxn modelId="{E8E3E77C-B025-4EDB-939E-01142383619E}" type="presParOf" srcId="{6F37C9CF-8BFF-4F70-A764-6138F1637E5D}" destId="{07CAD570-0C91-4E59-B935-5066C4FC012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669E626-846E-4EA2-96DB-BA34D2BEBD8E}" type="doc">
      <dgm:prSet loTypeId="urn:microsoft.com/office/officeart/2008/layout/VerticalAccentList" loCatId="list" qsTypeId="urn:microsoft.com/office/officeart/2005/8/quickstyle/3d4" qsCatId="3D" csTypeId="urn:microsoft.com/office/officeart/2005/8/colors/accent1_1" csCatId="accent1" phldr="1"/>
      <dgm:spPr/>
      <dgm:t>
        <a:bodyPr/>
        <a:lstStyle/>
        <a:p>
          <a:endParaRPr lang="ru-RU"/>
        </a:p>
      </dgm:t>
    </dgm:pt>
    <dgm:pt modelId="{B1421123-889C-4AD1-AB58-B1A4B51DDA45}">
      <dgm:prSet phldrT="[Текст]" custT="1"/>
      <dgm:spPr/>
      <dgm:t>
        <a:bodyPr/>
        <a:lstStyle/>
        <a:p>
          <a:r>
            <a:rPr lang="ru-RU" sz="1800" dirty="0"/>
            <a:t>В интернет-издании об управлении образовательным учреждением «Директория. Онлайн» были опубликованы статьи </a:t>
          </a:r>
          <a:r>
            <a:rPr lang="ru-RU" sz="1800" dirty="0" err="1"/>
            <a:t>Т.Н.Куценко</a:t>
          </a:r>
          <a:r>
            <a:rPr lang="ru-RU" sz="1800" dirty="0"/>
            <a:t> «Культура школы, живущей в режиме диалога», «Как управлять целями?».</a:t>
          </a:r>
          <a:endParaRPr lang="ru-RU" sz="1800" b="1" dirty="0"/>
        </a:p>
      </dgm:t>
    </dgm:pt>
    <dgm:pt modelId="{65AF5E6A-FB6A-42CD-967C-CF79B4809401}" type="parTrans" cxnId="{A835832D-A790-4E9F-A7AB-2F5595B2FE0B}">
      <dgm:prSet/>
      <dgm:spPr/>
      <dgm:t>
        <a:bodyPr/>
        <a:lstStyle/>
        <a:p>
          <a:endParaRPr lang="ru-RU"/>
        </a:p>
      </dgm:t>
    </dgm:pt>
    <dgm:pt modelId="{3A812F91-9C4D-4FE0-A26F-1572C0CD453C}" type="sibTrans" cxnId="{A835832D-A790-4E9F-A7AB-2F5595B2FE0B}">
      <dgm:prSet/>
      <dgm:spPr/>
      <dgm:t>
        <a:bodyPr/>
        <a:lstStyle/>
        <a:p>
          <a:endParaRPr lang="ru-RU"/>
        </a:p>
      </dgm:t>
    </dgm:pt>
    <dgm:pt modelId="{232F7B47-31AE-4B63-AFEF-B464E4212DC8}">
      <dgm:prSet custT="1"/>
      <dgm:spPr/>
      <dgm:t>
        <a:bodyPr/>
        <a:lstStyle/>
        <a:p>
          <a:r>
            <a:rPr lang="ru-RU" sz="1800" b="0" dirty="0">
              <a:solidFill>
                <a:schemeClr val="tx1"/>
              </a:solidFill>
            </a:rPr>
            <a:t>Публикация в газете </a:t>
          </a:r>
          <a:r>
            <a:rPr lang="ru-RU" sz="1800" dirty="0">
              <a:solidFill>
                <a:schemeClr val="tx1"/>
              </a:solidFill>
            </a:rPr>
            <a:t>Предгорье Кубани №20 (977) 17-23 мая.  «Всероссийская акция – день посадки леса» – 1стр .</a:t>
          </a:r>
          <a:endParaRPr lang="ru-RU" sz="1800" b="1" dirty="0">
            <a:solidFill>
              <a:schemeClr val="tx1"/>
            </a:solidFill>
          </a:endParaRPr>
        </a:p>
      </dgm:t>
    </dgm:pt>
    <dgm:pt modelId="{1A1E0A28-7E8C-461B-820B-4BFF7001EF24}" type="parTrans" cxnId="{69A2007E-CFDD-44FF-A72F-E29585EC1DA6}">
      <dgm:prSet/>
      <dgm:spPr/>
      <dgm:t>
        <a:bodyPr/>
        <a:lstStyle/>
        <a:p>
          <a:endParaRPr lang="ru-RU"/>
        </a:p>
      </dgm:t>
    </dgm:pt>
    <dgm:pt modelId="{920903A2-F879-4527-8ED3-FF6A2D3E92D2}" type="sibTrans" cxnId="{69A2007E-CFDD-44FF-A72F-E29585EC1DA6}">
      <dgm:prSet/>
      <dgm:spPr/>
      <dgm:t>
        <a:bodyPr/>
        <a:lstStyle/>
        <a:p>
          <a:endParaRPr lang="ru-RU"/>
        </a:p>
      </dgm:t>
    </dgm:pt>
    <dgm:pt modelId="{5DE3E86D-C53E-4AF7-A23E-5B347C4DB42B}">
      <dgm:prSet/>
      <dgm:spPr/>
      <dgm:t>
        <a:bodyPr/>
        <a:lstStyle/>
        <a:p>
          <a:r>
            <a:rPr lang="ru-RU" dirty="0"/>
            <a:t>Публикация в журнале «Педагогический вестник Кубани» В будущее- вместе! (авторы Куценко Т.Н., Харченко В.А.)</a:t>
          </a:r>
        </a:p>
      </dgm:t>
    </dgm:pt>
    <dgm:pt modelId="{05967FF9-3FB5-4081-BF69-A4B058002616}" type="parTrans" cxnId="{CEDF66FC-DEFA-4520-A94C-E3D203C19195}">
      <dgm:prSet/>
      <dgm:spPr/>
      <dgm:t>
        <a:bodyPr/>
        <a:lstStyle/>
        <a:p>
          <a:endParaRPr lang="ru-RU"/>
        </a:p>
      </dgm:t>
    </dgm:pt>
    <dgm:pt modelId="{F19F13D7-4CA7-4C72-9139-1F2FC8809FA6}" type="sibTrans" cxnId="{CEDF66FC-DEFA-4520-A94C-E3D203C19195}">
      <dgm:prSet/>
      <dgm:spPr/>
      <dgm:t>
        <a:bodyPr/>
        <a:lstStyle/>
        <a:p>
          <a:endParaRPr lang="ru-RU"/>
        </a:p>
      </dgm:t>
    </dgm:pt>
    <dgm:pt modelId="{22360B36-1855-4A45-97ED-1F757230022B}" type="pres">
      <dgm:prSet presAssocID="{7669E626-846E-4EA2-96DB-BA34D2BEBD8E}" presName="Name0" presStyleCnt="0">
        <dgm:presLayoutVars>
          <dgm:chMax/>
          <dgm:chPref/>
          <dgm:dir/>
        </dgm:presLayoutVars>
      </dgm:prSet>
      <dgm:spPr/>
    </dgm:pt>
    <dgm:pt modelId="{07B9E4CD-F15C-41B8-99A6-144E1ACF17A9}" type="pres">
      <dgm:prSet presAssocID="{B1421123-889C-4AD1-AB58-B1A4B51DDA45}" presName="parenttextcomposite" presStyleCnt="0"/>
      <dgm:spPr/>
    </dgm:pt>
    <dgm:pt modelId="{126CABB1-77B9-41E2-B005-88C4B4D461A8}" type="pres">
      <dgm:prSet presAssocID="{B1421123-889C-4AD1-AB58-B1A4B51DDA45}" presName="parenttext" presStyleLbl="revTx" presStyleIdx="0" presStyleCnt="3" custScaleY="93320">
        <dgm:presLayoutVars>
          <dgm:chMax/>
          <dgm:chPref val="2"/>
          <dgm:bulletEnabled val="1"/>
        </dgm:presLayoutVars>
      </dgm:prSet>
      <dgm:spPr/>
    </dgm:pt>
    <dgm:pt modelId="{0189C651-C98D-4DD1-8BC5-0D7276AC0C53}" type="pres">
      <dgm:prSet presAssocID="{B1421123-889C-4AD1-AB58-B1A4B51DDA45}" presName="parallelogramComposite" presStyleCnt="0"/>
      <dgm:spPr/>
    </dgm:pt>
    <dgm:pt modelId="{48E6041A-FB09-4EF9-97E6-59BB54173CF6}" type="pres">
      <dgm:prSet presAssocID="{B1421123-889C-4AD1-AB58-B1A4B51DDA45}" presName="parallelogram1" presStyleLbl="alignNode1" presStyleIdx="0" presStyleCnt="21"/>
      <dgm:spPr/>
    </dgm:pt>
    <dgm:pt modelId="{F7580D46-8DF7-4887-A236-0FCDCE38E6AA}" type="pres">
      <dgm:prSet presAssocID="{B1421123-889C-4AD1-AB58-B1A4B51DDA45}" presName="parallelogram2" presStyleLbl="alignNode1" presStyleIdx="1" presStyleCnt="21"/>
      <dgm:spPr/>
    </dgm:pt>
    <dgm:pt modelId="{C569209E-2FBF-40B1-87D9-952B00D672AC}" type="pres">
      <dgm:prSet presAssocID="{B1421123-889C-4AD1-AB58-B1A4B51DDA45}" presName="parallelogram3" presStyleLbl="alignNode1" presStyleIdx="2" presStyleCnt="21"/>
      <dgm:spPr/>
    </dgm:pt>
    <dgm:pt modelId="{6172FFCC-CD5A-49C9-9FE5-FA1B85E699B6}" type="pres">
      <dgm:prSet presAssocID="{B1421123-889C-4AD1-AB58-B1A4B51DDA45}" presName="parallelogram4" presStyleLbl="alignNode1" presStyleIdx="3" presStyleCnt="21"/>
      <dgm:spPr/>
    </dgm:pt>
    <dgm:pt modelId="{65654D40-04E4-48D7-BFB6-3D4BA1C98AE3}" type="pres">
      <dgm:prSet presAssocID="{B1421123-889C-4AD1-AB58-B1A4B51DDA45}" presName="parallelogram5" presStyleLbl="alignNode1" presStyleIdx="4" presStyleCnt="21"/>
      <dgm:spPr/>
    </dgm:pt>
    <dgm:pt modelId="{7B6D15A8-A106-4E45-BE27-8A10D649E368}" type="pres">
      <dgm:prSet presAssocID="{B1421123-889C-4AD1-AB58-B1A4B51DDA45}" presName="parallelogram6" presStyleLbl="alignNode1" presStyleIdx="5" presStyleCnt="21"/>
      <dgm:spPr/>
    </dgm:pt>
    <dgm:pt modelId="{2B19BF2B-8E6F-4FC8-99F4-91FE312170B4}" type="pres">
      <dgm:prSet presAssocID="{B1421123-889C-4AD1-AB58-B1A4B51DDA45}" presName="parallelogram7" presStyleLbl="alignNode1" presStyleIdx="6" presStyleCnt="21"/>
      <dgm:spPr/>
    </dgm:pt>
    <dgm:pt modelId="{7FC9C37C-8D52-4D7A-B10D-48FCDA8D2051}" type="pres">
      <dgm:prSet presAssocID="{3A812F91-9C4D-4FE0-A26F-1572C0CD453C}" presName="sibTrans" presStyleCnt="0"/>
      <dgm:spPr/>
    </dgm:pt>
    <dgm:pt modelId="{F993C3B8-4023-4F25-B932-CE6F1242552B}" type="pres">
      <dgm:prSet presAssocID="{5DE3E86D-C53E-4AF7-A23E-5B347C4DB42B}" presName="parenttextcomposite" presStyleCnt="0"/>
      <dgm:spPr/>
    </dgm:pt>
    <dgm:pt modelId="{729C9612-55AF-484D-9DCD-627549A32230}" type="pres">
      <dgm:prSet presAssocID="{5DE3E86D-C53E-4AF7-A23E-5B347C4DB42B}" presName="parenttext" presStyleLbl="revTx" presStyleIdx="1" presStyleCnt="3">
        <dgm:presLayoutVars>
          <dgm:chMax/>
          <dgm:chPref val="2"/>
          <dgm:bulletEnabled val="1"/>
        </dgm:presLayoutVars>
      </dgm:prSet>
      <dgm:spPr/>
    </dgm:pt>
    <dgm:pt modelId="{B6C79E03-344F-4255-B581-70190D99785F}" type="pres">
      <dgm:prSet presAssocID="{5DE3E86D-C53E-4AF7-A23E-5B347C4DB42B}" presName="parallelogramComposite" presStyleCnt="0"/>
      <dgm:spPr/>
    </dgm:pt>
    <dgm:pt modelId="{86B743AB-D56B-4F10-BDB9-A733EF3FD344}" type="pres">
      <dgm:prSet presAssocID="{5DE3E86D-C53E-4AF7-A23E-5B347C4DB42B}" presName="parallelogram1" presStyleLbl="alignNode1" presStyleIdx="7" presStyleCnt="21"/>
      <dgm:spPr/>
    </dgm:pt>
    <dgm:pt modelId="{B3B0E1C8-E9F1-4658-A091-AA1447169A12}" type="pres">
      <dgm:prSet presAssocID="{5DE3E86D-C53E-4AF7-A23E-5B347C4DB42B}" presName="parallelogram2" presStyleLbl="alignNode1" presStyleIdx="8" presStyleCnt="21"/>
      <dgm:spPr/>
    </dgm:pt>
    <dgm:pt modelId="{B2E82992-E813-431E-9B16-C4EDEB0B4479}" type="pres">
      <dgm:prSet presAssocID="{5DE3E86D-C53E-4AF7-A23E-5B347C4DB42B}" presName="parallelogram3" presStyleLbl="alignNode1" presStyleIdx="9" presStyleCnt="21"/>
      <dgm:spPr/>
    </dgm:pt>
    <dgm:pt modelId="{6CED8077-A250-4CAE-B3C1-65C11566C40C}" type="pres">
      <dgm:prSet presAssocID="{5DE3E86D-C53E-4AF7-A23E-5B347C4DB42B}" presName="parallelogram4" presStyleLbl="alignNode1" presStyleIdx="10" presStyleCnt="21"/>
      <dgm:spPr/>
    </dgm:pt>
    <dgm:pt modelId="{C8199B27-9DE8-47FA-B132-C6BC0E8A5F79}" type="pres">
      <dgm:prSet presAssocID="{5DE3E86D-C53E-4AF7-A23E-5B347C4DB42B}" presName="parallelogram5" presStyleLbl="alignNode1" presStyleIdx="11" presStyleCnt="21"/>
      <dgm:spPr/>
    </dgm:pt>
    <dgm:pt modelId="{F6146C74-3A22-4A3F-9265-CBB7B97D8045}" type="pres">
      <dgm:prSet presAssocID="{5DE3E86D-C53E-4AF7-A23E-5B347C4DB42B}" presName="parallelogram6" presStyleLbl="alignNode1" presStyleIdx="12" presStyleCnt="21"/>
      <dgm:spPr/>
    </dgm:pt>
    <dgm:pt modelId="{F5664164-C5E7-472F-9023-DD04BA09649A}" type="pres">
      <dgm:prSet presAssocID="{5DE3E86D-C53E-4AF7-A23E-5B347C4DB42B}" presName="parallelogram7" presStyleLbl="alignNode1" presStyleIdx="13" presStyleCnt="21"/>
      <dgm:spPr/>
    </dgm:pt>
    <dgm:pt modelId="{FA18BDAB-A8D8-4546-9D60-B71B292A9D4E}" type="pres">
      <dgm:prSet presAssocID="{F19F13D7-4CA7-4C72-9139-1F2FC8809FA6}" presName="sibTrans" presStyleCnt="0"/>
      <dgm:spPr/>
    </dgm:pt>
    <dgm:pt modelId="{DB40F0C4-F4F4-4DB0-991A-1EC85A34B3CC}" type="pres">
      <dgm:prSet presAssocID="{232F7B47-31AE-4B63-AFEF-B464E4212DC8}" presName="parenttextcomposite" presStyleCnt="0"/>
      <dgm:spPr/>
    </dgm:pt>
    <dgm:pt modelId="{F9174413-5578-4328-BA1D-C93744EE3356}" type="pres">
      <dgm:prSet presAssocID="{232F7B47-31AE-4B63-AFEF-B464E4212DC8}" presName="parenttext" presStyleLbl="revTx" presStyleIdx="2" presStyleCnt="3" custScaleY="125340">
        <dgm:presLayoutVars>
          <dgm:chMax/>
          <dgm:chPref val="2"/>
          <dgm:bulletEnabled val="1"/>
        </dgm:presLayoutVars>
      </dgm:prSet>
      <dgm:spPr/>
    </dgm:pt>
    <dgm:pt modelId="{6F37C9CF-8BFF-4F70-A764-6138F1637E5D}" type="pres">
      <dgm:prSet presAssocID="{232F7B47-31AE-4B63-AFEF-B464E4212DC8}" presName="parallelogramComposite" presStyleCnt="0"/>
      <dgm:spPr/>
    </dgm:pt>
    <dgm:pt modelId="{1AC8B27A-DBAA-4B50-A78E-68E19CECAB21}" type="pres">
      <dgm:prSet presAssocID="{232F7B47-31AE-4B63-AFEF-B464E4212DC8}" presName="parallelogram1" presStyleLbl="alignNode1" presStyleIdx="14" presStyleCnt="21"/>
      <dgm:spPr/>
    </dgm:pt>
    <dgm:pt modelId="{556956E8-8E69-439A-B110-77880425E676}" type="pres">
      <dgm:prSet presAssocID="{232F7B47-31AE-4B63-AFEF-B464E4212DC8}" presName="parallelogram2" presStyleLbl="alignNode1" presStyleIdx="15" presStyleCnt="21"/>
      <dgm:spPr/>
    </dgm:pt>
    <dgm:pt modelId="{F515A461-A7B9-4E3D-90C4-E0B347A37331}" type="pres">
      <dgm:prSet presAssocID="{232F7B47-31AE-4B63-AFEF-B464E4212DC8}" presName="parallelogram3" presStyleLbl="alignNode1" presStyleIdx="16" presStyleCnt="21"/>
      <dgm:spPr/>
    </dgm:pt>
    <dgm:pt modelId="{18F8A901-3A31-4D0F-9BA9-8F5121D36B50}" type="pres">
      <dgm:prSet presAssocID="{232F7B47-31AE-4B63-AFEF-B464E4212DC8}" presName="parallelogram4" presStyleLbl="alignNode1" presStyleIdx="17" presStyleCnt="21"/>
      <dgm:spPr/>
    </dgm:pt>
    <dgm:pt modelId="{FF6CEB89-FE34-468B-B3C7-F0A7639E5406}" type="pres">
      <dgm:prSet presAssocID="{232F7B47-31AE-4B63-AFEF-B464E4212DC8}" presName="parallelogram5" presStyleLbl="alignNode1" presStyleIdx="18" presStyleCnt="21"/>
      <dgm:spPr/>
    </dgm:pt>
    <dgm:pt modelId="{123F2523-4FAF-4CE2-8916-EF1154F28059}" type="pres">
      <dgm:prSet presAssocID="{232F7B47-31AE-4B63-AFEF-B464E4212DC8}" presName="parallelogram6" presStyleLbl="alignNode1" presStyleIdx="19" presStyleCnt="21"/>
      <dgm:spPr/>
    </dgm:pt>
    <dgm:pt modelId="{07CAD570-0C91-4E59-B935-5066C4FC0120}" type="pres">
      <dgm:prSet presAssocID="{232F7B47-31AE-4B63-AFEF-B464E4212DC8}" presName="parallelogram7" presStyleLbl="alignNode1" presStyleIdx="20" presStyleCnt="21"/>
      <dgm:spPr/>
    </dgm:pt>
  </dgm:ptLst>
  <dgm:cxnLst>
    <dgm:cxn modelId="{A835832D-A790-4E9F-A7AB-2F5595B2FE0B}" srcId="{7669E626-846E-4EA2-96DB-BA34D2BEBD8E}" destId="{B1421123-889C-4AD1-AB58-B1A4B51DDA45}" srcOrd="0" destOrd="0" parTransId="{65AF5E6A-FB6A-42CD-967C-CF79B4809401}" sibTransId="{3A812F91-9C4D-4FE0-A26F-1572C0CD453C}"/>
    <dgm:cxn modelId="{287F1F39-7D97-46E9-8937-CC038BC2DB09}" type="presOf" srcId="{7669E626-846E-4EA2-96DB-BA34D2BEBD8E}" destId="{22360B36-1855-4A45-97ED-1F757230022B}" srcOrd="0" destOrd="0" presId="urn:microsoft.com/office/officeart/2008/layout/VerticalAccentList"/>
    <dgm:cxn modelId="{69A2007E-CFDD-44FF-A72F-E29585EC1DA6}" srcId="{7669E626-846E-4EA2-96DB-BA34D2BEBD8E}" destId="{232F7B47-31AE-4B63-AFEF-B464E4212DC8}" srcOrd="2" destOrd="0" parTransId="{1A1E0A28-7E8C-461B-820B-4BFF7001EF24}" sibTransId="{920903A2-F879-4527-8ED3-FF6A2D3E92D2}"/>
    <dgm:cxn modelId="{4E699AAB-1EE2-4369-B93A-0176255741DB}" type="presOf" srcId="{B1421123-889C-4AD1-AB58-B1A4B51DDA45}" destId="{126CABB1-77B9-41E2-B005-88C4B4D461A8}" srcOrd="0" destOrd="0" presId="urn:microsoft.com/office/officeart/2008/layout/VerticalAccentList"/>
    <dgm:cxn modelId="{7E2051D0-9DC1-4412-9F84-EF8CEC0A8E4F}" type="presOf" srcId="{5DE3E86D-C53E-4AF7-A23E-5B347C4DB42B}" destId="{729C9612-55AF-484D-9DCD-627549A32230}" srcOrd="0" destOrd="0" presId="urn:microsoft.com/office/officeart/2008/layout/VerticalAccentList"/>
    <dgm:cxn modelId="{191163F9-B518-4F82-B1C9-F9B39DEB466E}" type="presOf" srcId="{232F7B47-31AE-4B63-AFEF-B464E4212DC8}" destId="{F9174413-5578-4328-BA1D-C93744EE3356}" srcOrd="0" destOrd="0" presId="urn:microsoft.com/office/officeart/2008/layout/VerticalAccentList"/>
    <dgm:cxn modelId="{CEDF66FC-DEFA-4520-A94C-E3D203C19195}" srcId="{7669E626-846E-4EA2-96DB-BA34D2BEBD8E}" destId="{5DE3E86D-C53E-4AF7-A23E-5B347C4DB42B}" srcOrd="1" destOrd="0" parTransId="{05967FF9-3FB5-4081-BF69-A4B058002616}" sibTransId="{F19F13D7-4CA7-4C72-9139-1F2FC8809FA6}"/>
    <dgm:cxn modelId="{A5752630-F39B-48B5-8BD3-4123537FEC85}" type="presParOf" srcId="{22360B36-1855-4A45-97ED-1F757230022B}" destId="{07B9E4CD-F15C-41B8-99A6-144E1ACF17A9}" srcOrd="0" destOrd="0" presId="urn:microsoft.com/office/officeart/2008/layout/VerticalAccentList"/>
    <dgm:cxn modelId="{C184E142-4D01-40A1-ABC6-3158DD5B6403}" type="presParOf" srcId="{07B9E4CD-F15C-41B8-99A6-144E1ACF17A9}" destId="{126CABB1-77B9-41E2-B005-88C4B4D461A8}" srcOrd="0" destOrd="0" presId="urn:microsoft.com/office/officeart/2008/layout/VerticalAccentList"/>
    <dgm:cxn modelId="{45E4EA76-D317-4518-84D3-03FE42452274}" type="presParOf" srcId="{22360B36-1855-4A45-97ED-1F757230022B}" destId="{0189C651-C98D-4DD1-8BC5-0D7276AC0C53}" srcOrd="1" destOrd="0" presId="urn:microsoft.com/office/officeart/2008/layout/VerticalAccentList"/>
    <dgm:cxn modelId="{37A5CAB1-5211-4EDF-870F-C924EDCD14DA}" type="presParOf" srcId="{0189C651-C98D-4DD1-8BC5-0D7276AC0C53}" destId="{48E6041A-FB09-4EF9-97E6-59BB54173CF6}" srcOrd="0" destOrd="0" presId="urn:microsoft.com/office/officeart/2008/layout/VerticalAccentList"/>
    <dgm:cxn modelId="{14DC111F-059C-4C9B-92E8-ABA4CDF3059B}" type="presParOf" srcId="{0189C651-C98D-4DD1-8BC5-0D7276AC0C53}" destId="{F7580D46-8DF7-4887-A236-0FCDCE38E6AA}" srcOrd="1" destOrd="0" presId="urn:microsoft.com/office/officeart/2008/layout/VerticalAccentList"/>
    <dgm:cxn modelId="{2B4AC28B-7753-4013-BF4A-70852D14E261}" type="presParOf" srcId="{0189C651-C98D-4DD1-8BC5-0D7276AC0C53}" destId="{C569209E-2FBF-40B1-87D9-952B00D672AC}" srcOrd="2" destOrd="0" presId="urn:microsoft.com/office/officeart/2008/layout/VerticalAccentList"/>
    <dgm:cxn modelId="{723C94D8-CC50-4E4C-998B-370E5AAFF1AE}" type="presParOf" srcId="{0189C651-C98D-4DD1-8BC5-0D7276AC0C53}" destId="{6172FFCC-CD5A-49C9-9FE5-FA1B85E699B6}" srcOrd="3" destOrd="0" presId="urn:microsoft.com/office/officeart/2008/layout/VerticalAccentList"/>
    <dgm:cxn modelId="{3484E70B-C7B4-490D-9E68-27BED6FABA5C}" type="presParOf" srcId="{0189C651-C98D-4DD1-8BC5-0D7276AC0C53}" destId="{65654D40-04E4-48D7-BFB6-3D4BA1C98AE3}" srcOrd="4" destOrd="0" presId="urn:microsoft.com/office/officeart/2008/layout/VerticalAccentList"/>
    <dgm:cxn modelId="{390DDF1D-25E4-4F99-9A6F-C3E8693154C7}" type="presParOf" srcId="{0189C651-C98D-4DD1-8BC5-0D7276AC0C53}" destId="{7B6D15A8-A106-4E45-BE27-8A10D649E368}" srcOrd="5" destOrd="0" presId="urn:microsoft.com/office/officeart/2008/layout/VerticalAccentList"/>
    <dgm:cxn modelId="{51C8F9D1-B36E-4E74-ABF5-AE89AE913A0D}" type="presParOf" srcId="{0189C651-C98D-4DD1-8BC5-0D7276AC0C53}" destId="{2B19BF2B-8E6F-4FC8-99F4-91FE312170B4}" srcOrd="6" destOrd="0" presId="urn:microsoft.com/office/officeart/2008/layout/VerticalAccentList"/>
    <dgm:cxn modelId="{2F153D8D-9A81-4A19-BEBA-49F746B82C6F}" type="presParOf" srcId="{22360B36-1855-4A45-97ED-1F757230022B}" destId="{7FC9C37C-8D52-4D7A-B10D-48FCDA8D2051}" srcOrd="2" destOrd="0" presId="urn:microsoft.com/office/officeart/2008/layout/VerticalAccentList"/>
    <dgm:cxn modelId="{48E3AB87-5FC1-45F3-8776-BFF1F82245D9}" type="presParOf" srcId="{22360B36-1855-4A45-97ED-1F757230022B}" destId="{F993C3B8-4023-4F25-B932-CE6F1242552B}" srcOrd="3" destOrd="0" presId="urn:microsoft.com/office/officeart/2008/layout/VerticalAccentList"/>
    <dgm:cxn modelId="{6A23DA4B-D58B-427D-A6E4-D59A839AE530}" type="presParOf" srcId="{F993C3B8-4023-4F25-B932-CE6F1242552B}" destId="{729C9612-55AF-484D-9DCD-627549A32230}" srcOrd="0" destOrd="0" presId="urn:microsoft.com/office/officeart/2008/layout/VerticalAccentList"/>
    <dgm:cxn modelId="{6AF68A7C-5303-45C3-BB4A-509F54E56F1E}" type="presParOf" srcId="{22360B36-1855-4A45-97ED-1F757230022B}" destId="{B6C79E03-344F-4255-B581-70190D99785F}" srcOrd="4" destOrd="0" presId="urn:microsoft.com/office/officeart/2008/layout/VerticalAccentList"/>
    <dgm:cxn modelId="{5D28A80D-3867-40C6-9439-EAD164C4650E}" type="presParOf" srcId="{B6C79E03-344F-4255-B581-70190D99785F}" destId="{86B743AB-D56B-4F10-BDB9-A733EF3FD344}" srcOrd="0" destOrd="0" presId="urn:microsoft.com/office/officeart/2008/layout/VerticalAccentList"/>
    <dgm:cxn modelId="{6C47C478-1410-4FB3-AC5F-C1FFA2FE5BB4}" type="presParOf" srcId="{B6C79E03-344F-4255-B581-70190D99785F}" destId="{B3B0E1C8-E9F1-4658-A091-AA1447169A12}" srcOrd="1" destOrd="0" presId="urn:microsoft.com/office/officeart/2008/layout/VerticalAccentList"/>
    <dgm:cxn modelId="{ACC3AD26-8BE1-48FF-A369-C75F09F925F2}" type="presParOf" srcId="{B6C79E03-344F-4255-B581-70190D99785F}" destId="{B2E82992-E813-431E-9B16-C4EDEB0B4479}" srcOrd="2" destOrd="0" presId="urn:microsoft.com/office/officeart/2008/layout/VerticalAccentList"/>
    <dgm:cxn modelId="{F88B9943-522C-4FB3-9BB8-9FE2D6E1D55A}" type="presParOf" srcId="{B6C79E03-344F-4255-B581-70190D99785F}" destId="{6CED8077-A250-4CAE-B3C1-65C11566C40C}" srcOrd="3" destOrd="0" presId="urn:microsoft.com/office/officeart/2008/layout/VerticalAccentList"/>
    <dgm:cxn modelId="{197B2883-8F55-4F6A-9BDB-D5D2EAB5E138}" type="presParOf" srcId="{B6C79E03-344F-4255-B581-70190D99785F}" destId="{C8199B27-9DE8-47FA-B132-C6BC0E8A5F79}" srcOrd="4" destOrd="0" presId="urn:microsoft.com/office/officeart/2008/layout/VerticalAccentList"/>
    <dgm:cxn modelId="{B3818D32-7968-4DF9-9082-7CA1753418F4}" type="presParOf" srcId="{B6C79E03-344F-4255-B581-70190D99785F}" destId="{F6146C74-3A22-4A3F-9265-CBB7B97D8045}" srcOrd="5" destOrd="0" presId="urn:microsoft.com/office/officeart/2008/layout/VerticalAccentList"/>
    <dgm:cxn modelId="{B4BCEE0B-6B46-4263-9C25-1500CF900545}" type="presParOf" srcId="{B6C79E03-344F-4255-B581-70190D99785F}" destId="{F5664164-C5E7-472F-9023-DD04BA09649A}" srcOrd="6" destOrd="0" presId="urn:microsoft.com/office/officeart/2008/layout/VerticalAccentList"/>
    <dgm:cxn modelId="{F3093F00-84F9-4392-8333-17CFA03AAB7E}" type="presParOf" srcId="{22360B36-1855-4A45-97ED-1F757230022B}" destId="{FA18BDAB-A8D8-4546-9D60-B71B292A9D4E}" srcOrd="5" destOrd="0" presId="urn:microsoft.com/office/officeart/2008/layout/VerticalAccentList"/>
    <dgm:cxn modelId="{16987BEB-0981-4E3A-96E9-B33D13C0A6A8}" type="presParOf" srcId="{22360B36-1855-4A45-97ED-1F757230022B}" destId="{DB40F0C4-F4F4-4DB0-991A-1EC85A34B3CC}" srcOrd="6" destOrd="0" presId="urn:microsoft.com/office/officeart/2008/layout/VerticalAccentList"/>
    <dgm:cxn modelId="{6C21B3C8-11AB-4D5E-8323-B1C1D6F34A60}" type="presParOf" srcId="{DB40F0C4-F4F4-4DB0-991A-1EC85A34B3CC}" destId="{F9174413-5578-4328-BA1D-C93744EE3356}" srcOrd="0" destOrd="0" presId="urn:microsoft.com/office/officeart/2008/layout/VerticalAccentList"/>
    <dgm:cxn modelId="{5100DF8C-1EC2-488C-BA93-224D0E36D954}" type="presParOf" srcId="{22360B36-1855-4A45-97ED-1F757230022B}" destId="{6F37C9CF-8BFF-4F70-A764-6138F1637E5D}" srcOrd="7" destOrd="0" presId="urn:microsoft.com/office/officeart/2008/layout/VerticalAccentList"/>
    <dgm:cxn modelId="{09C0CD18-3785-413B-A11C-F696AD3BAE53}" type="presParOf" srcId="{6F37C9CF-8BFF-4F70-A764-6138F1637E5D}" destId="{1AC8B27A-DBAA-4B50-A78E-68E19CECAB21}" srcOrd="0" destOrd="0" presId="urn:microsoft.com/office/officeart/2008/layout/VerticalAccentList"/>
    <dgm:cxn modelId="{2A00AE9A-19E4-4C00-BC3A-508B877C92CE}" type="presParOf" srcId="{6F37C9CF-8BFF-4F70-A764-6138F1637E5D}" destId="{556956E8-8E69-439A-B110-77880425E676}" srcOrd="1" destOrd="0" presId="urn:microsoft.com/office/officeart/2008/layout/VerticalAccentList"/>
    <dgm:cxn modelId="{3A8A58A5-A1F6-49D2-87BF-9B387308147E}" type="presParOf" srcId="{6F37C9CF-8BFF-4F70-A764-6138F1637E5D}" destId="{F515A461-A7B9-4E3D-90C4-E0B347A37331}" srcOrd="2" destOrd="0" presId="urn:microsoft.com/office/officeart/2008/layout/VerticalAccentList"/>
    <dgm:cxn modelId="{B2FE63B1-99DE-4ADE-B04A-C3DB14E38FCF}" type="presParOf" srcId="{6F37C9CF-8BFF-4F70-A764-6138F1637E5D}" destId="{18F8A901-3A31-4D0F-9BA9-8F5121D36B50}" srcOrd="3" destOrd="0" presId="urn:microsoft.com/office/officeart/2008/layout/VerticalAccentList"/>
    <dgm:cxn modelId="{2219B7CA-6218-4F27-89AA-7744129F4708}" type="presParOf" srcId="{6F37C9CF-8BFF-4F70-A764-6138F1637E5D}" destId="{FF6CEB89-FE34-468B-B3C7-F0A7639E5406}" srcOrd="4" destOrd="0" presId="urn:microsoft.com/office/officeart/2008/layout/VerticalAccentList"/>
    <dgm:cxn modelId="{7EB86B7C-2DFE-4B2C-8C49-2B7CD3AAF3D2}" type="presParOf" srcId="{6F37C9CF-8BFF-4F70-A764-6138F1637E5D}" destId="{123F2523-4FAF-4CE2-8916-EF1154F28059}" srcOrd="5" destOrd="0" presId="urn:microsoft.com/office/officeart/2008/layout/VerticalAccentList"/>
    <dgm:cxn modelId="{5C315007-37A7-442A-A926-13167D855149}" type="presParOf" srcId="{6F37C9CF-8BFF-4F70-A764-6138F1637E5D}" destId="{07CAD570-0C91-4E59-B935-5066C4FC0120}" srcOrd="6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74102D-F650-4F24-8F93-A9003720366D}">
      <dsp:nvSpPr>
        <dsp:cNvPr id="0" name=""/>
        <dsp:cNvSpPr/>
      </dsp:nvSpPr>
      <dsp:spPr>
        <a:xfrm>
          <a:off x="2100952" y="586926"/>
          <a:ext cx="3836268" cy="3836268"/>
        </a:xfrm>
        <a:prstGeom prst="blockArc">
          <a:avLst>
            <a:gd name="adj1" fmla="val 10775658"/>
            <a:gd name="adj2" fmla="val 15951249"/>
            <a:gd name="adj3" fmla="val 463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B947D7-A74A-4D67-8B9E-6B076EEF071E}">
      <dsp:nvSpPr>
        <dsp:cNvPr id="0" name=""/>
        <dsp:cNvSpPr/>
      </dsp:nvSpPr>
      <dsp:spPr>
        <a:xfrm>
          <a:off x="2091060" y="578935"/>
          <a:ext cx="3836268" cy="3836268"/>
        </a:xfrm>
        <a:prstGeom prst="blockArc">
          <a:avLst>
            <a:gd name="adj1" fmla="val 5648832"/>
            <a:gd name="adj2" fmla="val 10793656"/>
            <a:gd name="adj3" fmla="val 463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934E0A1-8782-44EE-B6BE-990471449C31}">
      <dsp:nvSpPr>
        <dsp:cNvPr id="0" name=""/>
        <dsp:cNvSpPr/>
      </dsp:nvSpPr>
      <dsp:spPr>
        <a:xfrm>
          <a:off x="1843821" y="577364"/>
          <a:ext cx="3836268" cy="3836268"/>
        </a:xfrm>
        <a:prstGeom prst="blockArc">
          <a:avLst>
            <a:gd name="adj1" fmla="val 21358335"/>
            <a:gd name="adj2" fmla="val 5194867"/>
            <a:gd name="adj3" fmla="val 463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1C2C77-0610-4523-82FB-F2F44F7BF5EC}">
      <dsp:nvSpPr>
        <dsp:cNvPr id="0" name=""/>
        <dsp:cNvSpPr/>
      </dsp:nvSpPr>
      <dsp:spPr>
        <a:xfrm>
          <a:off x="1843362" y="570667"/>
          <a:ext cx="3836268" cy="3836268"/>
        </a:xfrm>
        <a:prstGeom prst="blockArc">
          <a:avLst>
            <a:gd name="adj1" fmla="val 16405978"/>
            <a:gd name="adj2" fmla="val 21370651"/>
            <a:gd name="adj3" fmla="val 4637"/>
          </a:avLst>
        </a:prstGeom>
        <a:solidFill>
          <a:schemeClr val="bg2">
            <a:lumMod val="9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1BE9F11-DFAB-459F-84DE-8CF3B644F5AF}">
      <dsp:nvSpPr>
        <dsp:cNvPr id="0" name=""/>
        <dsp:cNvSpPr/>
      </dsp:nvSpPr>
      <dsp:spPr>
        <a:xfrm>
          <a:off x="3240378" y="1383506"/>
          <a:ext cx="1375150" cy="111560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МБОУООШ №9</a:t>
          </a:r>
        </a:p>
      </dsp:txBody>
      <dsp:txXfrm>
        <a:off x="3441764" y="1546882"/>
        <a:ext cx="972378" cy="788848"/>
      </dsp:txXfrm>
    </dsp:sp>
    <dsp:sp modelId="{AE306AE4-D389-4942-A787-9A381EF6D691}">
      <dsp:nvSpPr>
        <dsp:cNvPr id="0" name=""/>
        <dsp:cNvSpPr/>
      </dsp:nvSpPr>
      <dsp:spPr>
        <a:xfrm>
          <a:off x="3256052" y="858"/>
          <a:ext cx="1235281" cy="12352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СПО</a:t>
          </a:r>
        </a:p>
      </dsp:txBody>
      <dsp:txXfrm>
        <a:off x="3436955" y="181761"/>
        <a:ext cx="873475" cy="873475"/>
      </dsp:txXfrm>
    </dsp:sp>
    <dsp:sp modelId="{F21F5AD8-3C67-4AFD-A245-2A6F948610C0}">
      <dsp:nvSpPr>
        <dsp:cNvPr id="0" name=""/>
        <dsp:cNvSpPr/>
      </dsp:nvSpPr>
      <dsp:spPr>
        <a:xfrm>
          <a:off x="5013352" y="1746252"/>
          <a:ext cx="1235281" cy="12352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школы города</a:t>
          </a:r>
        </a:p>
      </dsp:txBody>
      <dsp:txXfrm>
        <a:off x="5194255" y="1927155"/>
        <a:ext cx="873475" cy="873475"/>
      </dsp:txXfrm>
    </dsp:sp>
    <dsp:sp modelId="{47F5B2DB-93D0-424C-B8F0-13FC7373F8BF}">
      <dsp:nvSpPr>
        <dsp:cNvPr id="0" name=""/>
        <dsp:cNvSpPr/>
      </dsp:nvSpPr>
      <dsp:spPr>
        <a:xfrm>
          <a:off x="3256052" y="3748187"/>
          <a:ext cx="1235281" cy="12352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школы других городов</a:t>
          </a:r>
        </a:p>
      </dsp:txBody>
      <dsp:txXfrm>
        <a:off x="3436955" y="3929090"/>
        <a:ext cx="873475" cy="873475"/>
      </dsp:txXfrm>
    </dsp:sp>
    <dsp:sp modelId="{C643BEE0-6F79-49D2-AF10-8CAF62C1C41C}">
      <dsp:nvSpPr>
        <dsp:cNvPr id="0" name=""/>
        <dsp:cNvSpPr/>
      </dsp:nvSpPr>
      <dsp:spPr>
        <a:xfrm>
          <a:off x="1331346" y="1826057"/>
          <a:ext cx="1608373" cy="1348940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учреждения доп. образования</a:t>
          </a:r>
        </a:p>
      </dsp:txBody>
      <dsp:txXfrm>
        <a:off x="1566887" y="2023605"/>
        <a:ext cx="1137291" cy="95384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1724BA-8393-4F3D-A6A2-5D0763B37992}">
      <dsp:nvSpPr>
        <dsp:cNvPr id="0" name=""/>
        <dsp:cNvSpPr/>
      </dsp:nvSpPr>
      <dsp:spPr>
        <a:xfrm>
          <a:off x="1089" y="45251"/>
          <a:ext cx="4250862" cy="2550517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22 ноября 2019 года - краевой семинар для директоров сельских муниципальных образовательных организаций по теме: </a:t>
          </a: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ea typeface="Times New Roman" panose="02020603050405020304" pitchFamily="18" charset="0"/>
            </a:rPr>
            <a:t>«Школьная модель эффективной образовательной среды для формирования современных компетенций обучающихся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1089" y="45251"/>
        <a:ext cx="4250862" cy="2550517"/>
      </dsp:txXfrm>
    </dsp:sp>
    <dsp:sp modelId="{9E475906-2B3E-4031-8457-67D19A007CAD}">
      <dsp:nvSpPr>
        <dsp:cNvPr id="0" name=""/>
        <dsp:cNvSpPr/>
      </dsp:nvSpPr>
      <dsp:spPr>
        <a:xfrm>
          <a:off x="4677039" y="45251"/>
          <a:ext cx="4250862" cy="2550517"/>
        </a:xfrm>
        <a:prstGeom prst="rect">
          <a:avLst/>
        </a:prstGeom>
        <a:gradFill rotWithShape="0">
          <a:gsLst>
            <a:gs pos="0">
              <a:schemeClr val="accent3">
                <a:hueOff val="3000641"/>
                <a:satOff val="271"/>
                <a:lumOff val="-2877"/>
                <a:alphaOff val="0"/>
                <a:shade val="51000"/>
                <a:satMod val="130000"/>
              </a:schemeClr>
            </a:gs>
            <a:gs pos="80000">
              <a:schemeClr val="accent3">
                <a:hueOff val="3000641"/>
                <a:satOff val="271"/>
                <a:lumOff val="-2877"/>
                <a:alphaOff val="0"/>
                <a:shade val="93000"/>
                <a:satMod val="130000"/>
              </a:schemeClr>
            </a:gs>
            <a:gs pos="100000">
              <a:schemeClr val="accent3">
                <a:hueOff val="3000641"/>
                <a:satOff val="271"/>
                <a:lumOff val="-2877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26 января 2018 года - краевой семинар для руководителей муниципальных органов управления и директоров муниципальных общеобразовательных организаций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«Эффективная образовательная среда: новые вызовы </a:t>
          </a:r>
          <a:endParaRPr lang="ru-RU" sz="1800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и современные решения»</a:t>
          </a:r>
        </a:p>
      </dsp:txBody>
      <dsp:txXfrm>
        <a:off x="4677039" y="45251"/>
        <a:ext cx="4250862" cy="2550517"/>
      </dsp:txXfrm>
    </dsp:sp>
    <dsp:sp modelId="{1AA361F7-D98D-4D33-B832-3E53DEF5054B}">
      <dsp:nvSpPr>
        <dsp:cNvPr id="0" name=""/>
        <dsp:cNvSpPr/>
      </dsp:nvSpPr>
      <dsp:spPr>
        <a:xfrm>
          <a:off x="1089" y="3020855"/>
          <a:ext cx="4250862" cy="2550517"/>
        </a:xfrm>
        <a:prstGeom prst="rect">
          <a:avLst/>
        </a:prstGeom>
        <a:gradFill rotWithShape="0">
          <a:gsLst>
            <a:gs pos="0">
              <a:schemeClr val="accent3">
                <a:hueOff val="6001281"/>
                <a:satOff val="542"/>
                <a:lumOff val="-5754"/>
                <a:alphaOff val="0"/>
                <a:shade val="51000"/>
                <a:satMod val="130000"/>
              </a:schemeClr>
            </a:gs>
            <a:gs pos="80000">
              <a:schemeClr val="accent3">
                <a:hueOff val="6001281"/>
                <a:satOff val="542"/>
                <a:lumOff val="-5754"/>
                <a:alphaOff val="0"/>
                <a:shade val="93000"/>
                <a:satMod val="130000"/>
              </a:schemeClr>
            </a:gs>
            <a:gs pos="100000">
              <a:schemeClr val="accent3">
                <a:hueOff val="6001281"/>
                <a:satOff val="542"/>
                <a:lumOff val="-5754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- участие в межрегиональном семинаре «Образовательное пространство: некоторые ответы на вызовы времени»  в Новокубанске с мастер-классом по теме: «Современные методы профориентации школьников»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89" y="3020855"/>
        <a:ext cx="4250862" cy="2550517"/>
      </dsp:txXfrm>
    </dsp:sp>
    <dsp:sp modelId="{21EDBFF7-48C4-4ADE-A1EC-F1D18375182B}">
      <dsp:nvSpPr>
        <dsp:cNvPr id="0" name=""/>
        <dsp:cNvSpPr/>
      </dsp:nvSpPr>
      <dsp:spPr>
        <a:xfrm>
          <a:off x="4678129" y="3061382"/>
          <a:ext cx="4250862" cy="2550517"/>
        </a:xfrm>
        <a:prstGeom prst="rect">
          <a:avLst/>
        </a:prstGeom>
        <a:gradFill rotWithShape="0">
          <a:gsLst>
            <a:gs pos="0">
              <a:schemeClr val="accent3">
                <a:hueOff val="9001922"/>
                <a:satOff val="813"/>
                <a:lumOff val="-8631"/>
                <a:alphaOff val="0"/>
                <a:shade val="51000"/>
                <a:satMod val="130000"/>
              </a:schemeClr>
            </a:gs>
            <a:gs pos="80000">
              <a:schemeClr val="accent3">
                <a:hueOff val="9001922"/>
                <a:satOff val="813"/>
                <a:lumOff val="-8631"/>
                <a:alphaOff val="0"/>
                <a:shade val="93000"/>
                <a:satMod val="130000"/>
              </a:schemeClr>
            </a:gs>
            <a:gs pos="100000">
              <a:schemeClr val="accent3">
                <a:hueOff val="9001922"/>
                <a:satOff val="813"/>
                <a:lumOff val="-8631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2018 год – участие в обучающем региональном круглом столе «Реализация требований ФГОС на уроках: научно-методические и практические аспекты» (ФГБОУ высшего образования «</a:t>
          </a:r>
          <a:r>
            <a:rPr lang="ru-RU" sz="1800" kern="1200" dirty="0" err="1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Армавирский</a:t>
          </a:r>
          <a:r>
            <a:rPr lang="ru-RU" sz="1800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государственный педагогический университет»)</a:t>
          </a:r>
          <a:endParaRPr lang="ru-RU" sz="18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78129" y="3061382"/>
        <a:ext cx="4250862" cy="255051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CABB1-77B9-41E2-B005-88C4B4D461A8}">
      <dsp:nvSpPr>
        <dsp:cNvPr id="0" name=""/>
        <dsp:cNvSpPr/>
      </dsp:nvSpPr>
      <dsp:spPr>
        <a:xfrm>
          <a:off x="443109" y="516094"/>
          <a:ext cx="7898757" cy="670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Публикация в газете </a:t>
          </a:r>
          <a:r>
            <a:rPr lang="ru-RU" sz="1800" kern="1200" dirty="0"/>
            <a:t>Предгорье Кубани №5 (962) 1-7 февраля.  «Профессиональное ориентация школьников: когда партнером школы становится завод МДФ» – </a:t>
          </a:r>
          <a:r>
            <a:rPr lang="ru-RU" sz="1800" kern="1200" dirty="0" err="1"/>
            <a:t>стр</a:t>
          </a:r>
          <a:r>
            <a:rPr lang="ru-RU" sz="1800" kern="1200" dirty="0"/>
            <a:t> 6.</a:t>
          </a:r>
          <a:endParaRPr lang="ru-RU" sz="1800" b="1" kern="1200" dirty="0"/>
        </a:p>
      </dsp:txBody>
      <dsp:txXfrm>
        <a:off x="443109" y="516094"/>
        <a:ext cx="7898757" cy="670101"/>
      </dsp:txXfrm>
    </dsp:sp>
    <dsp:sp modelId="{48E6041A-FB09-4EF9-97E6-59BB54173CF6}">
      <dsp:nvSpPr>
        <dsp:cNvPr id="0" name=""/>
        <dsp:cNvSpPr/>
      </dsp:nvSpPr>
      <dsp:spPr>
        <a:xfrm>
          <a:off x="443109" y="1186195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0D46-8DF7-4887-A236-0FCDCE38E6AA}">
      <dsp:nvSpPr>
        <dsp:cNvPr id="0" name=""/>
        <dsp:cNvSpPr/>
      </dsp:nvSpPr>
      <dsp:spPr>
        <a:xfrm>
          <a:off x="1557711" y="1186195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209E-2FBF-40B1-87D9-952B00D672AC}">
      <dsp:nvSpPr>
        <dsp:cNvPr id="0" name=""/>
        <dsp:cNvSpPr/>
      </dsp:nvSpPr>
      <dsp:spPr>
        <a:xfrm>
          <a:off x="2672314" y="1186195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2FFCC-CD5A-49C9-9FE5-FA1B85E699B6}">
      <dsp:nvSpPr>
        <dsp:cNvPr id="0" name=""/>
        <dsp:cNvSpPr/>
      </dsp:nvSpPr>
      <dsp:spPr>
        <a:xfrm>
          <a:off x="3786916" y="1186195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54D40-04E4-48D7-BFB6-3D4BA1C98AE3}">
      <dsp:nvSpPr>
        <dsp:cNvPr id="0" name=""/>
        <dsp:cNvSpPr/>
      </dsp:nvSpPr>
      <dsp:spPr>
        <a:xfrm>
          <a:off x="4901519" y="1186195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D15A8-A106-4E45-BE27-8A10D649E368}">
      <dsp:nvSpPr>
        <dsp:cNvPr id="0" name=""/>
        <dsp:cNvSpPr/>
      </dsp:nvSpPr>
      <dsp:spPr>
        <a:xfrm>
          <a:off x="6016121" y="1186195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9BF2B-8E6F-4FC8-99F4-91FE312170B4}">
      <dsp:nvSpPr>
        <dsp:cNvPr id="0" name=""/>
        <dsp:cNvSpPr/>
      </dsp:nvSpPr>
      <dsp:spPr>
        <a:xfrm>
          <a:off x="7130723" y="1186195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C9612-55AF-484D-9DCD-627549A32230}">
      <dsp:nvSpPr>
        <dsp:cNvPr id="0" name=""/>
        <dsp:cNvSpPr/>
      </dsp:nvSpPr>
      <dsp:spPr>
        <a:xfrm>
          <a:off x="443109" y="1466752"/>
          <a:ext cx="7898757" cy="71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В журнале «Директор школы» №10 2017 года опубликована статья </a:t>
          </a:r>
          <a:r>
            <a:rPr lang="ru-RU" sz="2000" kern="1200" dirty="0" err="1"/>
            <a:t>Т.Н.Куценко</a:t>
          </a:r>
          <a:r>
            <a:rPr lang="ru-RU" sz="2000" kern="1200" dirty="0"/>
            <a:t> «Жизнь – игра или успешный выбор?» </a:t>
          </a:r>
        </a:p>
      </dsp:txBody>
      <dsp:txXfrm>
        <a:off x="443109" y="1466752"/>
        <a:ext cx="7898757" cy="718068"/>
      </dsp:txXfrm>
    </dsp:sp>
    <dsp:sp modelId="{86B743AB-D56B-4F10-BDB9-A733EF3FD344}">
      <dsp:nvSpPr>
        <dsp:cNvPr id="0" name=""/>
        <dsp:cNvSpPr/>
      </dsp:nvSpPr>
      <dsp:spPr>
        <a:xfrm>
          <a:off x="443109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0E1C8-E9F1-4658-A091-AA1447169A12}">
      <dsp:nvSpPr>
        <dsp:cNvPr id="0" name=""/>
        <dsp:cNvSpPr/>
      </dsp:nvSpPr>
      <dsp:spPr>
        <a:xfrm>
          <a:off x="1557711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82992-E813-431E-9B16-C4EDEB0B4479}">
      <dsp:nvSpPr>
        <dsp:cNvPr id="0" name=""/>
        <dsp:cNvSpPr/>
      </dsp:nvSpPr>
      <dsp:spPr>
        <a:xfrm>
          <a:off x="2672314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D8077-A250-4CAE-B3C1-65C11566C40C}">
      <dsp:nvSpPr>
        <dsp:cNvPr id="0" name=""/>
        <dsp:cNvSpPr/>
      </dsp:nvSpPr>
      <dsp:spPr>
        <a:xfrm>
          <a:off x="3786916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99B27-9DE8-47FA-B132-C6BC0E8A5F79}">
      <dsp:nvSpPr>
        <dsp:cNvPr id="0" name=""/>
        <dsp:cNvSpPr/>
      </dsp:nvSpPr>
      <dsp:spPr>
        <a:xfrm>
          <a:off x="4901519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6C74-3A22-4A3F-9265-CBB7B97D8045}">
      <dsp:nvSpPr>
        <dsp:cNvPr id="0" name=""/>
        <dsp:cNvSpPr/>
      </dsp:nvSpPr>
      <dsp:spPr>
        <a:xfrm>
          <a:off x="6016121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64164-C5E7-472F-9023-DD04BA09649A}">
      <dsp:nvSpPr>
        <dsp:cNvPr id="0" name=""/>
        <dsp:cNvSpPr/>
      </dsp:nvSpPr>
      <dsp:spPr>
        <a:xfrm>
          <a:off x="7130723" y="218482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F527E-2F29-479E-A3B1-33E3431EAC06}">
      <dsp:nvSpPr>
        <dsp:cNvPr id="0" name=""/>
        <dsp:cNvSpPr/>
      </dsp:nvSpPr>
      <dsp:spPr>
        <a:xfrm>
          <a:off x="443109" y="2465378"/>
          <a:ext cx="7898757" cy="9189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 </a:t>
          </a:r>
          <a:r>
            <a:rPr lang="ru-RU" sz="1800" b="1" kern="1200" dirty="0"/>
            <a:t>Публикация в газете</a:t>
          </a:r>
          <a:r>
            <a:rPr lang="ru-RU" sz="1800" b="0" kern="1200" dirty="0"/>
            <a:t> </a:t>
          </a:r>
          <a:r>
            <a:rPr lang="ru-RU" sz="1800" kern="1200" dirty="0"/>
            <a:t>Предгорье Кубани №17 (974) 26 апреля -22 мая.  «Про финансы и про футбол» – 6 </a:t>
          </a:r>
          <a:r>
            <a:rPr lang="ru-RU" sz="1800" kern="1200" dirty="0" err="1"/>
            <a:t>стр</a:t>
          </a:r>
          <a:r>
            <a:rPr lang="ru-RU" sz="1800" kern="1200" dirty="0"/>
            <a:t> .</a:t>
          </a:r>
          <a:endParaRPr lang="ru-RU" sz="1800" b="1" kern="1200" dirty="0"/>
        </a:p>
      </dsp:txBody>
      <dsp:txXfrm>
        <a:off x="443109" y="2465378"/>
        <a:ext cx="7898757" cy="918998"/>
      </dsp:txXfrm>
    </dsp:sp>
    <dsp:sp modelId="{1CBD9822-8039-4414-970C-7D477DC2A7AA}">
      <dsp:nvSpPr>
        <dsp:cNvPr id="0" name=""/>
        <dsp:cNvSpPr/>
      </dsp:nvSpPr>
      <dsp:spPr>
        <a:xfrm>
          <a:off x="443109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6C868-D0C5-4DEB-9F30-96108027ACBB}">
      <dsp:nvSpPr>
        <dsp:cNvPr id="0" name=""/>
        <dsp:cNvSpPr/>
      </dsp:nvSpPr>
      <dsp:spPr>
        <a:xfrm>
          <a:off x="1557711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51427-4C89-4577-B1D1-207F2406FC3D}">
      <dsp:nvSpPr>
        <dsp:cNvPr id="0" name=""/>
        <dsp:cNvSpPr/>
      </dsp:nvSpPr>
      <dsp:spPr>
        <a:xfrm>
          <a:off x="2672314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5C5F0-1AD8-4B2A-B225-4591FFADB3E1}">
      <dsp:nvSpPr>
        <dsp:cNvPr id="0" name=""/>
        <dsp:cNvSpPr/>
      </dsp:nvSpPr>
      <dsp:spPr>
        <a:xfrm>
          <a:off x="3786916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7690-FF1D-49F5-8B63-4A5B71E983BD}">
      <dsp:nvSpPr>
        <dsp:cNvPr id="0" name=""/>
        <dsp:cNvSpPr/>
      </dsp:nvSpPr>
      <dsp:spPr>
        <a:xfrm>
          <a:off x="4901519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80423-B9CD-4E0A-82F7-9A318C0CD888}">
      <dsp:nvSpPr>
        <dsp:cNvPr id="0" name=""/>
        <dsp:cNvSpPr/>
      </dsp:nvSpPr>
      <dsp:spPr>
        <a:xfrm>
          <a:off x="6016121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8BBDC-4FE8-4F88-A19A-78FA7D6D7643}">
      <dsp:nvSpPr>
        <dsp:cNvPr id="0" name=""/>
        <dsp:cNvSpPr/>
      </dsp:nvSpPr>
      <dsp:spPr>
        <a:xfrm>
          <a:off x="7130723" y="3384377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74413-5578-4328-BA1D-C93744EE3356}">
      <dsp:nvSpPr>
        <dsp:cNvPr id="0" name=""/>
        <dsp:cNvSpPr/>
      </dsp:nvSpPr>
      <dsp:spPr>
        <a:xfrm>
          <a:off x="443109" y="3664934"/>
          <a:ext cx="7898757" cy="90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Публикация в газете </a:t>
          </a:r>
          <a:r>
            <a:rPr lang="ru-RU" sz="1800" kern="1200" dirty="0"/>
            <a:t>Предгорье Кубани №20 (977) 17-23 мая.  «Всероссийская акция – день посадки леса» – 1стр .</a:t>
          </a:r>
          <a:endParaRPr lang="ru-RU" sz="1800" b="1" kern="1200" dirty="0"/>
        </a:p>
      </dsp:txBody>
      <dsp:txXfrm>
        <a:off x="443109" y="3664934"/>
        <a:ext cx="7898757" cy="900027"/>
      </dsp:txXfrm>
    </dsp:sp>
    <dsp:sp modelId="{1AC8B27A-DBAA-4B50-A78E-68E19CECAB21}">
      <dsp:nvSpPr>
        <dsp:cNvPr id="0" name=""/>
        <dsp:cNvSpPr/>
      </dsp:nvSpPr>
      <dsp:spPr>
        <a:xfrm>
          <a:off x="443109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6E8-8E69-439A-B110-77880425E676}">
      <dsp:nvSpPr>
        <dsp:cNvPr id="0" name=""/>
        <dsp:cNvSpPr/>
      </dsp:nvSpPr>
      <dsp:spPr>
        <a:xfrm>
          <a:off x="1557711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5A461-A7B9-4E3D-90C4-E0B347A37331}">
      <dsp:nvSpPr>
        <dsp:cNvPr id="0" name=""/>
        <dsp:cNvSpPr/>
      </dsp:nvSpPr>
      <dsp:spPr>
        <a:xfrm>
          <a:off x="2672314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8A901-3A31-4D0F-9BA9-8F5121D36B50}">
      <dsp:nvSpPr>
        <dsp:cNvPr id="0" name=""/>
        <dsp:cNvSpPr/>
      </dsp:nvSpPr>
      <dsp:spPr>
        <a:xfrm>
          <a:off x="3786916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CEB89-FE34-468B-B3C7-F0A7639E5406}">
      <dsp:nvSpPr>
        <dsp:cNvPr id="0" name=""/>
        <dsp:cNvSpPr/>
      </dsp:nvSpPr>
      <dsp:spPr>
        <a:xfrm>
          <a:off x="4901519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F2523-4FAF-4CE2-8916-EF1154F28059}">
      <dsp:nvSpPr>
        <dsp:cNvPr id="0" name=""/>
        <dsp:cNvSpPr/>
      </dsp:nvSpPr>
      <dsp:spPr>
        <a:xfrm>
          <a:off x="6016121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AD570-0C91-4E59-B935-5066C4FC0120}">
      <dsp:nvSpPr>
        <dsp:cNvPr id="0" name=""/>
        <dsp:cNvSpPr/>
      </dsp:nvSpPr>
      <dsp:spPr>
        <a:xfrm>
          <a:off x="7130723" y="4564961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CABB1-77B9-41E2-B005-88C4B4D461A8}">
      <dsp:nvSpPr>
        <dsp:cNvPr id="0" name=""/>
        <dsp:cNvSpPr/>
      </dsp:nvSpPr>
      <dsp:spPr>
        <a:xfrm>
          <a:off x="439248" y="514029"/>
          <a:ext cx="7906478" cy="6707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Публикация в газете</a:t>
          </a:r>
          <a:r>
            <a:rPr lang="ru-RU" sz="1800" kern="1200" dirty="0"/>
            <a:t> Апшеронский рабочий №19 от 22.03.2018 г.  «Судьба страны – в руках молодых». </a:t>
          </a:r>
          <a:endParaRPr lang="ru-RU" sz="1800" b="1" kern="1200" dirty="0"/>
        </a:p>
      </dsp:txBody>
      <dsp:txXfrm>
        <a:off x="439248" y="514029"/>
        <a:ext cx="7906478" cy="670756"/>
      </dsp:txXfrm>
    </dsp:sp>
    <dsp:sp modelId="{48E6041A-FB09-4EF9-97E6-59BB54173CF6}">
      <dsp:nvSpPr>
        <dsp:cNvPr id="0" name=""/>
        <dsp:cNvSpPr/>
      </dsp:nvSpPr>
      <dsp:spPr>
        <a:xfrm>
          <a:off x="439248" y="118478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0D46-8DF7-4887-A236-0FCDCE38E6AA}">
      <dsp:nvSpPr>
        <dsp:cNvPr id="0" name=""/>
        <dsp:cNvSpPr/>
      </dsp:nvSpPr>
      <dsp:spPr>
        <a:xfrm>
          <a:off x="1554940" y="118478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209E-2FBF-40B1-87D9-952B00D672AC}">
      <dsp:nvSpPr>
        <dsp:cNvPr id="0" name=""/>
        <dsp:cNvSpPr/>
      </dsp:nvSpPr>
      <dsp:spPr>
        <a:xfrm>
          <a:off x="2670632" y="118478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2FFCC-CD5A-49C9-9FE5-FA1B85E699B6}">
      <dsp:nvSpPr>
        <dsp:cNvPr id="0" name=""/>
        <dsp:cNvSpPr/>
      </dsp:nvSpPr>
      <dsp:spPr>
        <a:xfrm>
          <a:off x="3786324" y="118478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54D40-04E4-48D7-BFB6-3D4BA1C98AE3}">
      <dsp:nvSpPr>
        <dsp:cNvPr id="0" name=""/>
        <dsp:cNvSpPr/>
      </dsp:nvSpPr>
      <dsp:spPr>
        <a:xfrm>
          <a:off x="4902016" y="118478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D15A8-A106-4E45-BE27-8A10D649E368}">
      <dsp:nvSpPr>
        <dsp:cNvPr id="0" name=""/>
        <dsp:cNvSpPr/>
      </dsp:nvSpPr>
      <dsp:spPr>
        <a:xfrm>
          <a:off x="6017708" y="118478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9BF2B-8E6F-4FC8-99F4-91FE312170B4}">
      <dsp:nvSpPr>
        <dsp:cNvPr id="0" name=""/>
        <dsp:cNvSpPr/>
      </dsp:nvSpPr>
      <dsp:spPr>
        <a:xfrm>
          <a:off x="7133400" y="118478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C9612-55AF-484D-9DCD-627549A32230}">
      <dsp:nvSpPr>
        <dsp:cNvPr id="0" name=""/>
        <dsp:cNvSpPr/>
      </dsp:nvSpPr>
      <dsp:spPr>
        <a:xfrm>
          <a:off x="439248" y="1465617"/>
          <a:ext cx="7906478" cy="718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/>
            <a:t>Публикация в газете</a:t>
          </a:r>
          <a:r>
            <a:rPr lang="ru-RU" sz="2000" kern="1200" dirty="0"/>
            <a:t> Апшеронский рабочий № 37  от 31.05.18г. – «Школа лидера-путь к успеху, путь к мечте».</a:t>
          </a:r>
        </a:p>
      </dsp:txBody>
      <dsp:txXfrm>
        <a:off x="439248" y="1465617"/>
        <a:ext cx="7906478" cy="718770"/>
      </dsp:txXfrm>
    </dsp:sp>
    <dsp:sp modelId="{86B743AB-D56B-4F10-BDB9-A733EF3FD344}">
      <dsp:nvSpPr>
        <dsp:cNvPr id="0" name=""/>
        <dsp:cNvSpPr/>
      </dsp:nvSpPr>
      <dsp:spPr>
        <a:xfrm>
          <a:off x="439248" y="2184388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0E1C8-E9F1-4658-A091-AA1447169A12}">
      <dsp:nvSpPr>
        <dsp:cNvPr id="0" name=""/>
        <dsp:cNvSpPr/>
      </dsp:nvSpPr>
      <dsp:spPr>
        <a:xfrm>
          <a:off x="1554940" y="2184388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82992-E813-431E-9B16-C4EDEB0B4479}">
      <dsp:nvSpPr>
        <dsp:cNvPr id="0" name=""/>
        <dsp:cNvSpPr/>
      </dsp:nvSpPr>
      <dsp:spPr>
        <a:xfrm>
          <a:off x="2670632" y="2184388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D8077-A250-4CAE-B3C1-65C11566C40C}">
      <dsp:nvSpPr>
        <dsp:cNvPr id="0" name=""/>
        <dsp:cNvSpPr/>
      </dsp:nvSpPr>
      <dsp:spPr>
        <a:xfrm>
          <a:off x="3786324" y="2184388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99B27-9DE8-47FA-B132-C6BC0E8A5F79}">
      <dsp:nvSpPr>
        <dsp:cNvPr id="0" name=""/>
        <dsp:cNvSpPr/>
      </dsp:nvSpPr>
      <dsp:spPr>
        <a:xfrm>
          <a:off x="4902016" y="2184388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6C74-3A22-4A3F-9265-CBB7B97D8045}">
      <dsp:nvSpPr>
        <dsp:cNvPr id="0" name=""/>
        <dsp:cNvSpPr/>
      </dsp:nvSpPr>
      <dsp:spPr>
        <a:xfrm>
          <a:off x="6017708" y="2184388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64164-C5E7-472F-9023-DD04BA09649A}">
      <dsp:nvSpPr>
        <dsp:cNvPr id="0" name=""/>
        <dsp:cNvSpPr/>
      </dsp:nvSpPr>
      <dsp:spPr>
        <a:xfrm>
          <a:off x="7133400" y="2184388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BF527E-2F29-479E-A3B1-33E3431EAC06}">
      <dsp:nvSpPr>
        <dsp:cNvPr id="0" name=""/>
        <dsp:cNvSpPr/>
      </dsp:nvSpPr>
      <dsp:spPr>
        <a:xfrm>
          <a:off x="439248" y="2465219"/>
          <a:ext cx="7906478" cy="9198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/>
            <a:t> </a:t>
          </a:r>
          <a:r>
            <a:rPr lang="ru-RU" sz="1800" b="1" kern="1200" dirty="0"/>
            <a:t>Публикация в газете</a:t>
          </a:r>
          <a:r>
            <a:rPr lang="ru-RU" sz="1800" kern="1200" dirty="0"/>
            <a:t> Предгорье Кубани «Зеленый мир». №12 от 28.03.2018 г.</a:t>
          </a:r>
          <a:endParaRPr lang="ru-RU" sz="1800" b="1" kern="1200" dirty="0"/>
        </a:p>
      </dsp:txBody>
      <dsp:txXfrm>
        <a:off x="439248" y="2465219"/>
        <a:ext cx="7906478" cy="919897"/>
      </dsp:txXfrm>
    </dsp:sp>
    <dsp:sp modelId="{1CBD9822-8039-4414-970C-7D477DC2A7AA}">
      <dsp:nvSpPr>
        <dsp:cNvPr id="0" name=""/>
        <dsp:cNvSpPr/>
      </dsp:nvSpPr>
      <dsp:spPr>
        <a:xfrm>
          <a:off x="439248" y="338511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F6C868-D0C5-4DEB-9F30-96108027ACBB}">
      <dsp:nvSpPr>
        <dsp:cNvPr id="0" name=""/>
        <dsp:cNvSpPr/>
      </dsp:nvSpPr>
      <dsp:spPr>
        <a:xfrm>
          <a:off x="1554940" y="338511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851427-4C89-4577-B1D1-207F2406FC3D}">
      <dsp:nvSpPr>
        <dsp:cNvPr id="0" name=""/>
        <dsp:cNvSpPr/>
      </dsp:nvSpPr>
      <dsp:spPr>
        <a:xfrm>
          <a:off x="2670632" y="338511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25C5F0-1AD8-4B2A-B225-4591FFADB3E1}">
      <dsp:nvSpPr>
        <dsp:cNvPr id="0" name=""/>
        <dsp:cNvSpPr/>
      </dsp:nvSpPr>
      <dsp:spPr>
        <a:xfrm>
          <a:off x="3786324" y="338511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547690-FF1D-49F5-8B63-4A5B71E983BD}">
      <dsp:nvSpPr>
        <dsp:cNvPr id="0" name=""/>
        <dsp:cNvSpPr/>
      </dsp:nvSpPr>
      <dsp:spPr>
        <a:xfrm>
          <a:off x="4902016" y="338511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B80423-B9CD-4E0A-82F7-9A318C0CD888}">
      <dsp:nvSpPr>
        <dsp:cNvPr id="0" name=""/>
        <dsp:cNvSpPr/>
      </dsp:nvSpPr>
      <dsp:spPr>
        <a:xfrm>
          <a:off x="6017708" y="338511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98BBDC-4FE8-4F88-A19A-78FA7D6D7643}">
      <dsp:nvSpPr>
        <dsp:cNvPr id="0" name=""/>
        <dsp:cNvSpPr/>
      </dsp:nvSpPr>
      <dsp:spPr>
        <a:xfrm>
          <a:off x="7133400" y="3385116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74413-5578-4328-BA1D-C93744EE3356}">
      <dsp:nvSpPr>
        <dsp:cNvPr id="0" name=""/>
        <dsp:cNvSpPr/>
      </dsp:nvSpPr>
      <dsp:spPr>
        <a:xfrm>
          <a:off x="439248" y="3665947"/>
          <a:ext cx="7906478" cy="900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/>
            <a:t>Публикация в газете</a:t>
          </a:r>
          <a:r>
            <a:rPr lang="ru-RU" sz="1800" kern="1200" dirty="0"/>
            <a:t> Предгорье Кубани №25 от 21-27.06.2018 г. «Про профориентацию» </a:t>
          </a:r>
          <a:endParaRPr lang="ru-RU" sz="1800" b="1" kern="1200" dirty="0"/>
        </a:p>
      </dsp:txBody>
      <dsp:txXfrm>
        <a:off x="439248" y="3665947"/>
        <a:ext cx="7906478" cy="900907"/>
      </dsp:txXfrm>
    </dsp:sp>
    <dsp:sp modelId="{1AC8B27A-DBAA-4B50-A78E-68E19CECAB21}">
      <dsp:nvSpPr>
        <dsp:cNvPr id="0" name=""/>
        <dsp:cNvSpPr/>
      </dsp:nvSpPr>
      <dsp:spPr>
        <a:xfrm>
          <a:off x="439248" y="4566855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6E8-8E69-439A-B110-77880425E676}">
      <dsp:nvSpPr>
        <dsp:cNvPr id="0" name=""/>
        <dsp:cNvSpPr/>
      </dsp:nvSpPr>
      <dsp:spPr>
        <a:xfrm>
          <a:off x="1554940" y="4566855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5A461-A7B9-4E3D-90C4-E0B347A37331}">
      <dsp:nvSpPr>
        <dsp:cNvPr id="0" name=""/>
        <dsp:cNvSpPr/>
      </dsp:nvSpPr>
      <dsp:spPr>
        <a:xfrm>
          <a:off x="2670632" y="4566855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8A901-3A31-4D0F-9BA9-8F5121D36B50}">
      <dsp:nvSpPr>
        <dsp:cNvPr id="0" name=""/>
        <dsp:cNvSpPr/>
      </dsp:nvSpPr>
      <dsp:spPr>
        <a:xfrm>
          <a:off x="3786324" y="4566855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CEB89-FE34-468B-B3C7-F0A7639E5406}">
      <dsp:nvSpPr>
        <dsp:cNvPr id="0" name=""/>
        <dsp:cNvSpPr/>
      </dsp:nvSpPr>
      <dsp:spPr>
        <a:xfrm>
          <a:off x="4902016" y="4566855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F2523-4FAF-4CE2-8916-EF1154F28059}">
      <dsp:nvSpPr>
        <dsp:cNvPr id="0" name=""/>
        <dsp:cNvSpPr/>
      </dsp:nvSpPr>
      <dsp:spPr>
        <a:xfrm>
          <a:off x="6017708" y="4566855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AD570-0C91-4E59-B935-5066C4FC0120}">
      <dsp:nvSpPr>
        <dsp:cNvPr id="0" name=""/>
        <dsp:cNvSpPr/>
      </dsp:nvSpPr>
      <dsp:spPr>
        <a:xfrm>
          <a:off x="7133400" y="4566855"/>
          <a:ext cx="1054197" cy="175699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6CABB1-77B9-41E2-B005-88C4B4D461A8}">
      <dsp:nvSpPr>
        <dsp:cNvPr id="0" name=""/>
        <dsp:cNvSpPr/>
      </dsp:nvSpPr>
      <dsp:spPr>
        <a:xfrm>
          <a:off x="443109" y="1115871"/>
          <a:ext cx="7898757" cy="6701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 dirty="0"/>
            <a:t>В интернет-издании об управлении образовательным учреждением «Директория. Онлайн» были опубликованы статьи </a:t>
          </a:r>
          <a:r>
            <a:rPr lang="ru-RU" sz="1800" kern="1200" dirty="0" err="1"/>
            <a:t>Т.Н.Куценко</a:t>
          </a:r>
          <a:r>
            <a:rPr lang="ru-RU" sz="1800" kern="1200" dirty="0"/>
            <a:t> «Культура школы, живущей в режиме диалога», «Как управлять целями?».</a:t>
          </a:r>
          <a:endParaRPr lang="ru-RU" sz="1800" b="1" kern="1200" dirty="0"/>
        </a:p>
      </dsp:txBody>
      <dsp:txXfrm>
        <a:off x="443109" y="1115871"/>
        <a:ext cx="7898757" cy="670101"/>
      </dsp:txXfrm>
    </dsp:sp>
    <dsp:sp modelId="{48E6041A-FB09-4EF9-97E6-59BB54173CF6}">
      <dsp:nvSpPr>
        <dsp:cNvPr id="0" name=""/>
        <dsp:cNvSpPr/>
      </dsp:nvSpPr>
      <dsp:spPr>
        <a:xfrm>
          <a:off x="443109" y="1785973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7580D46-8DF7-4887-A236-0FCDCE38E6AA}">
      <dsp:nvSpPr>
        <dsp:cNvPr id="0" name=""/>
        <dsp:cNvSpPr/>
      </dsp:nvSpPr>
      <dsp:spPr>
        <a:xfrm>
          <a:off x="1557711" y="1785973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9209E-2FBF-40B1-87D9-952B00D672AC}">
      <dsp:nvSpPr>
        <dsp:cNvPr id="0" name=""/>
        <dsp:cNvSpPr/>
      </dsp:nvSpPr>
      <dsp:spPr>
        <a:xfrm>
          <a:off x="2672314" y="1785973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2FFCC-CD5A-49C9-9FE5-FA1B85E699B6}">
      <dsp:nvSpPr>
        <dsp:cNvPr id="0" name=""/>
        <dsp:cNvSpPr/>
      </dsp:nvSpPr>
      <dsp:spPr>
        <a:xfrm>
          <a:off x="3786916" y="1785973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654D40-04E4-48D7-BFB6-3D4BA1C98AE3}">
      <dsp:nvSpPr>
        <dsp:cNvPr id="0" name=""/>
        <dsp:cNvSpPr/>
      </dsp:nvSpPr>
      <dsp:spPr>
        <a:xfrm>
          <a:off x="4901519" y="1785973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B6D15A8-A106-4E45-BE27-8A10D649E368}">
      <dsp:nvSpPr>
        <dsp:cNvPr id="0" name=""/>
        <dsp:cNvSpPr/>
      </dsp:nvSpPr>
      <dsp:spPr>
        <a:xfrm>
          <a:off x="6016121" y="1785973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B19BF2B-8E6F-4FC8-99F4-91FE312170B4}">
      <dsp:nvSpPr>
        <dsp:cNvPr id="0" name=""/>
        <dsp:cNvSpPr/>
      </dsp:nvSpPr>
      <dsp:spPr>
        <a:xfrm>
          <a:off x="7130723" y="1785973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9C9612-55AF-484D-9DCD-627549A32230}">
      <dsp:nvSpPr>
        <dsp:cNvPr id="0" name=""/>
        <dsp:cNvSpPr/>
      </dsp:nvSpPr>
      <dsp:spPr>
        <a:xfrm>
          <a:off x="443109" y="2066530"/>
          <a:ext cx="7898757" cy="7180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b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/>
            <a:t>Публикация в журнале «Педагогический вестник Кубани» В будущее- вместе! (авторы Куценко Т.Н., Харченко В.А.)</a:t>
          </a:r>
        </a:p>
      </dsp:txBody>
      <dsp:txXfrm>
        <a:off x="443109" y="2066530"/>
        <a:ext cx="7898757" cy="718068"/>
      </dsp:txXfrm>
    </dsp:sp>
    <dsp:sp modelId="{86B743AB-D56B-4F10-BDB9-A733EF3FD344}">
      <dsp:nvSpPr>
        <dsp:cNvPr id="0" name=""/>
        <dsp:cNvSpPr/>
      </dsp:nvSpPr>
      <dsp:spPr>
        <a:xfrm>
          <a:off x="443109" y="2784599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3B0E1C8-E9F1-4658-A091-AA1447169A12}">
      <dsp:nvSpPr>
        <dsp:cNvPr id="0" name=""/>
        <dsp:cNvSpPr/>
      </dsp:nvSpPr>
      <dsp:spPr>
        <a:xfrm>
          <a:off x="1557711" y="2784599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E82992-E813-431E-9B16-C4EDEB0B4479}">
      <dsp:nvSpPr>
        <dsp:cNvPr id="0" name=""/>
        <dsp:cNvSpPr/>
      </dsp:nvSpPr>
      <dsp:spPr>
        <a:xfrm>
          <a:off x="2672314" y="2784599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ED8077-A250-4CAE-B3C1-65C11566C40C}">
      <dsp:nvSpPr>
        <dsp:cNvPr id="0" name=""/>
        <dsp:cNvSpPr/>
      </dsp:nvSpPr>
      <dsp:spPr>
        <a:xfrm>
          <a:off x="3786916" y="2784599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199B27-9DE8-47FA-B132-C6BC0E8A5F79}">
      <dsp:nvSpPr>
        <dsp:cNvPr id="0" name=""/>
        <dsp:cNvSpPr/>
      </dsp:nvSpPr>
      <dsp:spPr>
        <a:xfrm>
          <a:off x="4901519" y="2784599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146C74-3A22-4A3F-9265-CBB7B97D8045}">
      <dsp:nvSpPr>
        <dsp:cNvPr id="0" name=""/>
        <dsp:cNvSpPr/>
      </dsp:nvSpPr>
      <dsp:spPr>
        <a:xfrm>
          <a:off x="6016121" y="2784599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664164-C5E7-472F-9023-DD04BA09649A}">
      <dsp:nvSpPr>
        <dsp:cNvPr id="0" name=""/>
        <dsp:cNvSpPr/>
      </dsp:nvSpPr>
      <dsp:spPr>
        <a:xfrm>
          <a:off x="7130723" y="2784599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74413-5578-4328-BA1D-C93744EE3356}">
      <dsp:nvSpPr>
        <dsp:cNvPr id="0" name=""/>
        <dsp:cNvSpPr/>
      </dsp:nvSpPr>
      <dsp:spPr>
        <a:xfrm>
          <a:off x="443109" y="3065156"/>
          <a:ext cx="7898757" cy="9000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b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 dirty="0">
              <a:solidFill>
                <a:schemeClr val="tx1"/>
              </a:solidFill>
            </a:rPr>
            <a:t>Публикация в газете </a:t>
          </a:r>
          <a:r>
            <a:rPr lang="ru-RU" sz="1800" kern="1200" dirty="0">
              <a:solidFill>
                <a:schemeClr val="tx1"/>
              </a:solidFill>
            </a:rPr>
            <a:t>Предгорье Кубани №20 (977) 17-23 мая.  «Всероссийская акция – день посадки леса» – 1стр .</a:t>
          </a:r>
          <a:endParaRPr lang="ru-RU" sz="1800" b="1" kern="1200" dirty="0">
            <a:solidFill>
              <a:schemeClr val="tx1"/>
            </a:solidFill>
          </a:endParaRPr>
        </a:p>
      </dsp:txBody>
      <dsp:txXfrm>
        <a:off x="443109" y="3065156"/>
        <a:ext cx="7898757" cy="900027"/>
      </dsp:txXfrm>
    </dsp:sp>
    <dsp:sp modelId="{1AC8B27A-DBAA-4B50-A78E-68E19CECAB21}">
      <dsp:nvSpPr>
        <dsp:cNvPr id="0" name=""/>
        <dsp:cNvSpPr/>
      </dsp:nvSpPr>
      <dsp:spPr>
        <a:xfrm>
          <a:off x="443109" y="3965184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56956E8-8E69-439A-B110-77880425E676}">
      <dsp:nvSpPr>
        <dsp:cNvPr id="0" name=""/>
        <dsp:cNvSpPr/>
      </dsp:nvSpPr>
      <dsp:spPr>
        <a:xfrm>
          <a:off x="1557711" y="3965184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15A461-A7B9-4E3D-90C4-E0B347A37331}">
      <dsp:nvSpPr>
        <dsp:cNvPr id="0" name=""/>
        <dsp:cNvSpPr/>
      </dsp:nvSpPr>
      <dsp:spPr>
        <a:xfrm>
          <a:off x="2672314" y="3965184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8A901-3A31-4D0F-9BA9-8F5121D36B50}">
      <dsp:nvSpPr>
        <dsp:cNvPr id="0" name=""/>
        <dsp:cNvSpPr/>
      </dsp:nvSpPr>
      <dsp:spPr>
        <a:xfrm>
          <a:off x="3786916" y="3965184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6CEB89-FE34-468B-B3C7-F0A7639E5406}">
      <dsp:nvSpPr>
        <dsp:cNvPr id="0" name=""/>
        <dsp:cNvSpPr/>
      </dsp:nvSpPr>
      <dsp:spPr>
        <a:xfrm>
          <a:off x="4901519" y="3965184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23F2523-4FAF-4CE2-8916-EF1154F28059}">
      <dsp:nvSpPr>
        <dsp:cNvPr id="0" name=""/>
        <dsp:cNvSpPr/>
      </dsp:nvSpPr>
      <dsp:spPr>
        <a:xfrm>
          <a:off x="6016121" y="3965184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CAD570-0C91-4E59-B935-5066C4FC0120}">
      <dsp:nvSpPr>
        <dsp:cNvPr id="0" name=""/>
        <dsp:cNvSpPr/>
      </dsp:nvSpPr>
      <dsp:spPr>
        <a:xfrm>
          <a:off x="7130723" y="3965184"/>
          <a:ext cx="1053167" cy="175527"/>
        </a:xfrm>
        <a:prstGeom prst="parallelogram">
          <a:avLst>
            <a:gd name="adj" fmla="val 14084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1A259281-D516-40DA-96CB-DA4D4C4CE82F}" type="datetimeFigureOut">
              <a:rPr lang="ru-RU"/>
              <a:pPr>
                <a:defRPr/>
              </a:pPr>
              <a:t>10.02.2020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39800" y="750888"/>
            <a:ext cx="50085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100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7063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75" y="9517063"/>
            <a:ext cx="2984500" cy="50165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9D01A291-C834-451D-B08C-82F63DAEF2C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14410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A291-C834-451D-B08C-82F63DAEF2CB}" type="slidenum">
              <a:rPr lang="ru-RU" altLang="ru-RU" smtClean="0"/>
              <a:pPr/>
              <a:t>27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22304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A291-C834-451D-B08C-82F63DAEF2CB}" type="slidenum">
              <a:rPr lang="ru-RU" altLang="ru-RU" smtClean="0"/>
              <a:pPr/>
              <a:t>28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221577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01A291-C834-451D-B08C-82F63DAEF2CB}" type="slidenum">
              <a:rPr lang="ru-RU" altLang="ru-RU" smtClean="0"/>
              <a:pPr/>
              <a:t>29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8615001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87313"/>
            <a:ext cx="7772400" cy="1470025"/>
          </a:xfrm>
          <a:solidFill>
            <a:schemeClr val="bg1">
              <a:alpha val="39999"/>
            </a:schemeClr>
          </a:solidFill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24325"/>
            <a:ext cx="6400800" cy="1752600"/>
          </a:xfrm>
          <a:ln w="9525">
            <a:noFill/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D63B9A-C7CB-4C1B-8517-49B4E5E6CBE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28996D7-50B2-46F2-8A40-D3A7DED920A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4253F9-1748-4FE0-AEA5-204A2A6EBE7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A2D2D7-BA6A-4454-A678-C3EA8457489A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2336-E5F4-4ADD-A7FC-5C6B76BDC9F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0B65B7-190F-4FBD-8892-6A007BF31F8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220D707-8BF1-4833-8EF7-AA087F445FD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BB95EC-1E48-4FB2-8EBF-AA0143EBEB67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6237B7-E0C8-45EF-87CB-F2E0A3A36CF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438DE94-E3C5-4FA5-B73C-21A7A4C7574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982297-AA83-40D3-8A0A-C78136426AB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int1234ыярфенш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35213" cy="179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3175">
            <a:solidFill>
              <a:srgbClr val="3399FF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latin typeface="Century Gothic" pitchFamily="34" charset="0"/>
              </a:defRPr>
            </a:lvl1pPr>
          </a:lstStyle>
          <a:p>
            <a:fld id="{114F8A2C-CE2C-45CA-A894-8627AB62D12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3" r:id="rId1"/>
    <p:sldLayoutId id="2147484773" r:id="rId2"/>
    <p:sldLayoutId id="2147484774" r:id="rId3"/>
    <p:sldLayoutId id="2147484775" r:id="rId4"/>
    <p:sldLayoutId id="2147484776" r:id="rId5"/>
    <p:sldLayoutId id="2147484777" r:id="rId6"/>
    <p:sldLayoutId id="2147484778" r:id="rId7"/>
    <p:sldLayoutId id="2147484779" r:id="rId8"/>
    <p:sldLayoutId id="2147484780" r:id="rId9"/>
    <p:sldLayoutId id="2147484781" r:id="rId10"/>
    <p:sldLayoutId id="2147484782" r:id="rId11"/>
  </p:sldLayoutIdLst>
  <p:txStyles>
    <p:titleStyle>
      <a:lvl1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5pPr>
      <a:lvl6pPr marL="4572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6pPr>
      <a:lvl7pPr marL="9144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7pPr>
      <a:lvl8pPr marL="13716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8pPr>
      <a:lvl9pPr marL="1828800" algn="r" rtl="0" eaLnBrk="1" fontAlgn="base" hangingPunct="1">
        <a:spcBef>
          <a:spcPct val="0"/>
        </a:spcBef>
        <a:spcAft>
          <a:spcPct val="0"/>
        </a:spcAft>
        <a:defRPr sz="4400" b="1">
          <a:solidFill>
            <a:srgbClr val="3399FF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 txBox="1">
            <a:spLocks/>
          </p:cNvSpPr>
          <p:nvPr/>
        </p:nvSpPr>
        <p:spPr bwMode="auto">
          <a:xfrm>
            <a:off x="1846263" y="1144588"/>
            <a:ext cx="6589712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Georgia" pitchFamily="18" charset="0"/>
              </a:rPr>
              <a:t>«Моделирование сетевого взаимодействия как фактор развития системы профессиональной ориентации школьников»</a:t>
            </a:r>
          </a:p>
          <a:p>
            <a:pPr algn="ctr" eaLnBrk="1" hangingPunct="1"/>
            <a:r>
              <a:rPr lang="ru-RU" altLang="ru-RU" sz="2800" b="1" dirty="0">
                <a:solidFill>
                  <a:srgbClr val="C00000"/>
                </a:solidFill>
                <a:latin typeface="Georgia" pitchFamily="18" charset="0"/>
              </a:rPr>
              <a:t>отчет за 2019 год</a:t>
            </a:r>
          </a:p>
        </p:txBody>
      </p:sp>
      <p:pic>
        <p:nvPicPr>
          <p:cNvPr id="7" name="Picture 10" descr="http://northernlakescmh.com/blog/wp-content/uploads/2013/07/iStock_000004288453MediumRecovCouncil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179" y="3646935"/>
            <a:ext cx="3654167" cy="2850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285875" y="469900"/>
            <a:ext cx="764381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ru-RU" altLang="ru-RU" sz="2400" b="1">
                <a:solidFill>
                  <a:srgbClr val="002060"/>
                </a:solidFill>
                <a:latin typeface="Georgia" pitchFamily="18" charset="0"/>
              </a:rPr>
              <a:t>Краевая инновационная площадка</a:t>
            </a:r>
          </a:p>
        </p:txBody>
      </p:sp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3786188" y="3916363"/>
            <a:ext cx="5143500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1600">
                <a:latin typeface="Georgia" pitchFamily="18" charset="0"/>
              </a:rPr>
              <a:t>МБОУООШ №9</a:t>
            </a:r>
          </a:p>
          <a:p>
            <a:pPr algn="ctr" eaLnBrk="1" hangingPunct="1"/>
            <a:r>
              <a:rPr lang="ru-RU" altLang="ru-RU" sz="1600">
                <a:latin typeface="Georgia" pitchFamily="18" charset="0"/>
              </a:rPr>
              <a:t>ст. Нефтяной </a:t>
            </a:r>
          </a:p>
          <a:p>
            <a:pPr algn="ctr" eaLnBrk="1" hangingPunct="1"/>
            <a:r>
              <a:rPr lang="ru-RU" altLang="ru-RU" sz="1600">
                <a:latin typeface="Georgia" pitchFamily="18" charset="0"/>
              </a:rPr>
              <a:t>Апшеронского района</a:t>
            </a:r>
          </a:p>
          <a:p>
            <a:pPr algn="ctr" eaLnBrk="1" hangingPunct="1"/>
            <a:r>
              <a:rPr lang="ru-RU" altLang="ru-RU" sz="1400" b="1">
                <a:latin typeface="Georgia" pitchFamily="18" charset="0"/>
              </a:rPr>
              <a:t>Авторы проекта:</a:t>
            </a:r>
          </a:p>
          <a:p>
            <a:pPr algn="ctr" eaLnBrk="1" hangingPunct="1"/>
            <a:r>
              <a:rPr lang="ru-RU" altLang="ru-RU" sz="1400">
                <a:latin typeface="Georgia" pitchFamily="18" charset="0"/>
              </a:rPr>
              <a:t>Куценко Т.Н. – директор МБОУООШ №9</a:t>
            </a:r>
          </a:p>
          <a:p>
            <a:pPr algn="ctr" eaLnBrk="1" hangingPunct="1"/>
            <a:r>
              <a:rPr lang="ru-RU" altLang="ru-RU" sz="1400" b="1">
                <a:latin typeface="Georgia" pitchFamily="18" charset="0"/>
              </a:rPr>
              <a:t>Научный руководитель:</a:t>
            </a:r>
            <a:r>
              <a:rPr lang="ru-RU" altLang="ru-RU" sz="1400">
                <a:latin typeface="Georgia" pitchFamily="18" charset="0"/>
              </a:rPr>
              <a:t> Лукашова О.В., кандидат экономических наук, начальник отдела государственной поддержки и сопровождения инвестиционной деятельности в управлении инвестиционной политики Департамента инвестиций и развития малого и среднего предпринимательства Краснодарского края</a:t>
            </a:r>
            <a:r>
              <a:rPr lang="ru-RU" altLang="ru-RU" sz="1400"/>
              <a:t>.</a:t>
            </a:r>
            <a:endParaRPr lang="ru-RU" altLang="ru-RU" sz="1400"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2357422" y="0"/>
            <a:ext cx="6351587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 </a:t>
            </a:r>
            <a:endParaRPr lang="ru-RU" altLang="ru-RU" dirty="0"/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Занятия школьного лесничества</a:t>
            </a:r>
            <a:r>
              <a:rPr lang="en-US" altLang="ru-RU" b="1" dirty="0">
                <a:solidFill>
                  <a:srgbClr val="C00000"/>
                </a:solidFill>
                <a:latin typeface="Georgia" pitchFamily="18" charset="0"/>
              </a:rPr>
              <a:t> </a:t>
            </a: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на базе учебного хозяйства ГБПОУ КК «АЛХТ» </a:t>
            </a:r>
            <a:endParaRPr lang="ru-RU" alt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8612" name="Picture 4" descr="https://sun9-16.userapi.com/c856020/v856020255/19931d/EOcmTJTsMb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99792" y="933527"/>
            <a:ext cx="6336180" cy="457665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2" name="Picture 2" descr="https://sun9-59.userapi.com/c857424/v857424765/f7190/Qd0JqZqKYL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739756"/>
            <a:ext cx="3672408" cy="4896544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6" name="Picture 4" descr="https://sun9-19.userapi.com/c857128/v857128255/785a0/KvCo57Sj5LQ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3611391" cy="481518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4" name="Picture 2" descr="https://sun9-12.userapi.com/c857328/v857328255/79338/or0S85HOaKg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86484"/>
            <a:ext cx="3696899" cy="492919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74754" name="Picture 2" descr="https://sun9-17.userapi.com/c854416/v854416255/19b791/6JtzPik84Fo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1772816"/>
            <a:ext cx="3650492" cy="49348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52" y="0"/>
            <a:ext cx="4286248" cy="685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414" y="0"/>
            <a:ext cx="4809345" cy="6858000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https://sun9-43.userapi.com/c847020/v847020626/209032/2ib_w3ljY8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5720" y="155607"/>
            <a:ext cx="4000528" cy="3702021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5143504" y="214290"/>
            <a:ext cx="3565505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/>
              <a:t> </a:t>
            </a:r>
            <a:endParaRPr lang="ru-RU" altLang="ru-RU" dirty="0"/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День открытых дверей </a:t>
            </a:r>
            <a:b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ГБПОУ КК «АЛХТ» </a:t>
            </a:r>
            <a:endParaRPr lang="ru-RU" alt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4" name="Picture 2" descr="https://sun9-27.userapi.com/c857136/v857136765/52ce2/CHRoWupwYvo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9467" y="1500174"/>
            <a:ext cx="3851689" cy="5135585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70660" name="Picture 4" descr="https://sun9-58.userapi.com/c857528/v857528348/c554c/DEQscYicUf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4000504"/>
            <a:ext cx="4698077" cy="2642669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71588"/>
            <a:ext cx="9144000" cy="528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>
            <a:spLocks noChangeArrowheads="1"/>
          </p:cNvSpPr>
          <p:nvPr/>
        </p:nvSpPr>
        <p:spPr bwMode="auto">
          <a:xfrm>
            <a:off x="1691680" y="-205542"/>
            <a:ext cx="7452320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/>
              <a:t> </a:t>
            </a:r>
            <a:endParaRPr lang="ru-RU" altLang="ru-RU" dirty="0"/>
          </a:p>
          <a:p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программе </a:t>
            </a:r>
            <a:r>
              <a:rPr lang="ru-RU" sz="20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«Лесной университет». </a:t>
            </a:r>
            <a:r>
              <a:rPr lang="ru-R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 – </a:t>
            </a:r>
            <a:r>
              <a:rPr lang="ru-RU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осознанного выбора участниками проекта профиля дальнейшего обучения, их первичного профессионального самоопределения.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User\Desktop\профильная смена январь\FEWSSXz6rV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5856" y="116632"/>
            <a:ext cx="5616624" cy="4212468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4294967295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2773283"/>
            <a:ext cx="5447244" cy="4084717"/>
          </a:xfrm>
        </p:spPr>
      </p:pic>
      <p:sp>
        <p:nvSpPr>
          <p:cNvPr id="2" name="Прямоугольник 1"/>
          <p:cNvSpPr/>
          <p:nvPr/>
        </p:nvSpPr>
        <p:spPr>
          <a:xfrm>
            <a:off x="5833505" y="4503910"/>
            <a:ext cx="30963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23850" algn="just">
              <a:lnSpc>
                <a:spcPct val="150000"/>
              </a:lnSpc>
              <a:spcAft>
                <a:spcPts val="0"/>
              </a:spcAft>
            </a:pPr>
            <a:r>
              <a:rPr lang="ru-RU" kern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Мероприятие проходило при поддержке Департамента промышленной политики Краснодарского края и  АО ПДК «Апшеронск».</a:t>
            </a:r>
            <a:endParaRPr lang="ru-RU" sz="1400" kern="5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ahoma" panose="020B060403050404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7493" y="969493"/>
            <a:ext cx="328334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kern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ahoma" panose="020B0604030504040204" pitchFamily="34" charset="0"/>
              </a:rPr>
              <a:t>13 сентября 2019 года - мероприятие на территории учебного хозяйства, посвящённого профессиональному празднику – Дню лесника. </a:t>
            </a:r>
            <a:endParaRPr lang="ru-RU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59474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https://sun9-72.userapi.com/c850528/v850528500/61b6c/RPP_0Z5kB84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89107"/>
            <a:ext cx="3434933" cy="4579911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</p:pic>
      <p:pic>
        <p:nvPicPr>
          <p:cNvPr id="71686" name="Picture 6" descr="https://sun9-61.userapi.com/c849028/v849028461/d9cd3/oLiX6Q6QTrU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87452" y="214290"/>
            <a:ext cx="2734647" cy="3143272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</p:pic>
      <p:pic>
        <p:nvPicPr>
          <p:cNvPr id="71684" name="Picture 4" descr="https://sun9-23.userapi.com/c851120/v851120500/5e87d/6y-qjhVBrKc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1048" y="2784726"/>
            <a:ext cx="5291445" cy="3968584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" y="1714488"/>
            <a:ext cx="250029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/>
            <a:r>
              <a:rPr lang="ru-RU" altLang="ru-RU" b="1" dirty="0"/>
              <a:t> </a:t>
            </a:r>
            <a:endParaRPr lang="ru-RU" altLang="ru-RU" dirty="0"/>
          </a:p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Пленэр </a:t>
            </a:r>
            <a:b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«Повесть леса»</a:t>
            </a:r>
            <a:endParaRPr lang="ru-RU" altLang="ru-RU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https://sun9-55.userapi.com/c853624/v853624255/196d96/l3N5k7gyYw0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91953" y="2204864"/>
            <a:ext cx="4966012" cy="298616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73732" name="Picture 4" descr="https://sun9-37.userapi.com/c856016/v856016255/19716d/WGq8idRHBns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83" y="1124744"/>
            <a:ext cx="3872370" cy="559097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sp>
        <p:nvSpPr>
          <p:cNvPr id="4" name="Прямоугольник 3"/>
          <p:cNvSpPr>
            <a:spLocks noChangeArrowheads="1"/>
          </p:cNvSpPr>
          <p:nvPr/>
        </p:nvSpPr>
        <p:spPr bwMode="auto">
          <a:xfrm>
            <a:off x="4427984" y="714958"/>
            <a:ext cx="483941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1" hangingPunct="1"/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Выступление волонтерского </a:t>
            </a:r>
            <a:b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</a:br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отряда ГБПОУ КК «АТАТС» </a:t>
            </a:r>
            <a:endParaRPr lang="ru-RU" altLang="ru-RU" dirty="0">
              <a:solidFill>
                <a:srgbClr val="C00000"/>
              </a:solidFill>
              <a:latin typeface="Georgia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71800" y="0"/>
            <a:ext cx="6192688" cy="96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ctr">
              <a:lnSpc>
                <a:spcPct val="150000"/>
              </a:lnSpc>
              <a:spcAft>
                <a:spcPts val="0"/>
              </a:spcAft>
            </a:pPr>
            <a:r>
              <a:rPr lang="ru-RU" sz="2000" b="1" i="1" kern="50" dirty="0">
                <a:solidFill>
                  <a:srgbClr val="C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Краткосрочная практико-ориентированная программа «Каникулы с «АЛХТ»</a:t>
            </a:r>
            <a:endParaRPr lang="ru-RU" sz="2000" kern="50" dirty="0">
              <a:solidFill>
                <a:srgbClr val="C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0700" y="3483006"/>
            <a:ext cx="4499992" cy="3374994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04" y="1196752"/>
            <a:ext cx="4633842" cy="3475382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220072" y="1086350"/>
            <a:ext cx="3534570" cy="2241435"/>
          </a:xfrm>
          <a:prstGeom prst="rect">
            <a:avLst/>
          </a:prstGeom>
          <a:ln w="19050">
            <a:solidFill>
              <a:srgbClr val="C00000"/>
            </a:solidFill>
          </a:ln>
        </p:spPr>
      </p:pic>
      <p:pic>
        <p:nvPicPr>
          <p:cNvPr id="1026" name="Picture 2" descr="Картинки по запросу картинки АЛХ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33930" y="4908558"/>
            <a:ext cx="1741926" cy="1741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8956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:\Директор года Кубани 2016\картинки 1\druzia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6238" y="4306888"/>
            <a:ext cx="2865437" cy="2551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C:\Users\user\Desktop\ЮБИЛЕЙ ШКОЛЫ фото\школа супер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420938"/>
            <a:ext cx="3132138" cy="22161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173" name="Picture 2" descr="F:\инновационный поиск - 2016\фото завода\19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975" y="188913"/>
            <a:ext cx="4319588" cy="20875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5" name="Picture 3" descr="F:\Директор года Кубани 2016\картинки 1\logotip4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8038" y="2738438"/>
            <a:ext cx="2289175" cy="162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6" name="TextBox 7"/>
          <p:cNvSpPr txBox="1">
            <a:spLocks noChangeArrowheads="1"/>
          </p:cNvSpPr>
          <p:nvPr/>
        </p:nvSpPr>
        <p:spPr bwMode="auto">
          <a:xfrm>
            <a:off x="611188" y="4868863"/>
            <a:ext cx="21304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Georgia" pitchFamily="18" charset="0"/>
              </a:rPr>
              <a:t>МБОУООШ №9</a:t>
            </a:r>
          </a:p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Georgia" pitchFamily="18" charset="0"/>
              </a:rPr>
              <a:t>ст. Нефтяная</a:t>
            </a:r>
          </a:p>
        </p:txBody>
      </p:sp>
      <p:sp>
        <p:nvSpPr>
          <p:cNvPr id="5127" name="TextBox 8"/>
          <p:cNvSpPr txBox="1">
            <a:spLocks noChangeArrowheads="1"/>
          </p:cNvSpPr>
          <p:nvPr/>
        </p:nvSpPr>
        <p:spPr bwMode="auto">
          <a:xfrm>
            <a:off x="5715000" y="4643438"/>
            <a:ext cx="3429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Georgia" pitchFamily="18" charset="0"/>
              </a:rPr>
              <a:t>ГБОУ СПО </a:t>
            </a:r>
          </a:p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Georgia" pitchFamily="18" charset="0"/>
              </a:rPr>
              <a:t>«Апшеронский лесхоз-техникум» </a:t>
            </a:r>
          </a:p>
        </p:txBody>
      </p:sp>
      <p:sp>
        <p:nvSpPr>
          <p:cNvPr id="5128" name="Прямоугольник 9"/>
          <p:cNvSpPr>
            <a:spLocks noChangeArrowheads="1"/>
          </p:cNvSpPr>
          <p:nvPr/>
        </p:nvSpPr>
        <p:spPr bwMode="auto">
          <a:xfrm>
            <a:off x="3203575" y="2276475"/>
            <a:ext cx="253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b="1">
                <a:solidFill>
                  <a:srgbClr val="C00000"/>
                </a:solidFill>
                <a:latin typeface="Georgia" pitchFamily="18" charset="0"/>
              </a:rPr>
              <a:t>ПДК «Апшеронск»</a:t>
            </a:r>
          </a:p>
        </p:txBody>
      </p:sp>
      <p:pic>
        <p:nvPicPr>
          <p:cNvPr id="7179" name="Picture 11" descr="Картинки по запросу фото Апшеронский лесхозтехникум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0688" y="2643188"/>
            <a:ext cx="3582987" cy="1857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Овал 9"/>
          <p:cNvSpPr/>
          <p:nvPr/>
        </p:nvSpPr>
        <p:spPr>
          <a:xfrm>
            <a:off x="928688" y="5857875"/>
            <a:ext cx="214312" cy="2000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1428750" y="5857875"/>
            <a:ext cx="214313" cy="2000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000250" y="5857875"/>
            <a:ext cx="214313" cy="2000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7286625" y="5857875"/>
            <a:ext cx="214313" cy="2000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7858125" y="5857875"/>
            <a:ext cx="214313" cy="2000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6715125" y="5857875"/>
            <a:ext cx="214313" cy="200025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>
              <a:ln>
                <a:solidFill>
                  <a:srgbClr val="C00000"/>
                </a:solidFill>
              </a:ln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1340768"/>
            <a:ext cx="8790707" cy="5375151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3728" y="260648"/>
            <a:ext cx="72390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4400" dirty="0">
                <a:solidFill>
                  <a:srgbClr val="C00000"/>
                </a:solidFill>
                <a:latin typeface="Georgia Pro Cond Black" panose="02040A06050405020203" pitchFamily="18" charset="0"/>
              </a:rPr>
              <a:t>«Финансовый бой»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7292798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560" y="1317065"/>
            <a:ext cx="8172400" cy="545678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2123728" y="260648"/>
            <a:ext cx="7239000" cy="769441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eaLnBrk="1" hangingPunct="1">
              <a:defRPr/>
            </a:pPr>
            <a:r>
              <a:rPr lang="ru-RU" sz="4400" dirty="0">
                <a:solidFill>
                  <a:srgbClr val="C00000"/>
                </a:solidFill>
                <a:latin typeface="Georgia Pro Cond Black" panose="02040A06050405020203" pitchFamily="18" charset="0"/>
              </a:rPr>
              <a:t>«Финансовый бой»</a:t>
            </a:r>
            <a:r>
              <a:rPr lang="ru-RU" sz="2400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43813521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187624" y="260648"/>
            <a:ext cx="6786562" cy="1000125"/>
          </a:xfrm>
          <a:prstGeom prst="rect">
            <a:avLst/>
          </a:prstGeom>
        </p:spPr>
        <p:txBody>
          <a:bodyPr rtlCol="0">
            <a:normAutofit/>
          </a:bodyPr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200" kern="0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Участие в  проектах</a:t>
            </a:r>
            <a:endParaRPr lang="ru-RU" sz="3200" kern="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6561"/>
          <a:stretch>
            <a:fillRect/>
          </a:stretch>
        </p:blipFill>
        <p:spPr bwMode="auto">
          <a:xfrm>
            <a:off x="408826" y="1132209"/>
            <a:ext cx="4318685" cy="28038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Пензенские школьники примут участие в Большом открытом уроке «Направления прорыва» Всероссийского форума «ПроеКТОриЯ»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762167"/>
            <a:ext cx="4173161" cy="3226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онлайн уроки по финансовой грамотности картинки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1099" y="3902126"/>
            <a:ext cx="4267200" cy="2857500"/>
          </a:xfrm>
          <a:prstGeom prst="rect">
            <a:avLst/>
          </a:prstGeom>
          <a:noFill/>
          <a:ln>
            <a:solidFill>
              <a:srgbClr val="33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Картинки по запросу билет в будущее картинки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31155" y="3936081"/>
            <a:ext cx="4230030" cy="2823545"/>
          </a:xfrm>
          <a:prstGeom prst="rect">
            <a:avLst/>
          </a:prstGeom>
          <a:noFill/>
          <a:ln>
            <a:solidFill>
              <a:srgbClr val="3399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883465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979712" y="0"/>
            <a:ext cx="7020272" cy="1052736"/>
          </a:xfrm>
          <a:prstGeom prst="rect">
            <a:avLst/>
          </a:prstGeom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9pPr>
          </a:lstStyle>
          <a:p>
            <a:r>
              <a:rPr lang="ru-RU" sz="3200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Результаты организационной и методической работы</a:t>
            </a:r>
            <a:endParaRPr lang="ru-RU" sz="3200" kern="0" dirty="0">
              <a:solidFill>
                <a:srgbClr val="C00000"/>
              </a:solidFill>
            </a:endParaRP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179512" y="1268760"/>
            <a:ext cx="8739187" cy="5400600"/>
          </a:xfrm>
          <a:prstGeom prst="rect">
            <a:avLst/>
          </a:prstGeom>
          <a:solidFill>
            <a:schemeClr val="bg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Трехсторонний договор о сетевом взаимодействии;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«Профессиональной субботе» в МБОУООШ №9;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Учебное расписание в 9 классе с учетом «Профессиональных суббот»;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профессиональных пробах;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«Совете директоров»;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фестивале «Мир профессий»;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фестивале «Юный исследователь»;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проектных сессиях «Взгляд в будущее»;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 социальном партнерстве.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Положение школы лидеров «Путь к успеху»;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 с ГБПОУ КК «АЛХТ» об организации и обеспечения функционирования школьного лесничества от 28.02.2017г., договор о сотрудничестве с МКУДО ЦД (Ю)НТТ в реализации программ технической направленности.</a:t>
            </a:r>
          </a:p>
          <a:p>
            <a:pPr lvl="1"/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Договор с ГБПОУ КК «АЛХТ» о научно-методическом и педагогическом сотрудничестве с педагогическими работниками МБОУООШ №9 от 28.12.2018г.</a:t>
            </a:r>
          </a:p>
          <a:p>
            <a:pPr>
              <a:buFont typeface="Arial" charset="0"/>
              <a:buNone/>
              <a:defRPr/>
            </a:pPr>
            <a:endParaRPr lang="ru-RU" sz="1800" kern="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4188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sz="1400" b="1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539750" y="260350"/>
            <a:ext cx="82296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1400" b="1" dirty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1" name="Заголовок 1"/>
          <p:cNvSpPr txBox="1">
            <a:spLocks/>
          </p:cNvSpPr>
          <p:nvPr/>
        </p:nvSpPr>
        <p:spPr bwMode="auto">
          <a:xfrm>
            <a:off x="914400" y="0"/>
            <a:ext cx="8229600" cy="90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ru-RU" sz="3200" b="1" dirty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</a:t>
            </a:r>
            <a:endParaRPr lang="ru-RU" sz="3200" b="1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Диаграмма 12"/>
          <p:cNvGraphicFramePr/>
          <p:nvPr>
            <p:extLst>
              <p:ext uri="{D42A27DB-BD31-4B8C-83A1-F6EECF244321}">
                <p14:modId xmlns:p14="http://schemas.microsoft.com/office/powerpoint/2010/main" val="4168823611"/>
              </p:ext>
            </p:extLst>
          </p:nvPr>
        </p:nvGraphicFramePr>
        <p:xfrm>
          <a:off x="179512" y="1988840"/>
          <a:ext cx="5693618" cy="35842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Прямоугольник 5"/>
          <p:cNvSpPr/>
          <p:nvPr/>
        </p:nvSpPr>
        <p:spPr>
          <a:xfrm>
            <a:off x="5796136" y="1747052"/>
            <a:ext cx="3150096" cy="41847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2015 году поступили 5 человек из 14 выпускников.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2016 году – 1 человек из 9 выпускников.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В 2017 году – 8 человек из 16 человек на следующие специальности: охотоведение и звероводство, садово-парковое и ландшафтное строительство, лесное и лесопарковое хозяйство, землеустройство.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2018 году – 11 человек из 19 выпускников поступили в  ГБПОУ КК «Апшеронский лесхоз-техникум»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ru-RU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2019 году – 10 человек из 17 выпускников поступили в  ГБПОУ КК «Апшеронский лесхоз-техникум»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331640" y="825713"/>
            <a:ext cx="7812360" cy="72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результатам мониторинга наблюдается устойчивый рост учащихся, поступивших в ГБПОУ КК «Апшеронский лесхоз-техникум»:</a:t>
            </a:r>
          </a:p>
        </p:txBody>
      </p:sp>
    </p:spTree>
    <p:extLst>
      <p:ext uri="{BB962C8B-B14F-4D97-AF65-F5344CB8AC3E}">
        <p14:creationId xmlns:p14="http://schemas.microsoft.com/office/powerpoint/2010/main" val="37954784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2370405" y="0"/>
            <a:ext cx="6588223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marL="541338" indent="-541338" algn="ctr">
              <a:lnSpc>
                <a:spcPct val="90000"/>
              </a:lnSpc>
              <a:defRPr/>
            </a:pPr>
            <a:r>
              <a:rPr lang="ru-RU" sz="3200" b="1" kern="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Организация сетевого взаимодействия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163776483"/>
              </p:ext>
            </p:extLst>
          </p:nvPr>
        </p:nvGraphicFramePr>
        <p:xfrm>
          <a:off x="899592" y="1397000"/>
          <a:ext cx="7560840" cy="49843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Выноска 1 5"/>
          <p:cNvSpPr/>
          <p:nvPr/>
        </p:nvSpPr>
        <p:spPr>
          <a:xfrm>
            <a:off x="214313" y="1268413"/>
            <a:ext cx="2000250" cy="3024187"/>
          </a:xfrm>
          <a:prstGeom prst="borderCallout1">
            <a:avLst>
              <a:gd name="adj1" fmla="val 4634"/>
              <a:gd name="adj2" fmla="val 98162"/>
              <a:gd name="adj3" fmla="val 15503"/>
              <a:gd name="adj4" fmla="val 202935"/>
            </a:avLst>
          </a:prstGeom>
          <a:solidFill>
            <a:schemeClr val="bg2">
              <a:lumMod val="90000"/>
            </a:scheme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ГБПОУ КК «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Апшернский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лесхоз-техникум»</a:t>
            </a:r>
          </a:p>
        </p:txBody>
      </p:sp>
      <p:sp>
        <p:nvSpPr>
          <p:cNvPr id="8" name="Выноска 1 7"/>
          <p:cNvSpPr/>
          <p:nvPr/>
        </p:nvSpPr>
        <p:spPr>
          <a:xfrm>
            <a:off x="1283281" y="4749925"/>
            <a:ext cx="1439862" cy="1944687"/>
          </a:xfrm>
          <a:prstGeom prst="borderCallout1">
            <a:avLst>
              <a:gd name="adj1" fmla="val 2529"/>
              <a:gd name="adj2" fmla="val 101006"/>
              <a:gd name="adj3" fmla="val -11265"/>
              <a:gd name="adj4" fmla="val 114111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МКУДО ЦД(Ю)НТТ</a:t>
            </a:r>
          </a:p>
        </p:txBody>
      </p:sp>
      <p:sp>
        <p:nvSpPr>
          <p:cNvPr id="9" name="Выноска 1 8"/>
          <p:cNvSpPr/>
          <p:nvPr/>
        </p:nvSpPr>
        <p:spPr>
          <a:xfrm>
            <a:off x="7296736" y="1079203"/>
            <a:ext cx="1655763" cy="1871662"/>
          </a:xfrm>
          <a:prstGeom prst="borderCallout1">
            <a:avLst>
              <a:gd name="adj1" fmla="val 22634"/>
              <a:gd name="adj2" fmla="val -125"/>
              <a:gd name="adj3" fmla="val 113188"/>
              <a:gd name="adj4" fmla="val -38006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МБОУСОШ №30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МБОУООШ №23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МБОУСОШ №15</a:t>
            </a:r>
          </a:p>
        </p:txBody>
      </p:sp>
      <p:sp>
        <p:nvSpPr>
          <p:cNvPr id="10" name="Выноска 1 9"/>
          <p:cNvSpPr/>
          <p:nvPr/>
        </p:nvSpPr>
        <p:spPr>
          <a:xfrm>
            <a:off x="7249846" y="3213100"/>
            <a:ext cx="1728788" cy="3500437"/>
          </a:xfrm>
          <a:prstGeom prst="borderCallout1">
            <a:avLst>
              <a:gd name="adj1" fmla="val 66641"/>
              <a:gd name="adj2" fmla="val -107855"/>
              <a:gd name="adj3" fmla="val 50067"/>
              <a:gd name="adj4" fmla="val 1347"/>
            </a:avLst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МБОУСОШ №18 пос. Паркового</a:t>
            </a:r>
          </a:p>
          <a:p>
            <a:pPr algn="ctr">
              <a:defRPr/>
            </a:pPr>
            <a:r>
              <a:rPr lang="ru-RU" sz="1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Тихорецкого района </a:t>
            </a:r>
          </a:p>
        </p:txBody>
      </p:sp>
      <p:sp>
        <p:nvSpPr>
          <p:cNvPr id="4" name="Овал 3"/>
          <p:cNvSpPr/>
          <p:nvPr/>
        </p:nvSpPr>
        <p:spPr>
          <a:xfrm>
            <a:off x="4211960" y="3917479"/>
            <a:ext cx="1368152" cy="1080119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672946" y="4165150"/>
            <a:ext cx="20220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indent="44958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АО ПДК</a:t>
            </a:r>
          </a:p>
          <a:p>
            <a:pPr indent="449580" algn="ctr">
              <a:spcAft>
                <a:spcPts val="0"/>
              </a:spcAft>
            </a:pPr>
            <a:r>
              <a:rPr lang="ru-RU" sz="16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«Апшеронск»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16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5076056" y="3645024"/>
            <a:ext cx="0" cy="52012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 flipH="1" flipV="1">
            <a:off x="4644748" y="3697732"/>
            <a:ext cx="29857" cy="46741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2214563" y="2950865"/>
            <a:ext cx="1997397" cy="26223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2214563" y="2950865"/>
            <a:ext cx="2285429" cy="121428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1766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23728" y="0"/>
            <a:ext cx="6752514" cy="1052736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/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9pPr>
          </a:lstStyle>
          <a:p>
            <a:pPr marL="541338" indent="-541338">
              <a:defRPr/>
            </a:pPr>
            <a:r>
              <a:rPr lang="ru-RU" sz="3200" ker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Диссеминация результатов деятельности</a:t>
            </a:r>
            <a:endParaRPr lang="ru-RU" sz="3200" kern="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59632" y="105273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».</a:t>
            </a:r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411380654"/>
              </p:ext>
            </p:extLst>
          </p:nvPr>
        </p:nvGraphicFramePr>
        <p:xfrm>
          <a:off x="215008" y="1246103"/>
          <a:ext cx="8928992" cy="56166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89959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22629359"/>
              </p:ext>
            </p:extLst>
          </p:nvPr>
        </p:nvGraphicFramePr>
        <p:xfrm>
          <a:off x="107504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332656"/>
            <a:ext cx="6588224" cy="1052736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  <a:extLst/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9pPr>
          </a:lstStyle>
          <a:p>
            <a:pPr marL="541338" indent="-541338">
              <a:defRPr/>
            </a:pPr>
            <a:r>
              <a:rPr lang="ru-RU" sz="3200" ker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Диссеминация результатов деятельности</a:t>
            </a:r>
            <a:endParaRPr lang="ru-RU" sz="3200" kern="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73471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3629202186"/>
              </p:ext>
            </p:extLst>
          </p:nvPr>
        </p:nvGraphicFramePr>
        <p:xfrm>
          <a:off x="107504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332656"/>
            <a:ext cx="6588224" cy="1052736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  <a:extLst/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9pPr>
          </a:lstStyle>
          <a:p>
            <a:pPr marL="541338" indent="-541338">
              <a:defRPr/>
            </a:pPr>
            <a:r>
              <a:rPr lang="ru-RU" sz="3200" ker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Диссеминация результатов деятельности</a:t>
            </a:r>
            <a:endParaRPr lang="ru-RU" sz="3200" kern="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2292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537912524"/>
              </p:ext>
            </p:extLst>
          </p:nvPr>
        </p:nvGraphicFramePr>
        <p:xfrm>
          <a:off x="107504" y="1484784"/>
          <a:ext cx="8784976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2267744" y="332656"/>
            <a:ext cx="6588224" cy="1052736"/>
          </a:xfrm>
          <a:prstGeom prst="rect">
            <a:avLst/>
          </a:prstGeom>
          <a:noFill/>
          <a:ln>
            <a:miter lim="800000"/>
            <a:headEnd/>
            <a:tailEnd/>
          </a:ln>
          <a:effectLst/>
          <a:extLst/>
        </p:spPr>
        <p:txBody>
          <a:bodyPr/>
          <a:lstStyle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+mj-lt"/>
                <a:ea typeface="+mj-ea"/>
                <a:cs typeface="+mj-cs"/>
              </a:defRPr>
            </a:lvl1pPr>
            <a:lvl2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2pPr>
            <a:lvl3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3pPr>
            <a:lvl4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4pPr>
            <a:lvl5pPr algn="r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5pPr>
            <a:lvl6pPr marL="4572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6pPr>
            <a:lvl7pPr marL="9144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7pPr>
            <a:lvl8pPr marL="13716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8pPr>
            <a:lvl9pPr marL="1828800" algn="r" rtl="0" eaLnBrk="1" fontAlgn="base" hangingPunct="1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3399FF"/>
                </a:solidFill>
                <a:latin typeface="Century Gothic" pitchFamily="34" charset="0"/>
              </a:defRPr>
            </a:lvl9pPr>
          </a:lstStyle>
          <a:p>
            <a:pPr marL="541338" indent="-541338">
              <a:defRPr/>
            </a:pPr>
            <a:r>
              <a:rPr lang="ru-RU" sz="3200" kern="0">
                <a:solidFill>
                  <a:srgbClr val="CC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Диссеминация результатов деятельности</a:t>
            </a:r>
            <a:endParaRPr lang="ru-RU" sz="3200" kern="0" dirty="0"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438776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Box 2"/>
          <p:cNvSpPr txBox="1">
            <a:spLocks noChangeArrowheads="1"/>
          </p:cNvSpPr>
          <p:nvPr/>
        </p:nvSpPr>
        <p:spPr bwMode="auto">
          <a:xfrm>
            <a:off x="357188" y="404813"/>
            <a:ext cx="8709025" cy="304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3200" b="1" u="sng">
                <a:solidFill>
                  <a:srgbClr val="C00000"/>
                </a:solidFill>
                <a:latin typeface="Georgia" pitchFamily="18" charset="0"/>
              </a:rPr>
              <a:t>Цель проекта:</a:t>
            </a:r>
          </a:p>
          <a:p>
            <a:pPr algn="ctr" eaLnBrk="1" hangingPunct="1"/>
            <a:endParaRPr lang="ru-RU" altLang="ru-RU" sz="2000" b="1" u="sng">
              <a:solidFill>
                <a:srgbClr val="C00000"/>
              </a:solidFill>
              <a:latin typeface="Georgia" pitchFamily="18" charset="0"/>
            </a:endParaRPr>
          </a:p>
          <a:p>
            <a:pPr algn="ctr" eaLnBrk="1" hangingPunct="1"/>
            <a:r>
              <a:rPr lang="ru-RU" altLang="ru-RU" sz="2000">
                <a:latin typeface="Georgia" pitchFamily="18" charset="0"/>
              </a:rPr>
              <a:t>Создание и апробация комплексной модели сетевого взаимодействия в направлении повышения эффективности профилизации школьников, единого информационно-образовательного пространства между сетевыми партнерами в рамках реализации профориентационной деятельности, а также разработка инструментария эффективного сетевого взаимодействия в условиях реализации профориентационной  деятельности.</a:t>
            </a:r>
          </a:p>
        </p:txBody>
      </p:sp>
      <p:sp>
        <p:nvSpPr>
          <p:cNvPr id="6147" name="Rectangle 1"/>
          <p:cNvSpPr>
            <a:spLocks noChangeArrowheads="1"/>
          </p:cNvSpPr>
          <p:nvPr/>
        </p:nvSpPr>
        <p:spPr bwMode="auto">
          <a:xfrm>
            <a:off x="4924425" y="2351088"/>
            <a:ext cx="2301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algn="just"/>
            <a:r>
              <a:rPr lang="ru-RU" altLang="ru-RU" sz="1400">
                <a:latin typeface="Times New Roman" pitchFamily="18" charset="0"/>
              </a:rPr>
              <a:t>.</a:t>
            </a:r>
            <a:endParaRPr lang="ru-RU" altLang="ru-RU"/>
          </a:p>
        </p:txBody>
      </p:sp>
      <p:pic>
        <p:nvPicPr>
          <p:cNvPr id="6148" name="Picture 10" descr="C:\Users\user\Desktop\проетк - исправленное\2f84c88af41b41e9cd564b36de31d073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82156" y="3573463"/>
            <a:ext cx="3284538" cy="328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Подзаголовок 5"/>
          <p:cNvSpPr>
            <a:spLocks noGrp="1"/>
          </p:cNvSpPr>
          <p:nvPr>
            <p:ph type="subTitle" idx="1"/>
          </p:nvPr>
        </p:nvSpPr>
        <p:spPr>
          <a:xfrm>
            <a:off x="611188" y="5373688"/>
            <a:ext cx="8280400" cy="1152525"/>
          </a:xfrm>
          <a:ln w="3175"/>
        </p:spPr>
        <p:txBody>
          <a:bodyPr/>
          <a:lstStyle/>
          <a:p>
            <a:r>
              <a:rPr lang="ru-RU" altLang="ru-RU" sz="4800" b="1">
                <a:solidFill>
                  <a:srgbClr val="C00000"/>
                </a:solidFill>
                <a:latin typeface="Georgia" pitchFamily="18" charset="0"/>
              </a:rPr>
              <a:t>Спасибо за внимание!</a:t>
            </a:r>
          </a:p>
        </p:txBody>
      </p:sp>
      <p:sp>
        <p:nvSpPr>
          <p:cNvPr id="5" name="Подзаголовок 5"/>
          <p:cNvSpPr txBox="1">
            <a:spLocks/>
          </p:cNvSpPr>
          <p:nvPr/>
        </p:nvSpPr>
        <p:spPr bwMode="auto">
          <a:xfrm>
            <a:off x="620713" y="5597525"/>
            <a:ext cx="8280400" cy="5683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20000"/>
              </a:spcBef>
              <a:defRPr/>
            </a:pPr>
            <a:endParaRPr lang="ru-RU" sz="4400" b="1" kern="0" dirty="0">
              <a:solidFill>
                <a:srgbClr val="0033CC"/>
              </a:solidFill>
              <a:latin typeface="Georgia" pitchFamily="18" charset="0"/>
              <a:cs typeface="+mn-cs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1"/>
          <p:cNvSpPr>
            <a:spLocks noChangeArrowheads="1"/>
          </p:cNvSpPr>
          <p:nvPr/>
        </p:nvSpPr>
        <p:spPr bwMode="auto">
          <a:xfrm>
            <a:off x="1619250" y="101600"/>
            <a:ext cx="7239000" cy="954088"/>
          </a:xfrm>
          <a:prstGeom prst="rect">
            <a:avLst/>
          </a:prstGeom>
          <a:noFill/>
          <a:ln>
            <a:noFill/>
          </a:ln>
          <a:extLst/>
        </p:spPr>
        <p:txBody>
          <a:bodyPr anchor="ctr">
            <a:spAutoFit/>
          </a:bodyPr>
          <a:lstStyle/>
          <a:p>
            <a:pPr indent="746125" algn="ctr">
              <a:tabLst>
                <a:tab pos="746125" algn="l"/>
              </a:tabLst>
              <a:defRPr/>
            </a:pPr>
            <a:r>
              <a:rPr lang="ru-RU" sz="3200" b="1" dirty="0">
                <a:solidFill>
                  <a:srgbClr val="C00000"/>
                </a:solidFill>
                <a:latin typeface="Georgia" pitchFamily="18" charset="0"/>
              </a:rPr>
              <a:t>Задачи отчетного периода:</a:t>
            </a:r>
            <a:endParaRPr lang="ru-RU" sz="2400" dirty="0"/>
          </a:p>
          <a:p>
            <a:pPr eaLnBrk="1" hangingPunct="1">
              <a:defRPr/>
            </a:pPr>
            <a:r>
              <a:rPr lang="ru-RU" sz="2400" dirty="0"/>
              <a:t> </a:t>
            </a:r>
          </a:p>
        </p:txBody>
      </p:sp>
      <p:pic>
        <p:nvPicPr>
          <p:cNvPr id="10243" name="Picture 2" descr="C:\Users\user\Desktop\проетк - исправленное\df759aafa566e53fd953f4fc1ade05f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4048" y="2494498"/>
            <a:ext cx="3489227" cy="34892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Группа 4"/>
          <p:cNvGrpSpPr/>
          <p:nvPr/>
        </p:nvGrpSpPr>
        <p:grpSpPr>
          <a:xfrm>
            <a:off x="683568" y="2039837"/>
            <a:ext cx="4018046" cy="1284494"/>
            <a:chOff x="169893" y="618458"/>
            <a:chExt cx="4018046" cy="1284494"/>
          </a:xfrm>
        </p:grpSpPr>
        <p:sp>
          <p:nvSpPr>
            <p:cNvPr id="6" name="Прямоугольник 5"/>
            <p:cNvSpPr/>
            <p:nvPr/>
          </p:nvSpPr>
          <p:spPr>
            <a:xfrm>
              <a:off x="169893" y="618458"/>
              <a:ext cx="4018046" cy="1255639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рямоугольник 6"/>
            <p:cNvSpPr/>
            <p:nvPr/>
          </p:nvSpPr>
          <p:spPr>
            <a:xfrm>
              <a:off x="169893" y="647313"/>
              <a:ext cx="4018046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0486" tIns="72390" rIns="72390" bIns="72390" numCol="1" spcCol="1270" anchor="ctr" anchorCtr="0">
              <a:noAutofit/>
            </a:bodyPr>
            <a:lstStyle/>
            <a:p>
              <a:pPr lvl="0" algn="just">
                <a:lnSpc>
                  <a:spcPct val="107000"/>
                </a:lnSpc>
                <a:spcAft>
                  <a:spcPts val="0"/>
                </a:spcAft>
              </a:pPr>
              <a:r>
                <a:rPr lang="ru-RU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Обобщение и распространение опыта (практики) по реализации проекта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855547" y="912781"/>
            <a:ext cx="4018046" cy="1255639"/>
            <a:chOff x="4620438" y="618458"/>
            <a:chExt cx="4018046" cy="1255639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620438" y="618458"/>
              <a:ext cx="4018046" cy="1255639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Прямоугольник 9"/>
            <p:cNvSpPr/>
            <p:nvPr/>
          </p:nvSpPr>
          <p:spPr>
            <a:xfrm>
              <a:off x="4620438" y="618458"/>
              <a:ext cx="4018046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0486" tIns="72390" rIns="72390" bIns="72390" numCol="1" spcCol="1270" anchor="ctr" anchorCtr="0">
              <a:noAutofit/>
            </a:bodyPr>
            <a:lstStyle/>
            <a:p>
              <a:pPr defTabSz="844550">
                <a:lnSpc>
                  <a:spcPct val="90000"/>
                </a:lnSpc>
                <a:spcAft>
                  <a:spcPct val="35000"/>
                </a:spcAft>
              </a:pPr>
              <a:r>
                <a:rPr lang="ru-RU" sz="2000" b="1" dirty="0"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Анализ достигнутых результатов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lvl="0" algn="l" defTabSz="8445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900" b="1" kern="1200" dirty="0"/>
            </a:p>
          </p:txBody>
        </p:sp>
      </p:grpSp>
      <p:grpSp>
        <p:nvGrpSpPr>
          <p:cNvPr id="11" name="Группа 10"/>
          <p:cNvGrpSpPr/>
          <p:nvPr/>
        </p:nvGrpSpPr>
        <p:grpSpPr>
          <a:xfrm>
            <a:off x="683568" y="4270504"/>
            <a:ext cx="4018046" cy="1255639"/>
            <a:chOff x="169893" y="2199169"/>
            <a:chExt cx="4018046" cy="1255639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69893" y="2199169"/>
              <a:ext cx="4018046" cy="1255639"/>
            </a:xfrm>
            <a:prstGeom prst="rect">
              <a:avLst/>
            </a:prstGeom>
          </p:spPr>
          <p:style>
            <a:lnRef idx="1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Прямоугольник 12"/>
            <p:cNvSpPr/>
            <p:nvPr/>
          </p:nvSpPr>
          <p:spPr>
            <a:xfrm>
              <a:off x="169893" y="2199169"/>
              <a:ext cx="4018046" cy="125563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850486" tIns="72390" rIns="72390" bIns="72390" numCol="1" spcCol="1270" anchor="ctr" anchorCtr="0">
              <a:noAutofit/>
            </a:bodyPr>
            <a:lstStyle/>
            <a:p>
              <a:r>
                <a:rPr lang="ru-RU" sz="2000" b="1" dirty="0">
                  <a:latin typeface="Times New Roman" panose="02020603050405020304" pitchFamily="18" charset="0"/>
                  <a:ea typeface="Calibri" panose="020F0502020204030204" pitchFamily="34" charset="0"/>
                </a:rPr>
                <a:t>Дальнейшее развитие инновационного проекта</a:t>
              </a:r>
              <a:r>
                <a:rPr lang="ru-RU" sz="2000" b="1" dirty="0">
                  <a:solidFill>
                    <a:srgbClr val="000000"/>
                  </a:solidFill>
                  <a:latin typeface="Times New Roman" panose="02020603050405020304" pitchFamily="18" charset="0"/>
                  <a:ea typeface="Calibri" panose="020F0502020204030204" pitchFamily="34" charset="0"/>
                </a:rPr>
                <a:t>.</a:t>
              </a:r>
              <a:endParaRPr lang="ru-RU" sz="2000" b="1" dirty="0"/>
            </a:p>
          </p:txBody>
        </p:sp>
      </p:grpSp>
      <p:sp>
        <p:nvSpPr>
          <p:cNvPr id="14" name="Прямоугольник 13"/>
          <p:cNvSpPr/>
          <p:nvPr/>
        </p:nvSpPr>
        <p:spPr>
          <a:xfrm>
            <a:off x="589910" y="2008445"/>
            <a:ext cx="878947" cy="131842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Прямоугольник 14"/>
          <p:cNvSpPr/>
          <p:nvPr/>
        </p:nvSpPr>
        <p:spPr>
          <a:xfrm>
            <a:off x="4799276" y="903980"/>
            <a:ext cx="878947" cy="131842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6" name="Прямоугольник 15"/>
          <p:cNvSpPr/>
          <p:nvPr/>
        </p:nvSpPr>
        <p:spPr>
          <a:xfrm>
            <a:off x="589910" y="4239112"/>
            <a:ext cx="878947" cy="1318421"/>
          </a:xfrm>
          <a:prstGeom prst="rect">
            <a:avLst/>
          </a:prstGeom>
          <a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 descr="C:\Users\user\Desktop\проетк - исправленное\89a1723e0dbaa885ca9d7362d50eda92.pn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3800147"/>
            <a:ext cx="3953120" cy="2941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2483768" y="404664"/>
            <a:ext cx="57864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C00000"/>
                </a:solidFill>
                <a:latin typeface="Georgia" pitchFamily="18" charset="0"/>
              </a:rPr>
              <a:t>«Профессиональные  субботы»</a:t>
            </a:r>
          </a:p>
        </p:txBody>
      </p:sp>
      <p:sp>
        <p:nvSpPr>
          <p:cNvPr id="11268" name="Прямоугольник 1"/>
          <p:cNvSpPr>
            <a:spLocks noChangeArrowheads="1"/>
          </p:cNvSpPr>
          <p:nvPr/>
        </p:nvSpPr>
        <p:spPr bwMode="auto">
          <a:xfrm>
            <a:off x="395536" y="1245602"/>
            <a:ext cx="8429625" cy="255454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dirty="0">
                <a:latin typeface="Georgia" pitchFamily="18" charset="0"/>
              </a:rPr>
              <a:t>В расписании 9 –</a:t>
            </a:r>
            <a:r>
              <a:rPr lang="ru-RU" altLang="ru-RU" sz="2000" dirty="0" err="1">
                <a:latin typeface="Georgia" pitchFamily="18" charset="0"/>
              </a:rPr>
              <a:t>го</a:t>
            </a:r>
            <a:r>
              <a:rPr lang="ru-RU" altLang="ru-RU" sz="2000" dirty="0">
                <a:latin typeface="Georgia" pitchFamily="18" charset="0"/>
              </a:rPr>
              <a:t> класса 1 раз в месяц определена «Профессиональная суббота». </a:t>
            </a:r>
          </a:p>
          <a:p>
            <a:pPr algn="ctr" eaLnBrk="1" hangingPunct="1"/>
            <a:r>
              <a:rPr lang="ru-RU" altLang="ru-RU" sz="2000" dirty="0">
                <a:latin typeface="Georgia" pitchFamily="18" charset="0"/>
              </a:rPr>
              <a:t>Проводилась она и на базе ПДК «Апшеронск», и на базе ГБПОУ КК «Апшеронский лесхоз-техникум».  </a:t>
            </a:r>
          </a:p>
          <a:p>
            <a:pPr algn="ctr" eaLnBrk="1" hangingPunct="1"/>
            <a:endParaRPr lang="ru-RU" altLang="ru-RU" sz="2000" dirty="0">
              <a:latin typeface="Georgia" pitchFamily="18" charset="0"/>
            </a:endParaRPr>
          </a:p>
          <a:p>
            <a:pPr algn="ctr" eaLnBrk="1" hangingPunct="1"/>
            <a:r>
              <a:rPr lang="ru-RU" altLang="ru-RU" sz="2000" dirty="0">
                <a:latin typeface="Georgia" pitchFamily="18" charset="0"/>
              </a:rPr>
              <a:t>С 1 сентября 2017 года учебные предметы курсы по выбору «Профильная ориентация» и «Основы проектной деятельности» проводятся в субботу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Прямоугольник 2"/>
          <p:cNvSpPr>
            <a:spLocks noChangeArrowheads="1"/>
          </p:cNvSpPr>
          <p:nvPr/>
        </p:nvSpPr>
        <p:spPr bwMode="auto">
          <a:xfrm>
            <a:off x="2051050" y="115888"/>
            <a:ext cx="6913563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Georgia" pitchFamily="18" charset="0"/>
              </a:rPr>
              <a:t>Работа школьного лесничества «Лесной патруль» </a:t>
            </a:r>
          </a:p>
          <a:p>
            <a:pPr algn="ctr" eaLnBrk="1" hangingPunct="1"/>
            <a:r>
              <a:rPr lang="ru-RU" altLang="ru-RU" b="1">
                <a:solidFill>
                  <a:srgbClr val="C00000"/>
                </a:solidFill>
                <a:latin typeface="Georgia" pitchFamily="18" charset="0"/>
              </a:rPr>
              <a:t>на базе ГБПОУ КК «АЛХТ»</a:t>
            </a:r>
            <a:endParaRPr lang="ru-RU" altLang="ru-RU">
              <a:solidFill>
                <a:srgbClr val="C00000"/>
              </a:solidFill>
            </a:endParaRPr>
          </a:p>
        </p:txBody>
      </p:sp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00250" y="785813"/>
            <a:ext cx="5235575" cy="386397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13318" name="Picture 6" descr="C:\Users\User\Desktop\отчет КИП 1 полуголие 2018\lFN9P4pcW9Y.jpg"/>
          <p:cNvPicPr>
            <a:picLocks noChangeAspect="1" noChangeArrowheads="1"/>
          </p:cNvPicPr>
          <p:nvPr/>
        </p:nvPicPr>
        <p:blipFill>
          <a:blip r:embed="rId3" cstate="screen">
            <a:lum bright="20000" contrast="1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3454" y="3422574"/>
            <a:ext cx="3493591" cy="341066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13316" name="Picture 4" descr="C:\Users\User\Desktop\отчет КИП 1 полуголие 2018\Новая папка\Лесничество Января 2018\IMG_0706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97677" y="3256599"/>
            <a:ext cx="4429125" cy="3576637"/>
          </a:xfrm>
          <a:prstGeom prst="rect">
            <a:avLst/>
          </a:prstGeom>
          <a:noFill/>
          <a:ln w="28575"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5452" y="142964"/>
            <a:ext cx="4429125" cy="3322637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08591" y="131457"/>
            <a:ext cx="4381500" cy="3286125"/>
          </a:xfrm>
          <a:prstGeom prst="rect">
            <a:avLst/>
          </a:prstGeom>
          <a:noFill/>
          <a:ln w="9525">
            <a:solidFill>
              <a:schemeClr val="accent4"/>
            </a:solidFill>
            <a:miter lim="800000"/>
            <a:headEnd/>
            <a:tailEnd/>
          </a:ln>
          <a:effectLst/>
        </p:spPr>
      </p:pic>
      <p:pic>
        <p:nvPicPr>
          <p:cNvPr id="5" name="Picture 4" descr="https://sun9-10.userapi.com/c857020/v857020255/79dfa/zb6L8-mLPQE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29" y="3482578"/>
            <a:ext cx="4500562" cy="337542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6" name="Picture 6" descr="https://sun9-60.userapi.com/c857120/v857120255/78107/fm3RPQqP4rk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3480" y="3580000"/>
            <a:ext cx="3651721" cy="3180578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2"/>
          <p:cNvSpPr>
            <a:spLocks noChangeArrowheads="1"/>
          </p:cNvSpPr>
          <p:nvPr/>
        </p:nvSpPr>
        <p:spPr bwMode="auto">
          <a:xfrm>
            <a:off x="357158" y="1643050"/>
            <a:ext cx="6351587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 b="1" dirty="0"/>
              <a:t> </a:t>
            </a:r>
            <a:endParaRPr lang="ru-RU" altLang="ru-RU" dirty="0"/>
          </a:p>
          <a:p>
            <a:pPr eaLnBrk="1" hangingPunct="1"/>
            <a:r>
              <a:rPr lang="ru-RU" altLang="ru-RU" b="1" dirty="0">
                <a:solidFill>
                  <a:srgbClr val="C00000"/>
                </a:solidFill>
                <a:latin typeface="Georgia" pitchFamily="18" charset="0"/>
              </a:rPr>
              <a:t>Занятия школьного лесничества </a:t>
            </a:r>
            <a:endParaRPr lang="ru-RU" altLang="ru-RU" dirty="0">
              <a:solidFill>
                <a:srgbClr val="C00000"/>
              </a:solidFill>
              <a:latin typeface="Georgia" pitchFamily="18" charset="0"/>
            </a:endParaRPr>
          </a:p>
        </p:txBody>
      </p:sp>
      <p:pic>
        <p:nvPicPr>
          <p:cNvPr id="6" name="Picture 4" descr="https://sun9-10.userapi.com/c855124/v855124748/1308d7/MHMjVjzdkzI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772" y="2564904"/>
            <a:ext cx="8684552" cy="4221658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</p:pic>
      <p:pic>
        <p:nvPicPr>
          <p:cNvPr id="69634" name="Picture 2" descr="https://sun9-38.userapi.com/c850724/v850724869/1236bb/5R50Je6hquE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08150" y="138109"/>
            <a:ext cx="4013174" cy="3009881"/>
          </a:xfrm>
          <a:prstGeom prst="rect">
            <a:avLst/>
          </a:prstGeom>
          <a:noFill/>
          <a:ln>
            <a:solidFill>
              <a:srgbClr val="3399FF"/>
            </a:solidFill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https://sun9-51.userapi.com/c856520/v856520255/7a221/HvKo5CCnpJ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45203"/>
            <a:ext cx="4537021" cy="3402766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72708" name="Picture 4" descr="https://sun9-42.userapi.com/c855728/v855728255/1965c3/0iRf4ko2qDQ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  <p:pic>
        <p:nvPicPr>
          <p:cNvPr id="72710" name="Picture 6" descr="https://sun9-23.userapi.com/c857028/v857028255/7c58a/InIym7roYII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89198" y="0"/>
            <a:ext cx="4654802" cy="3357562"/>
          </a:xfrm>
          <a:prstGeom prst="rect">
            <a:avLst/>
          </a:prstGeom>
          <a:noFill/>
          <a:ln>
            <a:solidFill>
              <a:schemeClr val="accent4"/>
            </a:solidFill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55_Eduglobalizatio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Edu globaliz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u globaliz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u globaliz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u globaliz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5851</TotalTime>
  <Words>1047</Words>
  <Application>Microsoft Office PowerPoint</Application>
  <PresentationFormat>Экран (4:3)</PresentationFormat>
  <Paragraphs>110</Paragraphs>
  <Slides>30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9" baseType="lpstr">
      <vt:lpstr>Arial</vt:lpstr>
      <vt:lpstr>Arial Black</vt:lpstr>
      <vt:lpstr>Calibri</vt:lpstr>
      <vt:lpstr>Century Gothic</vt:lpstr>
      <vt:lpstr>Georgia</vt:lpstr>
      <vt:lpstr>Georgia Pro Cond Black</vt:lpstr>
      <vt:lpstr>Tahoma</vt:lpstr>
      <vt:lpstr>Times New Roman</vt:lpstr>
      <vt:lpstr>55_Eduglobalizatio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школа</dc:title>
  <dc:creator>сш №9</dc:creator>
  <cp:lastModifiedBy>Администратор</cp:lastModifiedBy>
  <cp:revision>387</cp:revision>
  <dcterms:created xsi:type="dcterms:W3CDTF">2011-05-23T06:27:17Z</dcterms:created>
  <dcterms:modified xsi:type="dcterms:W3CDTF">2020-02-10T06:14:21Z</dcterms:modified>
</cp:coreProperties>
</file>