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CEC49-FD2F-4E67-8010-4EEB99451B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626B-C372-4725-A12D-BB449BF47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Ромашка </a:t>
            </a:r>
            <a:r>
              <a:rPr lang="ru-RU" b="1" dirty="0" err="1" smtClean="0">
                <a:solidFill>
                  <a:srgbClr val="FF0000"/>
                </a:solidFill>
              </a:rPr>
              <a:t>Блума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700" smtClean="0"/>
              <a:t>подготовили</a:t>
            </a:r>
            <a:r>
              <a:rPr lang="ru-RU" sz="2700" dirty="0" smtClean="0"/>
              <a:t>:</a:t>
            </a:r>
            <a:br>
              <a:rPr lang="ru-RU" sz="2700" dirty="0" smtClean="0"/>
            </a:br>
            <a:r>
              <a:rPr lang="ru-RU" sz="2700" dirty="0" smtClean="0"/>
              <a:t>Бережная Наталья Владимировна , </a:t>
            </a:r>
            <a:br>
              <a:rPr lang="ru-RU" sz="2700" dirty="0" smtClean="0"/>
            </a:br>
            <a:r>
              <a:rPr lang="ru-RU" sz="2700" dirty="0" smtClean="0"/>
              <a:t> г. Курганинск, МАУСОШ №1</a:t>
            </a:r>
            <a:br>
              <a:rPr lang="ru-RU" sz="2700" dirty="0" smtClean="0"/>
            </a:br>
            <a:r>
              <a:rPr lang="ru-RU" sz="2700" dirty="0" err="1" smtClean="0"/>
              <a:t>Ашба</a:t>
            </a:r>
            <a:r>
              <a:rPr lang="ru-RU" sz="2700" dirty="0" smtClean="0"/>
              <a:t> Ирина Владимирович, </a:t>
            </a:r>
            <a:br>
              <a:rPr lang="ru-RU" sz="2700" dirty="0" smtClean="0"/>
            </a:br>
            <a:r>
              <a:rPr lang="ru-RU" sz="2700" dirty="0" smtClean="0"/>
              <a:t>г. Курганинск, МАУСОШ №1 </a:t>
            </a:r>
            <a:br>
              <a:rPr lang="ru-RU" sz="2700" dirty="0" smtClean="0"/>
            </a:br>
            <a:r>
              <a:rPr lang="ru-RU" sz="2700" dirty="0" err="1" smtClean="0"/>
              <a:t>Колайтанова</a:t>
            </a:r>
            <a:r>
              <a:rPr lang="ru-RU" sz="2700" dirty="0" smtClean="0"/>
              <a:t> Татьяна  Петровна,</a:t>
            </a:r>
            <a:br>
              <a:rPr lang="ru-RU" sz="2700" dirty="0" smtClean="0"/>
            </a:br>
            <a:r>
              <a:rPr lang="ru-RU" sz="2700" dirty="0" smtClean="0"/>
              <a:t>ст. Отрадная, МБОУСОШ №16</a:t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 любом возрасте дети могут привести свои примеры по каждому типу вопросов. Учащиеся любят такого рода занятия, похожие на игру, а игровая деятельность в процессе обучения является движущим фактором в </a:t>
            </a:r>
            <a:r>
              <a:rPr lang="ru-RU" dirty="0" smtClean="0">
                <a:solidFill>
                  <a:srgbClr val="FF0000"/>
                </a:solidFill>
              </a:rPr>
              <a:t>познании.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pedsovet.su/_pu/56/24802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00042"/>
            <a:ext cx="3000396" cy="275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accent1"/>
                </a:solidFill>
              </a:rPr>
              <a:t>Учащиеся  </a:t>
            </a:r>
            <a:r>
              <a:rPr lang="ru-RU" sz="4400" dirty="0">
                <a:solidFill>
                  <a:schemeClr val="accent1"/>
                </a:solidFill>
              </a:rPr>
              <a:t>не умеют задавать вопросы. </a:t>
            </a:r>
            <a:endParaRPr lang="ru-RU" sz="44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chemeClr val="accent1"/>
                </a:solidFill>
              </a:rPr>
              <a:t>Точнее</a:t>
            </a:r>
            <a:r>
              <a:rPr lang="ru-RU" sz="4400" dirty="0">
                <a:solidFill>
                  <a:schemeClr val="accent1"/>
                </a:solidFill>
              </a:rPr>
              <a:t>, вопросы, задаваемые учащимися, являются односложными, в лучшем случае опирающимися только на факты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«Ромашка вопросов», или «Ромашка </a:t>
            </a:r>
            <a:r>
              <a:rPr lang="ru-RU" sz="3200" b="1" dirty="0" err="1">
                <a:solidFill>
                  <a:srgbClr val="FF0000"/>
                </a:solidFill>
              </a:rPr>
              <a:t>Блума</a:t>
            </a:r>
            <a:r>
              <a:rPr lang="ru-RU" sz="3200" b="1" dirty="0">
                <a:solidFill>
                  <a:srgbClr val="FF0000"/>
                </a:solidFill>
              </a:rPr>
              <a:t>» (по имени американского психолога и педагога </a:t>
            </a:r>
            <a:r>
              <a:rPr lang="ru-RU" sz="3200" b="1" dirty="0" err="1">
                <a:solidFill>
                  <a:srgbClr val="FF0000"/>
                </a:solidFill>
              </a:rPr>
              <a:t>Бенджамина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Блума</a:t>
            </a:r>
            <a:r>
              <a:rPr lang="ru-RU" sz="3200" b="1" dirty="0">
                <a:solidFill>
                  <a:srgbClr val="FF0000"/>
                </a:solidFill>
              </a:rPr>
              <a:t>)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pedsovet.su/_pu/56/24802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5"/>
            <a:ext cx="7858180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ПРОСТЫЕ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— это вопросы, отвечая на которые нужно получить какие-то конкретные сведения, вспомнить и воспроизвести некую информацию: «Что?», «Когда?», «Где?», «Как?». </a:t>
            </a:r>
            <a:r>
              <a:rPr lang="ru-RU" b="1" dirty="0" smtClean="0"/>
              <a:t>Вопросы, которые требуют от нас знания фактического материала и ориентированы на работу памяти.</a:t>
            </a:r>
            <a:endParaRPr lang="ru-RU" dirty="0" smtClean="0"/>
          </a:p>
          <a:p>
            <a:r>
              <a:rPr lang="ru-RU" b="1" dirty="0" smtClean="0"/>
              <a:t>РЕКОМЕНДАЦИИ ПО ИСПОЛЬЗОВАНИЮ ПРОСТЫХ ВОПРОСОВ</a:t>
            </a:r>
            <a:endParaRPr lang="ru-RU" dirty="0" smtClean="0"/>
          </a:p>
          <a:p>
            <a:r>
              <a:rPr lang="ru-RU" dirty="0" smtClean="0"/>
              <a:t>Тем не менее, простые вопросы необходимо использовать, чтобы вовлечь в работу ту сторону мышления, которая отвечает за фактическую информацию.</a:t>
            </a:r>
          </a:p>
          <a:p>
            <a:r>
              <a:rPr lang="ru-RU" dirty="0" smtClean="0"/>
              <a:t>1.Спросите у ребят, что, по их мнению, означает это слово</a:t>
            </a:r>
          </a:p>
          <a:p>
            <a:r>
              <a:rPr lang="ru-RU" dirty="0" smtClean="0"/>
              <a:t>2.Спросите, где можно узнать значение этого слова.</a:t>
            </a:r>
          </a:p>
          <a:p>
            <a:r>
              <a:rPr lang="ru-RU" dirty="0" smtClean="0"/>
              <a:t>3.Попросите детей привести примеры словосочетаний, содержащих это слово.</a:t>
            </a:r>
          </a:p>
          <a:p>
            <a:endParaRPr lang="ru-RU" dirty="0"/>
          </a:p>
        </p:txBody>
      </p:sp>
      <p:pic>
        <p:nvPicPr>
          <p:cNvPr id="4" name="Picture 2" descr="http://pedsovet.su/_pu/56/24802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3853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УТОЧНЯЮЩИЕ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обычно начинаются со слов:</a:t>
            </a:r>
          </a:p>
          <a:p>
            <a:r>
              <a:rPr lang="ru-RU" dirty="0" smtClean="0"/>
              <a:t> «</a:t>
            </a:r>
            <a:r>
              <a:rPr lang="ru-RU" i="1" dirty="0" smtClean="0"/>
              <a:t>То есть ты говоришь, что…?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 «</a:t>
            </a:r>
            <a:r>
              <a:rPr lang="ru-RU" i="1" dirty="0" smtClean="0"/>
              <a:t>Если я правильно понял, то …?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 «</a:t>
            </a:r>
            <a:r>
              <a:rPr lang="ru-RU" i="1" dirty="0" smtClean="0"/>
              <a:t>Я могу ошибаться, но, по-моему, вы сказали о …?</a:t>
            </a:r>
            <a:r>
              <a:rPr lang="ru-RU" dirty="0" smtClean="0"/>
              <a:t>»</a:t>
            </a:r>
          </a:p>
          <a:p>
            <a:r>
              <a:rPr lang="ru-RU" b="1" dirty="0" smtClean="0"/>
              <a:t>Цель этих вопросов — уточнить информацию, которую вы только что получили от собеседника</a:t>
            </a:r>
            <a:r>
              <a:rPr lang="ru-RU" dirty="0" smtClean="0"/>
              <a:t>. Иногда их задают для получения информации, отсутствующей, но подразумевающейся в сообщении.</a:t>
            </a:r>
          </a:p>
          <a:p>
            <a:endParaRPr lang="ru-RU" dirty="0"/>
          </a:p>
        </p:txBody>
      </p:sp>
      <p:pic>
        <p:nvPicPr>
          <p:cNvPr id="4" name="Picture 2" descr="http://pedsovet.su/_pu/56/24802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2263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ОЦЕНОЧНЫЕ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 помогут вам дать предельно точную оценку связанным с вашей проблемой предметам, событиям, фактам. Эти вопросы являются лучшим инструментом выбора наиболее выигрышных из имеющихся у вас идей и вариантов решения проблемы.</a:t>
            </a:r>
          </a:p>
          <a:p>
            <a:r>
              <a:rPr lang="ru-RU" b="1" dirty="0" smtClean="0"/>
              <a:t>Очень важно с детского возраста учить детей отдавать себе отчет в тех эмоциях, которые оказывают влияние на мышление</a:t>
            </a:r>
            <a:r>
              <a:rPr lang="ru-RU" dirty="0" smtClean="0"/>
              <a:t>. И осуществлять это призваны так называемые оценочные вопросы. Речь идет о типе вопросов, которые вовлекают в работу эмоциональную сторону мышления.</a:t>
            </a:r>
          </a:p>
          <a:p>
            <a:r>
              <a:rPr lang="ru-RU" dirty="0" smtClean="0"/>
              <a:t>Например:</a:t>
            </a:r>
          </a:p>
          <a:p>
            <a:r>
              <a:rPr lang="ru-RU" dirty="0" smtClean="0"/>
              <a:t> «</a:t>
            </a:r>
            <a:r>
              <a:rPr lang="ru-RU" i="1" dirty="0" smtClean="0"/>
              <a:t>Какие чувства вызывает у тебя этот отрывок?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 «</a:t>
            </a:r>
            <a:r>
              <a:rPr lang="ru-RU" i="1" dirty="0" smtClean="0"/>
              <a:t>Как ты относишься к этому герою?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 «</a:t>
            </a:r>
            <a:r>
              <a:rPr lang="ru-RU" i="1" dirty="0" smtClean="0"/>
              <a:t>Что ты чувствуешь, решив эту задачу?</a:t>
            </a:r>
            <a:r>
              <a:rPr lang="ru-RU" dirty="0" smtClean="0"/>
              <a:t>»</a:t>
            </a:r>
          </a:p>
          <a:p>
            <a:r>
              <a:rPr lang="ru-RU" b="1" dirty="0" smtClean="0"/>
              <a:t>КОГДА НЕОБХОДИМО ИСПОЛЬЗОВАТЬ ОЦЕНОЧНЫЕ ВОПРОСЫ:</a:t>
            </a:r>
            <a:endParaRPr lang="ru-RU" dirty="0" smtClean="0"/>
          </a:p>
          <a:p>
            <a:r>
              <a:rPr lang="ru-RU" dirty="0" smtClean="0"/>
              <a:t>Когда вы слышите, что кто-либо из учеников выражает соседу по парте свое недовольство или удовольствие от произошедшего на уроке.</a:t>
            </a:r>
          </a:p>
          <a:p>
            <a:r>
              <a:rPr lang="ru-RU" dirty="0" smtClean="0"/>
              <a:t>Когда вы видите, что мимика и жесты учеников говорят об их желании что-то изменить в уроке (речь идет о мимике скуки, раздражения, возбуждения и т. д.).</a:t>
            </a:r>
          </a:p>
          <a:p>
            <a:endParaRPr lang="ru-RU" dirty="0"/>
          </a:p>
        </p:txBody>
      </p:sp>
      <p:pic>
        <p:nvPicPr>
          <p:cNvPr id="4" name="Picture 2" descr="http://pedsovet.su/_pu/56/24802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1714512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ТВОРЧЕСКИЕ 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— </a:t>
            </a:r>
            <a:r>
              <a:rPr lang="ru-RU" dirty="0" smtClean="0"/>
              <a:t>это вопросы, в формулировке которых присутствуют элементы условности, предположения, прогноза. Данный тип вопроса чаще всего содержит частицу «бы», элементы условности, предположения, прогноза: «Что изменилось бы …», «Что будет, если …?», «Как вы думаете, как будет развиваться сюжет в рассказе после…?».Когда ученик преобразует, видоизменяет учебный материал, он тем самым присваивает его.</a:t>
            </a:r>
            <a:endParaRPr lang="ru-RU" dirty="0"/>
          </a:p>
        </p:txBody>
      </p:sp>
      <p:pic>
        <p:nvPicPr>
          <p:cNvPr id="4" name="Picture 2" descr="http://pedsovet.su/_pu/56/24802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2263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ИНТЕРПРЕТАЦИОННЫЕ, ИЛИ ОБЪЯСНЯЮЩИЕ, ВОПРОСЫ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500" dirty="0" smtClean="0"/>
              <a:t>Побуждая учеников к интерпретации, мы учим их навыкам осознания причин тех или иных поступков или мнений. </a:t>
            </a:r>
            <a:r>
              <a:rPr lang="ru-RU" sz="4500" b="1" dirty="0" smtClean="0"/>
              <a:t>Начинаются, как правило, со слова «почему».</a:t>
            </a:r>
            <a:endParaRPr lang="ru-RU" sz="4500" dirty="0" smtClean="0"/>
          </a:p>
          <a:p>
            <a:r>
              <a:rPr lang="ru-RU" sz="4500" dirty="0" smtClean="0"/>
              <a:t>При решении проблем они могут вдохновить вас на свежие идеи, позволят получить развернутую информацию об интересующем вас объекте и выяснить непонятные вам причины действий и поступков людей.</a:t>
            </a:r>
          </a:p>
          <a:p>
            <a:r>
              <a:rPr lang="ru-RU" sz="4500" b="1" dirty="0" smtClean="0"/>
              <a:t>КОГДА ВОПРОСЫ-ИНТЕРПРЕТАЦИИ АКТУАЛЬНЫ</a:t>
            </a:r>
            <a:endParaRPr lang="ru-RU" sz="4500" dirty="0" smtClean="0"/>
          </a:p>
          <a:p>
            <a:r>
              <a:rPr lang="ru-RU" sz="4500" b="1" dirty="0" smtClean="0"/>
              <a:t>Начинать использовать вопросы-интерпретации можно с первого класса</a:t>
            </a:r>
            <a:r>
              <a:rPr lang="ru-RU" sz="4500" dirty="0" smtClean="0"/>
              <a:t>, но наибольшую </a:t>
            </a:r>
            <a:r>
              <a:rPr lang="ru-RU" sz="4500" b="1" dirty="0" smtClean="0"/>
              <a:t>актуальность они имеют, начиная с пятого класса и старше</a:t>
            </a:r>
            <a:r>
              <a:rPr lang="ru-RU" sz="4500" dirty="0" smtClean="0"/>
              <a:t>.</a:t>
            </a:r>
          </a:p>
          <a:p>
            <a:r>
              <a:rPr lang="ru-RU" sz="4500" dirty="0" smtClean="0"/>
              <a:t>Объясняя поведение персонажей сказок или других произведений, дети развивают вариативность мышления, а также способность к осознанию причин собственных поступков.</a:t>
            </a:r>
          </a:p>
          <a:p>
            <a:r>
              <a:rPr lang="ru-RU" sz="4500" b="1" dirty="0" smtClean="0"/>
              <a:t>РЕКОМЕНДАЦИИ ПО ИСПОЛЬЗОВАНИЮ ВОПРОСОВ-ИНТЕРПРЕТАЦИЙ</a:t>
            </a:r>
            <a:endParaRPr lang="ru-RU" sz="4500" dirty="0" smtClean="0"/>
          </a:p>
          <a:p>
            <a:r>
              <a:rPr lang="ru-RU" sz="4500" dirty="0" smtClean="0"/>
              <a:t>Задавайте их, когда вам самим интересно услышать ответы.</a:t>
            </a:r>
          </a:p>
          <a:p>
            <a:r>
              <a:rPr lang="ru-RU" sz="4500" dirty="0" smtClean="0"/>
              <a:t>После своего вопроса и ответа учащегося сделайте паузу.</a:t>
            </a:r>
          </a:p>
          <a:p>
            <a:r>
              <a:rPr lang="ru-RU" sz="4500" dirty="0" smtClean="0"/>
              <a:t>В течение одного обсуждения не нужно задавать больше четырех </a:t>
            </a:r>
            <a:r>
              <a:rPr lang="ru-RU" sz="4500" smtClean="0"/>
              <a:t>вопросов-интерпретаций.</a:t>
            </a:r>
            <a:endParaRPr lang="ru-RU" sz="4500" dirty="0" smtClean="0"/>
          </a:p>
        </p:txBody>
      </p:sp>
      <p:pic>
        <p:nvPicPr>
          <p:cNvPr id="4" name="Picture 2" descr="http://pedsovet.su/_pu/56/24802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2263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ПРАКТИЧЕСКИЕ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устанавливают взаимосвязь между теорией и практикой: «Как можно применить …?», Что можно сделать из …?», «Где вы в обычной жизни можете наблюдать …?», «Как бы вы поступили на месте героя рассказа?».</a:t>
            </a:r>
          </a:p>
          <a:p>
            <a:r>
              <a:rPr lang="ru-RU" dirty="0" smtClean="0"/>
              <a:t>Они позволяют трезво оценить ситуацию и степень реальности ваших планов, увидеть проблему со стороны.</a:t>
            </a:r>
          </a:p>
          <a:p>
            <a:endParaRPr lang="ru-RU" dirty="0"/>
          </a:p>
        </p:txBody>
      </p:sp>
      <p:pic>
        <p:nvPicPr>
          <p:cNvPr id="4" name="Picture 2" descr="http://pedsovet.su/_pu/56/24802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2263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115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Ромашка Блума     подготовили: Бережная Наталья Владимировна ,   г. Курганинск, МАУСОШ №1 Ашба Ирина Владимирович,  г. Курганинск, МАУСОШ №1  Колайтанова Татьяна  Петровна, ст. Отрадная, МБОУСОШ №16 </vt:lpstr>
      <vt:lpstr>Слайд 2</vt:lpstr>
      <vt:lpstr>«Ромашка вопросов», или «Ромашка Блума» (по имени американского психолога и педагога Бенджамина Блума) </vt:lpstr>
      <vt:lpstr>ПРОСТЫЕ ВОПРОСЫ</vt:lpstr>
      <vt:lpstr>УТОЧНЯЮЩИЕ ВОПРОСЫ</vt:lpstr>
      <vt:lpstr>ОЦЕНОЧНЫЕ ВОПРОСЫ</vt:lpstr>
      <vt:lpstr>ТВОРЧЕСКИЕ ВОПРОСЫ </vt:lpstr>
      <vt:lpstr>ИНТЕРПРЕТАЦИОННЫЕ, ИЛИ ОБЪЯСНЯЮЩИЕ, ВОПРОСЫ</vt:lpstr>
      <vt:lpstr>ПРАКТИЧЕСКИЕ ВОПРОСЫ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Ромашка Блума</dc:title>
  <dc:creator>ученик</dc:creator>
  <cp:lastModifiedBy>семинар</cp:lastModifiedBy>
  <cp:revision>4</cp:revision>
  <dcterms:created xsi:type="dcterms:W3CDTF">2018-08-22T07:10:37Z</dcterms:created>
  <dcterms:modified xsi:type="dcterms:W3CDTF">2018-08-22T09:44:32Z</dcterms:modified>
</cp:coreProperties>
</file>