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2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26280693138579"/>
          <c:y val="0.17824390843244162"/>
          <c:w val="0.76086578913948288"/>
          <c:h val="0.53593229281454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Количество получателей услуг в выездном режиме</c:v>
                </c:pt>
                <c:pt idx="1">
                  <c:v>Количество детей, охваченных услугами   </c:v>
                </c:pt>
                <c:pt idx="2">
                  <c:v>Количество оказанных выездных консультаций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49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0-4118-B040-E216F769B1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 (январь-август)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Количество получателей услуг в выездном режиме</c:v>
                </c:pt>
                <c:pt idx="1">
                  <c:v>Количество детей, охваченных услугами   </c:v>
                </c:pt>
                <c:pt idx="2">
                  <c:v>Количество оказанных выездных консультаций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</c:v>
                </c:pt>
                <c:pt idx="1">
                  <c:v>37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0-4118-B040-E216F769B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71872"/>
        <c:axId val="71473792"/>
      </c:barChart>
      <c:catAx>
        <c:axId val="7147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1473792"/>
        <c:crosses val="autoZero"/>
        <c:auto val="1"/>
        <c:lblAlgn val="ctr"/>
        <c:lblOffset val="100"/>
        <c:noMultiLvlLbl val="0"/>
      </c:catAx>
      <c:valAx>
        <c:axId val="7147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1471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238458991899349"/>
          <c:y val="0.82230936469447968"/>
          <c:w val="0.71390298818768061"/>
          <c:h val="0.1753203246766390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7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9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5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4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33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1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7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0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1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3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0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9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3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4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FBA4-DF73-4861-BEAF-15A14B37A03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3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19645" t="36826" r="64437" b="30108"/>
          <a:stretch/>
        </p:blipFill>
        <p:spPr bwMode="auto">
          <a:xfrm>
            <a:off x="376056" y="71843"/>
            <a:ext cx="1931715" cy="2439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25" y="4187304"/>
            <a:ext cx="2074533" cy="2438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7771" y="274172"/>
            <a:ext cx="9884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РАЗВИТИЯ РЕБЕНКА ДЕТСКИЙ САД № 37 МУНИЦИПАЛЬНОГО ОБРАЗОВАНИЯ АБИНСКИЙ РАЙОН</a:t>
            </a:r>
            <a:endParaRPr lang="ru-RU" sz="1400" b="1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2222" y="935932"/>
            <a:ext cx="1098977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</a:t>
            </a:r>
            <a:r>
              <a:rPr lang="ru-RU" sz="2000" b="1" i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</a:t>
            </a:r>
            <a:r>
              <a:rPr lang="ru-RU" sz="2000" b="1" i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краевой </a:t>
            </a:r>
            <a:r>
              <a:rPr lang="ru-RU" sz="2000" b="1" i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инновационной площадки </a:t>
            </a:r>
            <a:endParaRPr lang="ru-RU" sz="2000" b="1" i="1" u="sng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теме </a:t>
            </a:r>
            <a:r>
              <a:rPr lang="ru-RU" sz="2000" b="1" i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«Организация выездной консультативной службы как форма взаимодействия семьи и ДОО</a:t>
            </a:r>
            <a:r>
              <a:rPr lang="ru-RU" sz="2000" b="1" i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2022году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800" b="1" i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457" y="2432366"/>
            <a:ext cx="90510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6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обеспечение максимальной мобильности деятельности Центра консультационной поддержки семьи «Гармония</a:t>
            </a:r>
            <a:r>
              <a:rPr lang="ru-RU" sz="16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6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Инновационность</a:t>
            </a:r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6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Организация выездной консультативной службы «Шаг </a:t>
            </a:r>
            <a:r>
              <a:rPr lang="ru-RU" sz="1600" b="1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наВстречу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» в рамках функционирования Центра консультационной поддержки семьи «Гармония» становится особенно актуальной в условиях, когда жители отдаленных населенных пунктов не имеют возможности </a:t>
            </a:r>
            <a:r>
              <a:rPr lang="ru-RU" sz="1600" b="1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очно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обратиться за помощью к специалистам. Выездная консультативная служба, созданная на базе ДОО, 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явля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лась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единственной службой такого рода в 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районе, данный опыт распространяется среди КЦ района. </a:t>
            </a: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Особо значимо то, что специалисты на очных выездных консультациях обучают родителей дистанционному взаимодействию, чтобы обеспечить им непрерывную поддержку, несмотря на разделяющее их расстояние.</a:t>
            </a:r>
          </a:p>
          <a:p>
            <a:pPr algn="just">
              <a:lnSpc>
                <a:spcPct val="150000"/>
              </a:lnSpc>
            </a:pPr>
            <a:endParaRPr lang="ru-RU" sz="1600" b="1" i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b="1" i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22782856"/>
              </p:ext>
            </p:extLst>
          </p:nvPr>
        </p:nvGraphicFramePr>
        <p:xfrm>
          <a:off x="2719270" y="-166254"/>
          <a:ext cx="6854221" cy="471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 descr="C:\Users\Вера\Desktop\все по КИПу\фото выездной\20220811_163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757" y="617485"/>
            <a:ext cx="2671583" cy="1848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6" name="Picture 8" descr="C:\Users\Вера\Desktop\рабочий стол 2022\Все по КЦ\20220520_162548.jpg"/>
          <p:cNvPicPr>
            <a:picLocks noChangeAspect="1" noChangeArrowheads="1"/>
          </p:cNvPicPr>
          <p:nvPr/>
        </p:nvPicPr>
        <p:blipFill>
          <a:blip r:embed="rId4" cstate="print"/>
          <a:srcRect l="8443" r="25654"/>
          <a:stretch>
            <a:fillRect/>
          </a:stretch>
        </p:blipFill>
        <p:spPr bwMode="auto">
          <a:xfrm>
            <a:off x="9220919" y="3121414"/>
            <a:ext cx="2800276" cy="203736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057" name="Picture 9" descr="C:\Users\Вера\Desktop\фото для Е.Г\IMG-20220323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2954" y="745737"/>
            <a:ext cx="2776206" cy="2148783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411264" y="248153"/>
            <a:ext cx="7714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Результативность реализации инновационного проекта</a:t>
            </a:r>
            <a:endParaRPr lang="ru-RU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4" descr="C:\Users\Вера\Desktop\все по КИПу\фото выездной\IMG-20220824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423" y="2894520"/>
            <a:ext cx="2870253" cy="2051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7" cstate="print"/>
          <a:srcRect l="18108" t="23894" r="19415" b="5973"/>
          <a:stretch>
            <a:fillRect/>
          </a:stretch>
        </p:blipFill>
        <p:spPr bwMode="auto">
          <a:xfrm>
            <a:off x="3162090" y="4474192"/>
            <a:ext cx="2830024" cy="1987971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print"/>
          <a:srcRect l="18233" t="23896" r="19228" b="16807"/>
          <a:stretch>
            <a:fillRect/>
          </a:stretch>
        </p:blipFill>
        <p:spPr bwMode="auto">
          <a:xfrm>
            <a:off x="6125528" y="4474192"/>
            <a:ext cx="2919694" cy="1987971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427">
            <a:off x="917739" y="4712041"/>
            <a:ext cx="1351617" cy="190880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160">
            <a:off x="10370468" y="4696454"/>
            <a:ext cx="1338508" cy="189313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все по КИПу\отчет по Смартеке еще\IMG-20220624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370" y="1516050"/>
            <a:ext cx="1333696" cy="289148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3075" name="Picture 3" descr="C:\Users\Вера\Desktop\все по КИПу\отчет по Смартеке еще\IMG-20220527-WA0014.jpg"/>
          <p:cNvPicPr>
            <a:picLocks noChangeAspect="1" noChangeArrowheads="1"/>
          </p:cNvPicPr>
          <p:nvPr/>
        </p:nvPicPr>
        <p:blipFill>
          <a:blip r:embed="rId3" cstate="print"/>
          <a:srcRect b="7823"/>
          <a:stretch>
            <a:fillRect/>
          </a:stretch>
        </p:blipFill>
        <p:spPr bwMode="auto">
          <a:xfrm>
            <a:off x="5232553" y="1555273"/>
            <a:ext cx="1463624" cy="292073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3076" name="Picture 4" descr="C:\Users\Вера\Desktop\все по КИПу\отчет по Смартеке еще\Онлайн-кур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40" y="4661803"/>
            <a:ext cx="3034071" cy="200930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3078" name="Picture 6" descr="C:\Users\Вера\Desktop\все по КИПу\отчет по Смартеке еще\Онлайн-курс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993" y="4635551"/>
            <a:ext cx="2899807" cy="201978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3079" name="Picture 7" descr="C:\Users\Вера\Desktop\все по КИПу\КИП\скрины Беби апп\Screenshot_20220527-140609_Samsung Inter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6254" y="1613026"/>
            <a:ext cx="1604188" cy="28652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 l="26971" t="9892" r="49845" b="12473"/>
          <a:stretch>
            <a:fillRect/>
          </a:stretch>
        </p:blipFill>
        <p:spPr bwMode="auto">
          <a:xfrm>
            <a:off x="9919975" y="244672"/>
            <a:ext cx="1929365" cy="381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Вера\Desktop\все по КИПу\отчет по Смартеке еще\Взаимодействие с мамой по выполнению программы малыш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975" y="215472"/>
            <a:ext cx="1924951" cy="3701247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286001" y="180918"/>
            <a:ext cx="7503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Внедрение практики на федеральной цифровой платформе АСИ «</a:t>
            </a:r>
            <a:r>
              <a:rPr lang="ru-RU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Смартека</a:t>
            </a:r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«Как создать условия для раннего развития детей в возрасте до 2х лет в каждой семье? Приложение с программой развития детей до 2х лет»</a:t>
            </a:r>
            <a:endParaRPr lang="ru-RU" b="1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7" name="Picture 5" descr="C:\Users\Вера\Desktop\все по КИПу\отчет по Смартеке еще\Сертификаты онлайн-курса «Методика First.School».jpg"/>
          <p:cNvPicPr>
            <a:picLocks noChangeAspect="1" noChangeArrowheads="1"/>
          </p:cNvPicPr>
          <p:nvPr/>
        </p:nvPicPr>
        <p:blipFill>
          <a:blip r:embed="rId9" cstate="print"/>
          <a:srcRect l="3221" t="4079"/>
          <a:stretch>
            <a:fillRect/>
          </a:stretch>
        </p:blipFill>
        <p:spPr bwMode="auto">
          <a:xfrm>
            <a:off x="6485206" y="4650086"/>
            <a:ext cx="2459270" cy="19757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3081" name="Picture 9" descr="C:\Users\Вера\Desktop\все по КИПу\фото выездной\IMG-20220831-WA0002.jpg"/>
          <p:cNvPicPr>
            <a:picLocks noChangeAspect="1" noChangeArrowheads="1"/>
          </p:cNvPicPr>
          <p:nvPr/>
        </p:nvPicPr>
        <p:blipFill>
          <a:blip r:embed="rId10" cstate="print"/>
          <a:srcRect l="50337" t="67351" r="2080" b="1545"/>
          <a:stretch>
            <a:fillRect/>
          </a:stretch>
        </p:blipFill>
        <p:spPr bwMode="auto">
          <a:xfrm>
            <a:off x="9045526" y="4648053"/>
            <a:ext cx="2982646" cy="194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180713" y="198120"/>
            <a:ext cx="9515959" cy="524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ПРОДУКТЫ  ИННОВАЦИОННОЙ ДЕЯТЕЛЬНОСТИ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8328454" y="731790"/>
            <a:ext cx="3863546" cy="17642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буклеты для родителей о выездной консультативной службе,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1" i="1" noProof="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брошюры «</a:t>
            </a:r>
            <a:r>
              <a:rPr lang="ru-RU" sz="1400" b="1" i="1" noProof="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Самообразователь</a:t>
            </a:r>
            <a:r>
              <a:rPr lang="ru-RU" sz="1400" b="1" i="1" noProof="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родителя. Спрашивали? Отвечаем!»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раздаточный материал: листовки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760941" y="2804985"/>
            <a:ext cx="3101546" cy="11421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информации и информационных буклетов  на стенда для родителей в организациях </a:t>
            </a:r>
            <a:r>
              <a:rPr lang="ru-RU" sz="14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сетевых </a:t>
            </a:r>
            <a:r>
              <a:rPr lang="ru-RU" sz="14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партнеров 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54005"/>
            <a:ext cx="5135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Методическое пособие «Групповые формы работы с родителями выездной консультативной службы «Шаг </a:t>
            </a:r>
            <a:r>
              <a:rPr lang="ru-RU" sz="1400" b="1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наВстречу</a:t>
            </a:r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» </a:t>
            </a:r>
            <a:endParaRPr lang="ru-RU" sz="14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Вера\Desktop\все по КИПу\фото продуктов КИП\20220830_151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91" y="729048"/>
            <a:ext cx="3788376" cy="505116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1027" name="Picture 3" descr="C:\Users\Вера\Desktop\все по КИПу\фото продуктов КИП\20220901_165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8940" y="722356"/>
            <a:ext cx="4140323" cy="505786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028" name="Picture 4" descr="C:\Users\Вера\Downloads\20220819_084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6756" y="4040659"/>
            <a:ext cx="3433119" cy="257483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4976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238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Tahoma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33</cp:revision>
  <dcterms:created xsi:type="dcterms:W3CDTF">2022-01-13T12:32:11Z</dcterms:created>
  <dcterms:modified xsi:type="dcterms:W3CDTF">2022-09-06T07:56:45Z</dcterms:modified>
</cp:coreProperties>
</file>