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99" r:id="rId6"/>
    <p:sldId id="295" r:id="rId7"/>
    <p:sldId id="297" r:id="rId8"/>
    <p:sldId id="296" r:id="rId9"/>
    <p:sldId id="301" r:id="rId10"/>
    <p:sldId id="305" r:id="rId11"/>
    <p:sldId id="300" r:id="rId12"/>
    <p:sldId id="302" r:id="rId13"/>
    <p:sldId id="261" r:id="rId14"/>
    <p:sldId id="304" r:id="rId15"/>
    <p:sldId id="292" r:id="rId16"/>
    <p:sldId id="290" r:id="rId17"/>
    <p:sldId id="287" r:id="rId18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110FDA3-62C1-4FED-8263-1F1BBB4D0F04}">
  <a:tblStyle styleId="{0110FDA3-62C1-4FED-8263-1F1BBB4D0F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" y="-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054B7-AE28-4AD8-B4AC-7487021B5AE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CFA33A-876A-4705-8BB1-1540EC39F3E8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1</a:t>
          </a:r>
        </a:p>
      </dgm:t>
    </dgm:pt>
    <dgm:pt modelId="{0D2589D9-8BFA-4C43-A3E8-2CF3F478ADD9}" type="parTrans" cxnId="{61A3CE78-FCD0-40ED-B621-281371786B15}">
      <dgm:prSet/>
      <dgm:spPr/>
      <dgm:t>
        <a:bodyPr/>
        <a:lstStyle/>
        <a:p>
          <a:endParaRPr lang="ru-RU"/>
        </a:p>
      </dgm:t>
    </dgm:pt>
    <dgm:pt modelId="{8A7EE246-C905-4EB0-8764-9CB892F813E9}" type="sibTrans" cxnId="{61A3CE78-FCD0-40ED-B621-281371786B15}">
      <dgm:prSet/>
      <dgm:spPr/>
      <dgm:t>
        <a:bodyPr/>
        <a:lstStyle/>
        <a:p>
          <a:endParaRPr lang="ru-RU"/>
        </a:p>
      </dgm:t>
    </dgm:pt>
    <dgm:pt modelId="{7EEFEE95-FDEB-4D9A-9466-FA20D10539EE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Наличие модели формирования БУД.   </a:t>
          </a:r>
        </a:p>
      </dgm:t>
    </dgm:pt>
    <dgm:pt modelId="{990F219E-B511-4A51-85E6-225B41E64E3D}" type="parTrans" cxnId="{7844C92C-7535-46BF-9FEB-BB78CBF1BBA6}">
      <dgm:prSet/>
      <dgm:spPr/>
      <dgm:t>
        <a:bodyPr/>
        <a:lstStyle/>
        <a:p>
          <a:endParaRPr lang="ru-RU"/>
        </a:p>
      </dgm:t>
    </dgm:pt>
    <dgm:pt modelId="{58C9DA5D-9E1C-43B4-97F1-038176AAEDB0}" type="sibTrans" cxnId="{7844C92C-7535-46BF-9FEB-BB78CBF1BBA6}">
      <dgm:prSet/>
      <dgm:spPr/>
      <dgm:t>
        <a:bodyPr/>
        <a:lstStyle/>
        <a:p>
          <a:endParaRPr lang="ru-RU"/>
        </a:p>
      </dgm:t>
    </dgm:pt>
    <dgm:pt modelId="{B91ADA34-43D3-4533-BE8E-0F4585600CF4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2</a:t>
          </a:r>
        </a:p>
      </dgm:t>
    </dgm:pt>
    <dgm:pt modelId="{8A167D99-D27D-4B1C-8440-36118A38CA2F}" type="parTrans" cxnId="{D0C18ED5-BA04-41F0-9370-4E2C7C86DC93}">
      <dgm:prSet/>
      <dgm:spPr/>
      <dgm:t>
        <a:bodyPr/>
        <a:lstStyle/>
        <a:p>
          <a:endParaRPr lang="ru-RU"/>
        </a:p>
      </dgm:t>
    </dgm:pt>
    <dgm:pt modelId="{F142B2AB-6CA9-41E3-ADEB-C56EC97606B7}" type="sibTrans" cxnId="{D0C18ED5-BA04-41F0-9370-4E2C7C86DC93}">
      <dgm:prSet/>
      <dgm:spPr/>
      <dgm:t>
        <a:bodyPr/>
        <a:lstStyle/>
        <a:p>
          <a:endParaRPr lang="ru-RU"/>
        </a:p>
      </dgm:t>
    </dgm:pt>
    <dgm:pt modelId="{76E7D6A2-B6A8-4B0B-9CE0-4B500C445B08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Наличие методического инструментария для реализации проекта</a:t>
          </a: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.</a:t>
          </a:r>
        </a:p>
      </dgm:t>
    </dgm:pt>
    <dgm:pt modelId="{88AAC361-B8AF-49E8-AD45-97BEDA805DF8}" type="parTrans" cxnId="{B2AFA0D4-B298-4135-9B3E-06A1C2E7CA1F}">
      <dgm:prSet/>
      <dgm:spPr/>
      <dgm:t>
        <a:bodyPr/>
        <a:lstStyle/>
        <a:p>
          <a:endParaRPr lang="ru-RU"/>
        </a:p>
      </dgm:t>
    </dgm:pt>
    <dgm:pt modelId="{BC4FE21D-7A3F-45DE-8B76-36EBEB18B42C}" type="sibTrans" cxnId="{B2AFA0D4-B298-4135-9B3E-06A1C2E7CA1F}">
      <dgm:prSet/>
      <dgm:spPr/>
      <dgm:t>
        <a:bodyPr/>
        <a:lstStyle/>
        <a:p>
          <a:endParaRPr lang="ru-RU"/>
        </a:p>
      </dgm:t>
    </dgm:pt>
    <dgm:pt modelId="{D5619EBF-1964-45F4-8170-A6264E895475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4</a:t>
          </a:r>
        </a:p>
      </dgm:t>
    </dgm:pt>
    <dgm:pt modelId="{133B0FE6-73CA-4E10-A173-6433C0F05D2F}" type="parTrans" cxnId="{E87636F8-A529-4D6E-A8D1-6BED9F220678}">
      <dgm:prSet/>
      <dgm:spPr/>
      <dgm:t>
        <a:bodyPr/>
        <a:lstStyle/>
        <a:p>
          <a:endParaRPr lang="ru-RU"/>
        </a:p>
      </dgm:t>
    </dgm:pt>
    <dgm:pt modelId="{CA953FCC-3FB2-4655-854D-E462F1B59A8A}" type="sibTrans" cxnId="{E87636F8-A529-4D6E-A8D1-6BED9F220678}">
      <dgm:prSet/>
      <dgm:spPr/>
      <dgm:t>
        <a:bodyPr/>
        <a:lstStyle/>
        <a:p>
          <a:endParaRPr lang="ru-RU"/>
        </a:p>
      </dgm:t>
    </dgm:pt>
    <dgm:pt modelId="{0FC0F47F-6CFF-40B8-9C10-94730388642B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Положительные первые результаты внедрения модели формирования и мониторинга личностных и коммуникативных БУД у обучающихся.</a:t>
          </a:r>
          <a:endParaRPr lang="ru-RU" sz="1600" b="1" dirty="0">
            <a:solidFill>
              <a:srgbClr val="002060"/>
            </a:solidFill>
            <a:latin typeface="+mn-lt"/>
          </a:endParaRPr>
        </a:p>
      </dgm:t>
    </dgm:pt>
    <dgm:pt modelId="{D8EE160D-014C-4F29-8736-EFCC970AF968}" type="parTrans" cxnId="{ED78A0C1-9A29-4817-91F2-BDCC4351DFFF}">
      <dgm:prSet/>
      <dgm:spPr/>
      <dgm:t>
        <a:bodyPr/>
        <a:lstStyle/>
        <a:p>
          <a:endParaRPr lang="ru-RU"/>
        </a:p>
      </dgm:t>
    </dgm:pt>
    <dgm:pt modelId="{70D9A5E6-3579-4B77-B110-00525E100381}" type="sibTrans" cxnId="{ED78A0C1-9A29-4817-91F2-BDCC4351DFFF}">
      <dgm:prSet/>
      <dgm:spPr/>
      <dgm:t>
        <a:bodyPr/>
        <a:lstStyle/>
        <a:p>
          <a:endParaRPr lang="ru-RU"/>
        </a:p>
      </dgm:t>
    </dgm:pt>
    <dgm:pt modelId="{FDD59D03-9823-4C90-9AC1-2F25CCB5C32B}">
      <dgm:prSet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3</a:t>
          </a:r>
        </a:p>
      </dgm:t>
    </dgm:pt>
    <dgm:pt modelId="{DFFC24B0-3E18-4533-8611-76F5A4269A53}" type="parTrans" cxnId="{F39B6318-0C75-47FE-861F-B7C931375E93}">
      <dgm:prSet/>
      <dgm:spPr/>
      <dgm:t>
        <a:bodyPr/>
        <a:lstStyle/>
        <a:p>
          <a:endParaRPr lang="ru-RU"/>
        </a:p>
      </dgm:t>
    </dgm:pt>
    <dgm:pt modelId="{52CF86A6-B9D0-4584-8A14-9709B312AF18}" type="sibTrans" cxnId="{F39B6318-0C75-47FE-861F-B7C931375E93}">
      <dgm:prSet/>
      <dgm:spPr/>
      <dgm:t>
        <a:bodyPr/>
        <a:lstStyle/>
        <a:p>
          <a:endParaRPr lang="ru-RU"/>
        </a:p>
      </dgm:t>
    </dgm:pt>
    <dgm:pt modelId="{7D987883-D6F5-4951-9C0E-ABF14885C40F}">
      <dgm:prSet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5</a:t>
          </a:r>
        </a:p>
      </dgm:t>
    </dgm:pt>
    <dgm:pt modelId="{8ED83A7B-AB9E-4B0C-BEB6-CD0CE96E7ABC}" type="parTrans" cxnId="{E47687FD-2A50-467F-A065-1F99DE110A89}">
      <dgm:prSet/>
      <dgm:spPr/>
      <dgm:t>
        <a:bodyPr/>
        <a:lstStyle/>
        <a:p>
          <a:endParaRPr lang="ru-RU"/>
        </a:p>
      </dgm:t>
    </dgm:pt>
    <dgm:pt modelId="{D7044DA2-1304-43B9-A3B7-52FB1AA23028}" type="sibTrans" cxnId="{E47687FD-2A50-467F-A065-1F99DE110A89}">
      <dgm:prSet/>
      <dgm:spPr/>
      <dgm:t>
        <a:bodyPr/>
        <a:lstStyle/>
        <a:p>
          <a:endParaRPr lang="ru-RU"/>
        </a:p>
      </dgm:t>
    </dgm:pt>
    <dgm:pt modelId="{E694F155-DC0A-448C-8BA9-6D3D3ACB479A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Повышение уровня профессиональной компетентности педагогов в вопросах проектирования условий для формирования системы личностных и коммуникативных БУД.</a:t>
          </a:r>
          <a:endParaRPr lang="ru-RU" sz="1600" b="1" dirty="0">
            <a:solidFill>
              <a:srgbClr val="002060"/>
            </a:solidFill>
            <a:latin typeface="+mn-lt"/>
          </a:endParaRPr>
        </a:p>
      </dgm:t>
    </dgm:pt>
    <dgm:pt modelId="{50A0B825-F95E-4777-82BC-70985CB9ED14}" type="parTrans" cxnId="{6B786DFF-21CE-4DF5-A4DF-62C3BA6F1A80}">
      <dgm:prSet/>
      <dgm:spPr/>
      <dgm:t>
        <a:bodyPr/>
        <a:lstStyle/>
        <a:p>
          <a:endParaRPr lang="ru-RU"/>
        </a:p>
      </dgm:t>
    </dgm:pt>
    <dgm:pt modelId="{66BCB463-77E8-4711-9DDB-9EB424FCFD23}" type="sibTrans" cxnId="{6B786DFF-21CE-4DF5-A4DF-62C3BA6F1A80}">
      <dgm:prSet/>
      <dgm:spPr/>
      <dgm:t>
        <a:bodyPr/>
        <a:lstStyle/>
        <a:p>
          <a:endParaRPr lang="ru-RU"/>
        </a:p>
      </dgm:t>
    </dgm:pt>
    <dgm:pt modelId="{2D0D5757-7AFE-4CEA-BE93-8A40EDCB501C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Активное сотрудничество школы-интерната с образовательными и другими организациями города, края.</a:t>
          </a:r>
          <a:endParaRPr lang="ru-RU" sz="1600" b="1" dirty="0">
            <a:solidFill>
              <a:srgbClr val="002060"/>
            </a:solidFill>
            <a:latin typeface="+mn-lt"/>
          </a:endParaRPr>
        </a:p>
      </dgm:t>
    </dgm:pt>
    <dgm:pt modelId="{5FCAA5EF-82F8-448D-B21F-2B3CF6F4C1BB}" type="parTrans" cxnId="{0562F95E-F597-46D6-B902-8E728B889C06}">
      <dgm:prSet/>
      <dgm:spPr/>
      <dgm:t>
        <a:bodyPr/>
        <a:lstStyle/>
        <a:p>
          <a:endParaRPr lang="ru-RU"/>
        </a:p>
      </dgm:t>
    </dgm:pt>
    <dgm:pt modelId="{F7D17C4E-A24A-4D42-8086-A273D3CD0CE9}" type="sibTrans" cxnId="{0562F95E-F597-46D6-B902-8E728B889C06}">
      <dgm:prSet/>
      <dgm:spPr/>
      <dgm:t>
        <a:bodyPr/>
        <a:lstStyle/>
        <a:p>
          <a:endParaRPr lang="ru-RU"/>
        </a:p>
      </dgm:t>
    </dgm:pt>
    <dgm:pt modelId="{1F5312CB-3D64-4071-BF2C-4A030E04C556}" type="pres">
      <dgm:prSet presAssocID="{6FD054B7-AE28-4AD8-B4AC-7487021B5AE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C4FEEC-559B-467F-8761-38ACDC2B5901}" type="pres">
      <dgm:prSet presAssocID="{E6CFA33A-876A-4705-8BB1-1540EC39F3E8}" presName="composite" presStyleCnt="0"/>
      <dgm:spPr/>
    </dgm:pt>
    <dgm:pt modelId="{C7B53A41-4CC6-498F-9B96-530244C78B59}" type="pres">
      <dgm:prSet presAssocID="{E6CFA33A-876A-4705-8BB1-1540EC39F3E8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29CDB-CC44-4FAB-A148-D6A6C8A2EF80}" type="pres">
      <dgm:prSet presAssocID="{E6CFA33A-876A-4705-8BB1-1540EC39F3E8}" presName="descendantText" presStyleLbl="alignAcc1" presStyleIdx="0" presStyleCnt="5" custLinFactNeighborX="-337" custLinFactNeighborY="-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1919B-E89C-4197-BCEE-9EF9240399E7}" type="pres">
      <dgm:prSet presAssocID="{8A7EE246-C905-4EB0-8764-9CB892F813E9}" presName="sp" presStyleCnt="0"/>
      <dgm:spPr/>
    </dgm:pt>
    <dgm:pt modelId="{F755D41F-6B40-48D6-AE99-A791708C45F0}" type="pres">
      <dgm:prSet presAssocID="{B91ADA34-43D3-4533-BE8E-0F4585600CF4}" presName="composite" presStyleCnt="0"/>
      <dgm:spPr/>
    </dgm:pt>
    <dgm:pt modelId="{38165325-63A5-4BDA-86A4-26D066A4D30A}" type="pres">
      <dgm:prSet presAssocID="{B91ADA34-43D3-4533-BE8E-0F4585600CF4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D1A44-ADBA-4079-BA6B-31DADF642D3E}" type="pres">
      <dgm:prSet presAssocID="{B91ADA34-43D3-4533-BE8E-0F4585600CF4}" presName="descendantText" presStyleLbl="alignAcc1" presStyleIdx="1" presStyleCnt="5" custScaleY="104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7FDD2-E4B8-439A-82B5-33AC882A8B28}" type="pres">
      <dgm:prSet presAssocID="{F142B2AB-6CA9-41E3-ADEB-C56EC97606B7}" presName="sp" presStyleCnt="0"/>
      <dgm:spPr/>
    </dgm:pt>
    <dgm:pt modelId="{93583A47-AFB5-4603-878E-4DFBD88F19FD}" type="pres">
      <dgm:prSet presAssocID="{FDD59D03-9823-4C90-9AC1-2F25CCB5C32B}" presName="composite" presStyleCnt="0"/>
      <dgm:spPr/>
    </dgm:pt>
    <dgm:pt modelId="{3333F7A1-15F6-4EE0-BF30-2BA07FC2967B}" type="pres">
      <dgm:prSet presAssocID="{FDD59D03-9823-4C90-9AC1-2F25CCB5C32B}" presName="parentText" presStyleLbl="alignNode1" presStyleIdx="2" presStyleCnt="5" custLinFactNeighborY="-71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B07E8-907C-40F4-A5C9-5944B9A85B47}" type="pres">
      <dgm:prSet presAssocID="{FDD59D03-9823-4C90-9AC1-2F25CCB5C32B}" presName="descendantText" presStyleLbl="alignAcc1" presStyleIdx="2" presStyleCnt="5" custScaleY="126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FFD09-0874-41C1-B958-6EAD4A3757EF}" type="pres">
      <dgm:prSet presAssocID="{52CF86A6-B9D0-4584-8A14-9709B312AF18}" presName="sp" presStyleCnt="0"/>
      <dgm:spPr/>
    </dgm:pt>
    <dgm:pt modelId="{572649E7-0370-4424-BB24-93CD45942B18}" type="pres">
      <dgm:prSet presAssocID="{D5619EBF-1964-45F4-8170-A6264E895475}" presName="composite" presStyleCnt="0"/>
      <dgm:spPr/>
    </dgm:pt>
    <dgm:pt modelId="{B635657F-3BC2-4713-9A1C-7B24B75E6B1C}" type="pres">
      <dgm:prSet presAssocID="{D5619EBF-1964-45F4-8170-A6264E895475}" presName="parentText" presStyleLbl="alignNode1" presStyleIdx="3" presStyleCnt="5" custLinFactNeighborX="-4638" custLinFactNeighborY="29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9797F-C107-4D32-A107-7D2754BD2B7A}" type="pres">
      <dgm:prSet presAssocID="{D5619EBF-1964-45F4-8170-A6264E89547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33CDC-7CB1-4D59-B8B1-2FA6BCD8D2C0}" type="pres">
      <dgm:prSet presAssocID="{CA953FCC-3FB2-4655-854D-E462F1B59A8A}" presName="sp" presStyleCnt="0"/>
      <dgm:spPr/>
    </dgm:pt>
    <dgm:pt modelId="{08BE1A88-6177-4253-AB0F-E5CDE6C48AB8}" type="pres">
      <dgm:prSet presAssocID="{7D987883-D6F5-4951-9C0E-ABF14885C40F}" presName="composite" presStyleCnt="0"/>
      <dgm:spPr/>
    </dgm:pt>
    <dgm:pt modelId="{BB1AB748-F023-4AD8-93E8-D00FE634AB07}" type="pres">
      <dgm:prSet presAssocID="{7D987883-D6F5-4951-9C0E-ABF14885C40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9EC44-1EA7-4C72-8465-F3F7D6CA9180}" type="pres">
      <dgm:prSet presAssocID="{7D987883-D6F5-4951-9C0E-ABF14885C40F}" presName="descendantText" presStyleLbl="alignAcc1" presStyleIdx="4" presStyleCnt="5" custScaleY="9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7745EB-EF40-4531-9BA8-AFDA92650C42}" type="presOf" srcId="{FDD59D03-9823-4C90-9AC1-2F25CCB5C32B}" destId="{3333F7A1-15F6-4EE0-BF30-2BA07FC2967B}" srcOrd="0" destOrd="0" presId="urn:microsoft.com/office/officeart/2005/8/layout/chevron2"/>
    <dgm:cxn modelId="{0562F95E-F597-46D6-B902-8E728B889C06}" srcId="{7D987883-D6F5-4951-9C0E-ABF14885C40F}" destId="{2D0D5757-7AFE-4CEA-BE93-8A40EDCB501C}" srcOrd="0" destOrd="0" parTransId="{5FCAA5EF-82F8-448D-B21F-2B3CF6F4C1BB}" sibTransId="{F7D17C4E-A24A-4D42-8086-A273D3CD0CE9}"/>
    <dgm:cxn modelId="{933A67FB-C68F-4F10-BC71-97632339D73F}" type="presOf" srcId="{0FC0F47F-6CFF-40B8-9C10-94730388642B}" destId="{D699797F-C107-4D32-A107-7D2754BD2B7A}" srcOrd="0" destOrd="0" presId="urn:microsoft.com/office/officeart/2005/8/layout/chevron2"/>
    <dgm:cxn modelId="{C9B11E6E-F6CA-4FEE-A543-108B51B04EDE}" type="presOf" srcId="{7D987883-D6F5-4951-9C0E-ABF14885C40F}" destId="{BB1AB748-F023-4AD8-93E8-D00FE634AB07}" srcOrd="0" destOrd="0" presId="urn:microsoft.com/office/officeart/2005/8/layout/chevron2"/>
    <dgm:cxn modelId="{6B786DFF-21CE-4DF5-A4DF-62C3BA6F1A80}" srcId="{FDD59D03-9823-4C90-9AC1-2F25CCB5C32B}" destId="{E694F155-DC0A-448C-8BA9-6D3D3ACB479A}" srcOrd="0" destOrd="0" parTransId="{50A0B825-F95E-4777-82BC-70985CB9ED14}" sibTransId="{66BCB463-77E8-4711-9DDB-9EB424FCFD23}"/>
    <dgm:cxn modelId="{963809F4-F236-432C-BBF9-307DA0DDC518}" type="presOf" srcId="{E694F155-DC0A-448C-8BA9-6D3D3ACB479A}" destId="{66BB07E8-907C-40F4-A5C9-5944B9A85B47}" srcOrd="0" destOrd="0" presId="urn:microsoft.com/office/officeart/2005/8/layout/chevron2"/>
    <dgm:cxn modelId="{672C5EF0-EC29-43E8-9010-6D947F4D8911}" type="presOf" srcId="{E6CFA33A-876A-4705-8BB1-1540EC39F3E8}" destId="{C7B53A41-4CC6-498F-9B96-530244C78B59}" srcOrd="0" destOrd="0" presId="urn:microsoft.com/office/officeart/2005/8/layout/chevron2"/>
    <dgm:cxn modelId="{9A001558-D148-428D-88BE-133C9AD77E2C}" type="presOf" srcId="{7EEFEE95-FDEB-4D9A-9466-FA20D10539EE}" destId="{EF929CDB-CC44-4FAB-A148-D6A6C8A2EF80}" srcOrd="0" destOrd="0" presId="urn:microsoft.com/office/officeart/2005/8/layout/chevron2"/>
    <dgm:cxn modelId="{B08D275D-FFED-470B-BD6D-60D8260AC867}" type="presOf" srcId="{B91ADA34-43D3-4533-BE8E-0F4585600CF4}" destId="{38165325-63A5-4BDA-86A4-26D066A4D30A}" srcOrd="0" destOrd="0" presId="urn:microsoft.com/office/officeart/2005/8/layout/chevron2"/>
    <dgm:cxn modelId="{D3E1730A-60C0-428F-9817-0A6B1C9ACF72}" type="presOf" srcId="{76E7D6A2-B6A8-4B0B-9CE0-4B500C445B08}" destId="{D6DD1A44-ADBA-4079-BA6B-31DADF642D3E}" srcOrd="0" destOrd="0" presId="urn:microsoft.com/office/officeart/2005/8/layout/chevron2"/>
    <dgm:cxn modelId="{B2AFA0D4-B298-4135-9B3E-06A1C2E7CA1F}" srcId="{B91ADA34-43D3-4533-BE8E-0F4585600CF4}" destId="{76E7D6A2-B6A8-4B0B-9CE0-4B500C445B08}" srcOrd="0" destOrd="0" parTransId="{88AAC361-B8AF-49E8-AD45-97BEDA805DF8}" sibTransId="{BC4FE21D-7A3F-45DE-8B76-36EBEB18B42C}"/>
    <dgm:cxn modelId="{0B820D79-191D-4918-ABB1-83FEB99F7B1F}" type="presOf" srcId="{D5619EBF-1964-45F4-8170-A6264E895475}" destId="{B635657F-3BC2-4713-9A1C-7B24B75E6B1C}" srcOrd="0" destOrd="0" presId="urn:microsoft.com/office/officeart/2005/8/layout/chevron2"/>
    <dgm:cxn modelId="{109858F9-AEF9-4D28-A229-F27E79A8054F}" type="presOf" srcId="{6FD054B7-AE28-4AD8-B4AC-7487021B5AE3}" destId="{1F5312CB-3D64-4071-BF2C-4A030E04C556}" srcOrd="0" destOrd="0" presId="urn:microsoft.com/office/officeart/2005/8/layout/chevron2"/>
    <dgm:cxn modelId="{E87636F8-A529-4D6E-A8D1-6BED9F220678}" srcId="{6FD054B7-AE28-4AD8-B4AC-7487021B5AE3}" destId="{D5619EBF-1964-45F4-8170-A6264E895475}" srcOrd="3" destOrd="0" parTransId="{133B0FE6-73CA-4E10-A173-6433C0F05D2F}" sibTransId="{CA953FCC-3FB2-4655-854D-E462F1B59A8A}"/>
    <dgm:cxn modelId="{61A3CE78-FCD0-40ED-B621-281371786B15}" srcId="{6FD054B7-AE28-4AD8-B4AC-7487021B5AE3}" destId="{E6CFA33A-876A-4705-8BB1-1540EC39F3E8}" srcOrd="0" destOrd="0" parTransId="{0D2589D9-8BFA-4C43-A3E8-2CF3F478ADD9}" sibTransId="{8A7EE246-C905-4EB0-8764-9CB892F813E9}"/>
    <dgm:cxn modelId="{F39B6318-0C75-47FE-861F-B7C931375E93}" srcId="{6FD054B7-AE28-4AD8-B4AC-7487021B5AE3}" destId="{FDD59D03-9823-4C90-9AC1-2F25CCB5C32B}" srcOrd="2" destOrd="0" parTransId="{DFFC24B0-3E18-4533-8611-76F5A4269A53}" sibTransId="{52CF86A6-B9D0-4584-8A14-9709B312AF18}"/>
    <dgm:cxn modelId="{D0C18ED5-BA04-41F0-9370-4E2C7C86DC93}" srcId="{6FD054B7-AE28-4AD8-B4AC-7487021B5AE3}" destId="{B91ADA34-43D3-4533-BE8E-0F4585600CF4}" srcOrd="1" destOrd="0" parTransId="{8A167D99-D27D-4B1C-8440-36118A38CA2F}" sibTransId="{F142B2AB-6CA9-41E3-ADEB-C56EC97606B7}"/>
    <dgm:cxn modelId="{7844C92C-7535-46BF-9FEB-BB78CBF1BBA6}" srcId="{E6CFA33A-876A-4705-8BB1-1540EC39F3E8}" destId="{7EEFEE95-FDEB-4D9A-9466-FA20D10539EE}" srcOrd="0" destOrd="0" parTransId="{990F219E-B511-4A51-85E6-225B41E64E3D}" sibTransId="{58C9DA5D-9E1C-43B4-97F1-038176AAEDB0}"/>
    <dgm:cxn modelId="{E47687FD-2A50-467F-A065-1F99DE110A89}" srcId="{6FD054B7-AE28-4AD8-B4AC-7487021B5AE3}" destId="{7D987883-D6F5-4951-9C0E-ABF14885C40F}" srcOrd="4" destOrd="0" parTransId="{8ED83A7B-AB9E-4B0C-BEB6-CD0CE96E7ABC}" sibTransId="{D7044DA2-1304-43B9-A3B7-52FB1AA23028}"/>
    <dgm:cxn modelId="{ED78A0C1-9A29-4817-91F2-BDCC4351DFFF}" srcId="{D5619EBF-1964-45F4-8170-A6264E895475}" destId="{0FC0F47F-6CFF-40B8-9C10-94730388642B}" srcOrd="0" destOrd="0" parTransId="{D8EE160D-014C-4F29-8736-EFCC970AF968}" sibTransId="{70D9A5E6-3579-4B77-B110-00525E100381}"/>
    <dgm:cxn modelId="{AFDBAB21-90C9-45F9-8991-AD7268EAD165}" type="presOf" srcId="{2D0D5757-7AFE-4CEA-BE93-8A40EDCB501C}" destId="{7F59EC44-1EA7-4C72-8465-F3F7D6CA9180}" srcOrd="0" destOrd="0" presId="urn:microsoft.com/office/officeart/2005/8/layout/chevron2"/>
    <dgm:cxn modelId="{7CE2A235-11A9-4AA6-8C52-8CE354425D35}" type="presParOf" srcId="{1F5312CB-3D64-4071-BF2C-4A030E04C556}" destId="{1CC4FEEC-559B-467F-8761-38ACDC2B5901}" srcOrd="0" destOrd="0" presId="urn:microsoft.com/office/officeart/2005/8/layout/chevron2"/>
    <dgm:cxn modelId="{9C091523-722E-4882-AC96-EDADF2B1D047}" type="presParOf" srcId="{1CC4FEEC-559B-467F-8761-38ACDC2B5901}" destId="{C7B53A41-4CC6-498F-9B96-530244C78B59}" srcOrd="0" destOrd="0" presId="urn:microsoft.com/office/officeart/2005/8/layout/chevron2"/>
    <dgm:cxn modelId="{951BE4A1-F832-4205-AA49-49AB90C9916B}" type="presParOf" srcId="{1CC4FEEC-559B-467F-8761-38ACDC2B5901}" destId="{EF929CDB-CC44-4FAB-A148-D6A6C8A2EF80}" srcOrd="1" destOrd="0" presId="urn:microsoft.com/office/officeart/2005/8/layout/chevron2"/>
    <dgm:cxn modelId="{E28F00AE-1DA4-48C3-9413-CDD089749FFA}" type="presParOf" srcId="{1F5312CB-3D64-4071-BF2C-4A030E04C556}" destId="{FC31919B-E89C-4197-BCEE-9EF9240399E7}" srcOrd="1" destOrd="0" presId="urn:microsoft.com/office/officeart/2005/8/layout/chevron2"/>
    <dgm:cxn modelId="{69492374-41AF-4D13-83C1-11D97072D810}" type="presParOf" srcId="{1F5312CB-3D64-4071-BF2C-4A030E04C556}" destId="{F755D41F-6B40-48D6-AE99-A791708C45F0}" srcOrd="2" destOrd="0" presId="urn:microsoft.com/office/officeart/2005/8/layout/chevron2"/>
    <dgm:cxn modelId="{D4F6A28A-674C-4FB0-A716-1AA3D47071CB}" type="presParOf" srcId="{F755D41F-6B40-48D6-AE99-A791708C45F0}" destId="{38165325-63A5-4BDA-86A4-26D066A4D30A}" srcOrd="0" destOrd="0" presId="urn:microsoft.com/office/officeart/2005/8/layout/chevron2"/>
    <dgm:cxn modelId="{DFF78D3E-0A89-412F-8760-BBC5317CA2C7}" type="presParOf" srcId="{F755D41F-6B40-48D6-AE99-A791708C45F0}" destId="{D6DD1A44-ADBA-4079-BA6B-31DADF642D3E}" srcOrd="1" destOrd="0" presId="urn:microsoft.com/office/officeart/2005/8/layout/chevron2"/>
    <dgm:cxn modelId="{05B65E98-9693-4A62-AB3F-FA0DEE3A5334}" type="presParOf" srcId="{1F5312CB-3D64-4071-BF2C-4A030E04C556}" destId="{7027FDD2-E4B8-439A-82B5-33AC882A8B28}" srcOrd="3" destOrd="0" presId="urn:microsoft.com/office/officeart/2005/8/layout/chevron2"/>
    <dgm:cxn modelId="{D660D46C-4D26-4DEF-8D7A-08CBAD0B961C}" type="presParOf" srcId="{1F5312CB-3D64-4071-BF2C-4A030E04C556}" destId="{93583A47-AFB5-4603-878E-4DFBD88F19FD}" srcOrd="4" destOrd="0" presId="urn:microsoft.com/office/officeart/2005/8/layout/chevron2"/>
    <dgm:cxn modelId="{B8560389-E9A9-44CA-B382-C1302A29FBD5}" type="presParOf" srcId="{93583A47-AFB5-4603-878E-4DFBD88F19FD}" destId="{3333F7A1-15F6-4EE0-BF30-2BA07FC2967B}" srcOrd="0" destOrd="0" presId="urn:microsoft.com/office/officeart/2005/8/layout/chevron2"/>
    <dgm:cxn modelId="{B075A314-A21A-4028-8044-C3D064AD5AE1}" type="presParOf" srcId="{93583A47-AFB5-4603-878E-4DFBD88F19FD}" destId="{66BB07E8-907C-40F4-A5C9-5944B9A85B47}" srcOrd="1" destOrd="0" presId="urn:microsoft.com/office/officeart/2005/8/layout/chevron2"/>
    <dgm:cxn modelId="{44F73BD6-856E-4F9A-AB41-A6C98FA756A6}" type="presParOf" srcId="{1F5312CB-3D64-4071-BF2C-4A030E04C556}" destId="{56CFFD09-0874-41C1-B958-6EAD4A3757EF}" srcOrd="5" destOrd="0" presId="urn:microsoft.com/office/officeart/2005/8/layout/chevron2"/>
    <dgm:cxn modelId="{BE0C781D-B7F6-4A5C-8D5E-F2C84784B1DD}" type="presParOf" srcId="{1F5312CB-3D64-4071-BF2C-4A030E04C556}" destId="{572649E7-0370-4424-BB24-93CD45942B18}" srcOrd="6" destOrd="0" presId="urn:microsoft.com/office/officeart/2005/8/layout/chevron2"/>
    <dgm:cxn modelId="{CB69A6E2-6AF3-4544-B0DA-6DC877833BCE}" type="presParOf" srcId="{572649E7-0370-4424-BB24-93CD45942B18}" destId="{B635657F-3BC2-4713-9A1C-7B24B75E6B1C}" srcOrd="0" destOrd="0" presId="urn:microsoft.com/office/officeart/2005/8/layout/chevron2"/>
    <dgm:cxn modelId="{3C3F5F09-6904-4A35-9AC5-C7153F1A6A01}" type="presParOf" srcId="{572649E7-0370-4424-BB24-93CD45942B18}" destId="{D699797F-C107-4D32-A107-7D2754BD2B7A}" srcOrd="1" destOrd="0" presId="urn:microsoft.com/office/officeart/2005/8/layout/chevron2"/>
    <dgm:cxn modelId="{D4104C4E-9D63-41BC-8D93-27F6ACBE03E0}" type="presParOf" srcId="{1F5312CB-3D64-4071-BF2C-4A030E04C556}" destId="{70133CDC-7CB1-4D59-B8B1-2FA6BCD8D2C0}" srcOrd="7" destOrd="0" presId="urn:microsoft.com/office/officeart/2005/8/layout/chevron2"/>
    <dgm:cxn modelId="{1398E338-1A2A-42C8-8986-65C404E42CB9}" type="presParOf" srcId="{1F5312CB-3D64-4071-BF2C-4A030E04C556}" destId="{08BE1A88-6177-4253-AB0F-E5CDE6C48AB8}" srcOrd="8" destOrd="0" presId="urn:microsoft.com/office/officeart/2005/8/layout/chevron2"/>
    <dgm:cxn modelId="{0AAFC68F-57E1-407B-9B54-535310D40A3B}" type="presParOf" srcId="{08BE1A88-6177-4253-AB0F-E5CDE6C48AB8}" destId="{BB1AB748-F023-4AD8-93E8-D00FE634AB07}" srcOrd="0" destOrd="0" presId="urn:microsoft.com/office/officeart/2005/8/layout/chevron2"/>
    <dgm:cxn modelId="{2C2B114B-231B-4324-9329-7E061EDB4755}" type="presParOf" srcId="{08BE1A88-6177-4253-AB0F-E5CDE6C48AB8}" destId="{7F59EC44-1EA7-4C72-8465-F3F7D6CA9180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0A5DD2-4035-4663-8CCA-46348DF7870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16FE16-77BD-46C8-897B-0A02033BACF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1. Направления формирования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личностных и коммуникативных БУД</a:t>
          </a:r>
        </a:p>
      </dgm:t>
    </dgm:pt>
    <dgm:pt modelId="{FEB1394F-8B5E-48C7-9030-57E9B017D57F}" type="parTrans" cxnId="{C0552E23-D486-4A19-AC61-9F59876B3532}">
      <dgm:prSet/>
      <dgm:spPr/>
      <dgm:t>
        <a:bodyPr/>
        <a:lstStyle/>
        <a:p>
          <a:endParaRPr lang="ru-RU"/>
        </a:p>
      </dgm:t>
    </dgm:pt>
    <dgm:pt modelId="{ADC9F4A3-F0FE-463B-8051-F2CBDA3C032C}" type="sibTrans" cxnId="{C0552E23-D486-4A19-AC61-9F59876B3532}">
      <dgm:prSet/>
      <dgm:spPr/>
      <dgm:t>
        <a:bodyPr/>
        <a:lstStyle/>
        <a:p>
          <a:endParaRPr lang="ru-RU"/>
        </a:p>
      </dgm:t>
    </dgm:pt>
    <dgm:pt modelId="{F028565A-2ABD-4CA1-B607-C9C9B24E4B8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учебной деятельности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(на учебных предметах)</a:t>
          </a:r>
        </a:p>
      </dgm:t>
    </dgm:pt>
    <dgm:pt modelId="{3231DBD9-E56F-4E07-A3C0-606B6661C6BA}" type="parTrans" cxnId="{19B2E6AC-ED50-491D-832E-90077199DD08}">
      <dgm:prSet/>
      <dgm:spPr/>
      <dgm:t>
        <a:bodyPr/>
        <a:lstStyle/>
        <a:p>
          <a:endParaRPr lang="ru-RU"/>
        </a:p>
      </dgm:t>
    </dgm:pt>
    <dgm:pt modelId="{23D5BB9B-756D-44C3-A248-7D6542EDE673}" type="sibTrans" cxnId="{19B2E6AC-ED50-491D-832E-90077199DD08}">
      <dgm:prSet/>
      <dgm:spPr/>
      <dgm:t>
        <a:bodyPr/>
        <a:lstStyle/>
        <a:p>
          <a:endParaRPr lang="ru-RU"/>
        </a:p>
      </dgm:t>
    </dgm:pt>
    <dgm:pt modelId="{CBDDE238-F467-48EA-87F5-0BE84DAD250C}">
      <dgm:prSet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Во  внеурочной деятельности</a:t>
          </a:r>
        </a:p>
      </dgm:t>
    </dgm:pt>
    <dgm:pt modelId="{CD7A31EA-DEF2-4FCF-8492-B5308F65F9E2}" type="parTrans" cxnId="{D94CF7DD-9C54-4D98-B6ED-0E19F2045A86}">
      <dgm:prSet/>
      <dgm:spPr/>
      <dgm:t>
        <a:bodyPr/>
        <a:lstStyle/>
        <a:p>
          <a:endParaRPr lang="ru-RU"/>
        </a:p>
      </dgm:t>
    </dgm:pt>
    <dgm:pt modelId="{64E56CCC-4A52-44A8-8B22-3791D2B19A29}" type="sibTrans" cxnId="{D94CF7DD-9C54-4D98-B6ED-0E19F2045A86}">
      <dgm:prSet/>
      <dgm:spPr/>
      <dgm:t>
        <a:bodyPr/>
        <a:lstStyle/>
        <a:p>
          <a:endParaRPr lang="ru-RU"/>
        </a:p>
      </dgm:t>
    </dgm:pt>
    <dgm:pt modelId="{B9D81C4C-33A6-46CD-B42A-C840F60E03A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работе  факультативов, кружков</a:t>
          </a:r>
        </a:p>
      </dgm:t>
    </dgm:pt>
    <dgm:pt modelId="{10E25B3C-6CB7-4A03-8D3B-632490FBA5F7}" type="parTrans" cxnId="{313C9603-08B6-499F-A0AA-FA0C59E631CA}">
      <dgm:prSet/>
      <dgm:spPr/>
      <dgm:t>
        <a:bodyPr/>
        <a:lstStyle/>
        <a:p>
          <a:endParaRPr lang="ru-RU"/>
        </a:p>
      </dgm:t>
    </dgm:pt>
    <dgm:pt modelId="{C134D6ED-6AAB-423D-9F7D-261869D3C67D}" type="sibTrans" cxnId="{313C9603-08B6-499F-A0AA-FA0C59E631CA}">
      <dgm:prSet/>
      <dgm:spPr/>
      <dgm:t>
        <a:bodyPr/>
        <a:lstStyle/>
        <a:p>
          <a:endParaRPr lang="ru-RU"/>
        </a:p>
      </dgm:t>
    </dgm:pt>
    <dgm:pt modelId="{560479A9-171D-499B-8AF5-CE1F7F3E8C8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системе специальных внеурочных мероприятий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(экскурсии, конкурсы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и др.)</a:t>
          </a:r>
        </a:p>
      </dgm:t>
    </dgm:pt>
    <dgm:pt modelId="{B803B0BD-BF8D-419A-B993-F496E26BB4C0}" type="parTrans" cxnId="{BB3FED09-74B9-4CFF-8D77-1ADA0A57747D}">
      <dgm:prSet/>
      <dgm:spPr/>
      <dgm:t>
        <a:bodyPr/>
        <a:lstStyle/>
        <a:p>
          <a:endParaRPr lang="ru-RU"/>
        </a:p>
      </dgm:t>
    </dgm:pt>
    <dgm:pt modelId="{DBA2CC09-3A8F-4DCE-9DB1-EE949DC20192}" type="sibTrans" cxnId="{BB3FED09-74B9-4CFF-8D77-1ADA0A57747D}">
      <dgm:prSet/>
      <dgm:spPr/>
      <dgm:t>
        <a:bodyPr/>
        <a:lstStyle/>
        <a:p>
          <a:endParaRPr lang="ru-RU"/>
        </a:p>
      </dgm:t>
    </dgm:pt>
    <dgm:pt modelId="{AD98BCBF-F5B7-493C-BEDC-FAE5886E8118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В реализации коррекционных курсов</a:t>
          </a:r>
        </a:p>
      </dgm:t>
    </dgm:pt>
    <dgm:pt modelId="{A32B743D-9772-4B09-AB73-C39A7D6A3569}" type="parTrans" cxnId="{B8C4D10D-7E4D-4FAC-8814-5928B161923D}">
      <dgm:prSet/>
      <dgm:spPr/>
      <dgm:t>
        <a:bodyPr/>
        <a:lstStyle/>
        <a:p>
          <a:endParaRPr lang="ru-RU"/>
        </a:p>
      </dgm:t>
    </dgm:pt>
    <dgm:pt modelId="{74455E59-6D82-4019-A0D2-8592AF9D9B84}" type="sibTrans" cxnId="{B8C4D10D-7E4D-4FAC-8814-5928B161923D}">
      <dgm:prSet/>
      <dgm:spPr/>
      <dgm:t>
        <a:bodyPr/>
        <a:lstStyle/>
        <a:p>
          <a:endParaRPr lang="ru-RU"/>
        </a:p>
      </dgm:t>
    </dgm:pt>
    <dgm:pt modelId="{7B6D806E-7502-4229-A97A-03E93BD4E8F4}">
      <dgm:prSet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2. Технология формирования личностных и коммуникативных БУД</a:t>
          </a:r>
        </a:p>
      </dgm:t>
    </dgm:pt>
    <dgm:pt modelId="{99C8C263-A97B-4F3C-BC63-AAC29DC6B9DE}" type="parTrans" cxnId="{00D09ED9-2CA2-4BEA-A350-0BB2F4BE3D9D}">
      <dgm:prSet/>
      <dgm:spPr/>
      <dgm:t>
        <a:bodyPr/>
        <a:lstStyle/>
        <a:p>
          <a:endParaRPr lang="ru-RU"/>
        </a:p>
      </dgm:t>
    </dgm:pt>
    <dgm:pt modelId="{3D826D87-151A-4A36-83FD-6F7FF98A10D0}" type="sibTrans" cxnId="{00D09ED9-2CA2-4BEA-A350-0BB2F4BE3D9D}">
      <dgm:prSet/>
      <dgm:spPr/>
      <dgm:t>
        <a:bodyPr/>
        <a:lstStyle/>
        <a:p>
          <a:endParaRPr lang="ru-RU"/>
        </a:p>
      </dgm:t>
    </dgm:pt>
    <dgm:pt modelId="{B5764BDF-EE88-470D-B5E5-9CB783BA7F0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Алгоритм проектирования образовательных ситуаций, способствующих формированию БУД;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содержание,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методы,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средства 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формы 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образовательной деятельности</a:t>
          </a:r>
        </a:p>
      </dgm:t>
    </dgm:pt>
    <dgm:pt modelId="{DCE7ED64-9AD6-4C43-A185-9F8051D6F7E0}" type="parTrans" cxnId="{7B5B2DFF-AC16-4BDB-9231-1A18BC5F6573}">
      <dgm:prSet/>
      <dgm:spPr/>
      <dgm:t>
        <a:bodyPr/>
        <a:lstStyle/>
        <a:p>
          <a:endParaRPr lang="ru-RU"/>
        </a:p>
      </dgm:t>
    </dgm:pt>
    <dgm:pt modelId="{9C89DE7C-F8B8-47A0-8975-754885F43BCD}" type="sibTrans" cxnId="{7B5B2DFF-AC16-4BDB-9231-1A18BC5F6573}">
      <dgm:prSet/>
      <dgm:spPr/>
      <dgm:t>
        <a:bodyPr/>
        <a:lstStyle/>
        <a:p>
          <a:endParaRPr lang="ru-RU"/>
        </a:p>
      </dgm:t>
    </dgm:pt>
    <dgm:pt modelId="{230DB3AB-DB21-45F3-903C-D660AF511439}" type="pres">
      <dgm:prSet presAssocID="{E20A5DD2-4035-4663-8CCA-46348DF7870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A4F184-C42C-475B-AF6F-35CADC30E6B8}" type="pres">
      <dgm:prSet presAssocID="{2A16FE16-77BD-46C8-897B-0A02033BACF6}" presName="hierRoot1" presStyleCnt="0"/>
      <dgm:spPr/>
    </dgm:pt>
    <dgm:pt modelId="{7D97B660-145E-4A00-B2FA-3BE7E38B7753}" type="pres">
      <dgm:prSet presAssocID="{2A16FE16-77BD-46C8-897B-0A02033BACF6}" presName="composite" presStyleCnt="0"/>
      <dgm:spPr/>
    </dgm:pt>
    <dgm:pt modelId="{ADBE97B5-E637-4B36-9B10-13D01AFD632D}" type="pres">
      <dgm:prSet presAssocID="{2A16FE16-77BD-46C8-897B-0A02033BACF6}" presName="background" presStyleLbl="node0" presStyleIdx="0" presStyleCnt="2"/>
      <dgm:spPr/>
    </dgm:pt>
    <dgm:pt modelId="{C2DE7F56-99EA-4E5D-B782-9442A92F3109}" type="pres">
      <dgm:prSet presAssocID="{2A16FE16-77BD-46C8-897B-0A02033BACF6}" presName="text" presStyleLbl="fgAcc0" presStyleIdx="0" presStyleCnt="2" custScaleX="467813" custScaleY="91009" custLinFactNeighborX="-8187" custLinFactNeighborY="-658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232443-3E89-434B-9087-F21159CD2FFA}" type="pres">
      <dgm:prSet presAssocID="{2A16FE16-77BD-46C8-897B-0A02033BACF6}" presName="hierChild2" presStyleCnt="0"/>
      <dgm:spPr/>
    </dgm:pt>
    <dgm:pt modelId="{D45DDC2C-1ACB-44B6-BDC0-9C684E3FA763}" type="pres">
      <dgm:prSet presAssocID="{3231DBD9-E56F-4E07-A3C0-606B6661C6BA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0D38BBB-2890-4B9D-AB7F-8E798501219E}" type="pres">
      <dgm:prSet presAssocID="{F028565A-2ABD-4CA1-B607-C9C9B24E4B88}" presName="hierRoot2" presStyleCnt="0"/>
      <dgm:spPr/>
    </dgm:pt>
    <dgm:pt modelId="{DE7BDAA0-7BD3-47DB-A9ED-BB9685073830}" type="pres">
      <dgm:prSet presAssocID="{F028565A-2ABD-4CA1-B607-C9C9B24E4B88}" presName="composite2" presStyleCnt="0"/>
      <dgm:spPr/>
    </dgm:pt>
    <dgm:pt modelId="{24BFE924-0AF1-40E0-B679-68BE394D7EA9}" type="pres">
      <dgm:prSet presAssocID="{F028565A-2ABD-4CA1-B607-C9C9B24E4B88}" presName="background2" presStyleLbl="node2" presStyleIdx="0" presStyleCnt="3"/>
      <dgm:spPr/>
    </dgm:pt>
    <dgm:pt modelId="{47059720-2652-4E13-A5BA-DB9CDB0D3E78}" type="pres">
      <dgm:prSet presAssocID="{F028565A-2ABD-4CA1-B607-C9C9B24E4B88}" presName="text2" presStyleLbl="fgAcc2" presStyleIdx="0" presStyleCnt="3" custScaleX="229242" custScaleY="98329" custLinFactNeighborX="-3193" custLinFactNeighborY="-20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FEECA7-4DB1-42B3-A090-8B52AE3BD692}" type="pres">
      <dgm:prSet presAssocID="{F028565A-2ABD-4CA1-B607-C9C9B24E4B88}" presName="hierChild3" presStyleCnt="0"/>
      <dgm:spPr/>
    </dgm:pt>
    <dgm:pt modelId="{9960E757-1DAA-47AA-84A3-1215167FE3E7}" type="pres">
      <dgm:prSet presAssocID="{CD7A31EA-DEF2-4FCF-8492-B5308F65F9E2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D730F3D-5DB3-40CD-AF37-C4CD14395BBC}" type="pres">
      <dgm:prSet presAssocID="{CBDDE238-F467-48EA-87F5-0BE84DAD250C}" presName="hierRoot2" presStyleCnt="0"/>
      <dgm:spPr/>
    </dgm:pt>
    <dgm:pt modelId="{589DCEE6-F7DD-41CB-8ED3-9AD4476555E7}" type="pres">
      <dgm:prSet presAssocID="{CBDDE238-F467-48EA-87F5-0BE84DAD250C}" presName="composite2" presStyleCnt="0"/>
      <dgm:spPr/>
    </dgm:pt>
    <dgm:pt modelId="{7E23E9D5-52B8-44D1-BC81-441B09C9FE5A}" type="pres">
      <dgm:prSet presAssocID="{CBDDE238-F467-48EA-87F5-0BE84DAD250C}" presName="background2" presStyleLbl="node2" presStyleIdx="1" presStyleCnt="3"/>
      <dgm:spPr/>
    </dgm:pt>
    <dgm:pt modelId="{6E0514D3-DC7D-4C32-8067-5441844771E3}" type="pres">
      <dgm:prSet presAssocID="{CBDDE238-F467-48EA-87F5-0BE84DAD250C}" presName="text2" presStyleLbl="fgAcc2" presStyleIdx="1" presStyleCnt="3" custScaleX="214439" custLinFactNeighborX="23660" custLinFactNeighborY="-342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3576CE-8E29-492F-8D17-4B815E2274C4}" type="pres">
      <dgm:prSet presAssocID="{CBDDE238-F467-48EA-87F5-0BE84DAD250C}" presName="hierChild3" presStyleCnt="0"/>
      <dgm:spPr/>
    </dgm:pt>
    <dgm:pt modelId="{7DD0CD07-5BE6-4B53-9C0B-777B60B9AC9B}" type="pres">
      <dgm:prSet presAssocID="{10E25B3C-6CB7-4A03-8D3B-632490FBA5F7}" presName="Name17" presStyleLbl="parChTrans1D3" presStyleIdx="0" presStyleCnt="3"/>
      <dgm:spPr/>
      <dgm:t>
        <a:bodyPr/>
        <a:lstStyle/>
        <a:p>
          <a:endParaRPr lang="ru-RU"/>
        </a:p>
      </dgm:t>
    </dgm:pt>
    <dgm:pt modelId="{20A745A7-694E-45DE-A194-F2B5B3EA0595}" type="pres">
      <dgm:prSet presAssocID="{B9D81C4C-33A6-46CD-B42A-C840F60E03AA}" presName="hierRoot3" presStyleCnt="0"/>
      <dgm:spPr/>
    </dgm:pt>
    <dgm:pt modelId="{447A30BE-EAF0-418C-8DC0-90CB1D63A96E}" type="pres">
      <dgm:prSet presAssocID="{B9D81C4C-33A6-46CD-B42A-C840F60E03AA}" presName="composite3" presStyleCnt="0"/>
      <dgm:spPr/>
    </dgm:pt>
    <dgm:pt modelId="{B958C61C-1968-4E2B-94CD-AB17775C236D}" type="pres">
      <dgm:prSet presAssocID="{B9D81C4C-33A6-46CD-B42A-C840F60E03AA}" presName="background3" presStyleLbl="node3" presStyleIdx="0" presStyleCnt="3"/>
      <dgm:spPr/>
    </dgm:pt>
    <dgm:pt modelId="{F9ADC037-87F8-44F7-99D9-2DD3086C03D8}" type="pres">
      <dgm:prSet presAssocID="{B9D81C4C-33A6-46CD-B42A-C840F60E03AA}" presName="text3" presStyleLbl="fgAcc3" presStyleIdx="0" presStyleCnt="3" custScaleX="199933" custScaleY="96772" custLinFactNeighborX="-34135" custLinFactNeighborY="-99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CF147F-4EF6-40DA-AF36-7215A1076A75}" type="pres">
      <dgm:prSet presAssocID="{B9D81C4C-33A6-46CD-B42A-C840F60E03AA}" presName="hierChild4" presStyleCnt="0"/>
      <dgm:spPr/>
    </dgm:pt>
    <dgm:pt modelId="{0000445A-6FA4-4574-B771-417EC0C845BE}" type="pres">
      <dgm:prSet presAssocID="{B803B0BD-BF8D-419A-B993-F496E26BB4C0}" presName="Name17" presStyleLbl="parChTrans1D3" presStyleIdx="1" presStyleCnt="3"/>
      <dgm:spPr/>
      <dgm:t>
        <a:bodyPr/>
        <a:lstStyle/>
        <a:p>
          <a:endParaRPr lang="ru-RU"/>
        </a:p>
      </dgm:t>
    </dgm:pt>
    <dgm:pt modelId="{DFFFF207-4182-4795-8A1A-154B3311DEF2}" type="pres">
      <dgm:prSet presAssocID="{560479A9-171D-499B-8AF5-CE1F7F3E8C81}" presName="hierRoot3" presStyleCnt="0"/>
      <dgm:spPr/>
    </dgm:pt>
    <dgm:pt modelId="{2CCC35BD-9903-4FED-8C9F-AAF3D9FB2CDE}" type="pres">
      <dgm:prSet presAssocID="{560479A9-171D-499B-8AF5-CE1F7F3E8C81}" presName="composite3" presStyleCnt="0"/>
      <dgm:spPr/>
    </dgm:pt>
    <dgm:pt modelId="{F0A5977B-5ABE-4F90-B64A-007E3AAB61F0}" type="pres">
      <dgm:prSet presAssocID="{560479A9-171D-499B-8AF5-CE1F7F3E8C81}" presName="background3" presStyleLbl="node3" presStyleIdx="1" presStyleCnt="3"/>
      <dgm:spPr/>
    </dgm:pt>
    <dgm:pt modelId="{86324240-E869-4CF1-B56A-A42F97EFB6F7}" type="pres">
      <dgm:prSet presAssocID="{560479A9-171D-499B-8AF5-CE1F7F3E8C81}" presName="text3" presStyleLbl="fgAcc3" presStyleIdx="1" presStyleCnt="3" custScaleX="235678" custScaleY="168974" custLinFactNeighborX="-2711" custLinFactNeighborY="39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806410-957B-479C-A563-ED1CD29244C9}" type="pres">
      <dgm:prSet presAssocID="{560479A9-171D-499B-8AF5-CE1F7F3E8C81}" presName="hierChild4" presStyleCnt="0"/>
      <dgm:spPr/>
    </dgm:pt>
    <dgm:pt modelId="{65AEB76D-5400-4441-8ABE-E00988BFD7EF}" type="pres">
      <dgm:prSet presAssocID="{A32B743D-9772-4B09-AB73-C39A7D6A3569}" presName="Name17" presStyleLbl="parChTrans1D3" presStyleIdx="2" presStyleCnt="3"/>
      <dgm:spPr/>
      <dgm:t>
        <a:bodyPr/>
        <a:lstStyle/>
        <a:p>
          <a:endParaRPr lang="ru-RU"/>
        </a:p>
      </dgm:t>
    </dgm:pt>
    <dgm:pt modelId="{8CBE6A18-5275-4CF1-B35E-6D25707F59EC}" type="pres">
      <dgm:prSet presAssocID="{AD98BCBF-F5B7-493C-BEDC-FAE5886E8118}" presName="hierRoot3" presStyleCnt="0"/>
      <dgm:spPr/>
    </dgm:pt>
    <dgm:pt modelId="{AD2AA289-4AA7-4DDE-A2D8-C6163A67D9DB}" type="pres">
      <dgm:prSet presAssocID="{AD98BCBF-F5B7-493C-BEDC-FAE5886E8118}" presName="composite3" presStyleCnt="0"/>
      <dgm:spPr/>
    </dgm:pt>
    <dgm:pt modelId="{64913775-51EB-41F8-AD84-635C02C42970}" type="pres">
      <dgm:prSet presAssocID="{AD98BCBF-F5B7-493C-BEDC-FAE5886E8118}" presName="background3" presStyleLbl="node3" presStyleIdx="2" presStyleCnt="3"/>
      <dgm:spPr/>
    </dgm:pt>
    <dgm:pt modelId="{E9422FE1-4FEA-4671-9C0A-B94D6A952E2F}" type="pres">
      <dgm:prSet presAssocID="{AD98BCBF-F5B7-493C-BEDC-FAE5886E8118}" presName="text3" presStyleLbl="fgAcc3" presStyleIdx="2" presStyleCnt="3" custScaleX="163575" custScaleY="1050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EBF46A-AC9E-47F6-A93A-F457A9B13ED7}" type="pres">
      <dgm:prSet presAssocID="{AD98BCBF-F5B7-493C-BEDC-FAE5886E8118}" presName="hierChild4" presStyleCnt="0"/>
      <dgm:spPr/>
    </dgm:pt>
    <dgm:pt modelId="{81F00AA7-107C-479A-B179-78EB175C50B4}" type="pres">
      <dgm:prSet presAssocID="{7B6D806E-7502-4229-A97A-03E93BD4E8F4}" presName="hierRoot1" presStyleCnt="0"/>
      <dgm:spPr/>
    </dgm:pt>
    <dgm:pt modelId="{8601F64E-CF17-428B-8A8C-F9611B823E76}" type="pres">
      <dgm:prSet presAssocID="{7B6D806E-7502-4229-A97A-03E93BD4E8F4}" presName="composite" presStyleCnt="0"/>
      <dgm:spPr/>
    </dgm:pt>
    <dgm:pt modelId="{461DB550-6636-4E07-A224-026C90EDCD31}" type="pres">
      <dgm:prSet presAssocID="{7B6D806E-7502-4229-A97A-03E93BD4E8F4}" presName="background" presStyleLbl="node0" presStyleIdx="1" presStyleCnt="2"/>
      <dgm:spPr/>
    </dgm:pt>
    <dgm:pt modelId="{7302B8C2-D3C5-4704-9D08-7613C7EB515A}" type="pres">
      <dgm:prSet presAssocID="{7B6D806E-7502-4229-A97A-03E93BD4E8F4}" presName="text" presStyleLbl="fgAcc0" presStyleIdx="1" presStyleCnt="2" custScaleX="401049" custScaleY="117029" custLinFactNeighborX="309" custLinFactNeighborY="-57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3F7A92-D7D3-439C-9202-D780543626FC}" type="pres">
      <dgm:prSet presAssocID="{7B6D806E-7502-4229-A97A-03E93BD4E8F4}" presName="hierChild2" presStyleCnt="0"/>
      <dgm:spPr/>
    </dgm:pt>
    <dgm:pt modelId="{4F3D9E3D-F351-416A-AED4-C148C7F6AAAE}" type="pres">
      <dgm:prSet presAssocID="{DCE7ED64-9AD6-4C43-A185-9F8051D6F7E0}" presName="Name10" presStyleLbl="parChTrans1D2" presStyleIdx="2" presStyleCnt="3"/>
      <dgm:spPr/>
      <dgm:t>
        <a:bodyPr/>
        <a:lstStyle/>
        <a:p>
          <a:endParaRPr lang="ru-RU"/>
        </a:p>
      </dgm:t>
    </dgm:pt>
    <dgm:pt modelId="{4CBF8105-BC31-425C-90BA-A906C502E765}" type="pres">
      <dgm:prSet presAssocID="{B5764BDF-EE88-470D-B5E5-9CB783BA7F0A}" presName="hierRoot2" presStyleCnt="0"/>
      <dgm:spPr/>
    </dgm:pt>
    <dgm:pt modelId="{D04ACBEE-178F-48B8-A58D-A6CCC5DDFB6C}" type="pres">
      <dgm:prSet presAssocID="{B5764BDF-EE88-470D-B5E5-9CB783BA7F0A}" presName="composite2" presStyleCnt="0"/>
      <dgm:spPr/>
    </dgm:pt>
    <dgm:pt modelId="{41853CF6-43C8-4E49-99FE-D8C0716D621E}" type="pres">
      <dgm:prSet presAssocID="{B5764BDF-EE88-470D-B5E5-9CB783BA7F0A}" presName="background2" presStyleLbl="node2" presStyleIdx="2" presStyleCnt="3"/>
      <dgm:spPr/>
    </dgm:pt>
    <dgm:pt modelId="{8F32B185-03D7-464F-B0BA-42E69C150F7B}" type="pres">
      <dgm:prSet presAssocID="{B5764BDF-EE88-470D-B5E5-9CB783BA7F0A}" presName="text2" presStyleLbl="fgAcc2" presStyleIdx="2" presStyleCnt="3" custScaleX="251844" custScaleY="4688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DF2DA8-563D-4E87-AF87-A7FD6A6FD049}" type="pres">
      <dgm:prSet presAssocID="{B5764BDF-EE88-470D-B5E5-9CB783BA7F0A}" presName="hierChild3" presStyleCnt="0"/>
      <dgm:spPr/>
    </dgm:pt>
  </dgm:ptLst>
  <dgm:cxnLst>
    <dgm:cxn modelId="{D94CF7DD-9C54-4D98-B6ED-0E19F2045A86}" srcId="{2A16FE16-77BD-46C8-897B-0A02033BACF6}" destId="{CBDDE238-F467-48EA-87F5-0BE84DAD250C}" srcOrd="1" destOrd="0" parTransId="{CD7A31EA-DEF2-4FCF-8492-B5308F65F9E2}" sibTransId="{64E56CCC-4A52-44A8-8B22-3791D2B19A29}"/>
    <dgm:cxn modelId="{7B5B2DFF-AC16-4BDB-9231-1A18BC5F6573}" srcId="{7B6D806E-7502-4229-A97A-03E93BD4E8F4}" destId="{B5764BDF-EE88-470D-B5E5-9CB783BA7F0A}" srcOrd="0" destOrd="0" parTransId="{DCE7ED64-9AD6-4C43-A185-9F8051D6F7E0}" sibTransId="{9C89DE7C-F8B8-47A0-8975-754885F43BCD}"/>
    <dgm:cxn modelId="{CF535BD4-3405-454B-B3E2-11D4C69A8CC3}" type="presOf" srcId="{B9D81C4C-33A6-46CD-B42A-C840F60E03AA}" destId="{F9ADC037-87F8-44F7-99D9-2DD3086C03D8}" srcOrd="0" destOrd="0" presId="urn:microsoft.com/office/officeart/2005/8/layout/hierarchy1"/>
    <dgm:cxn modelId="{290D0631-B4C1-4EFA-B7A8-376331B1400E}" type="presOf" srcId="{B5764BDF-EE88-470D-B5E5-9CB783BA7F0A}" destId="{8F32B185-03D7-464F-B0BA-42E69C150F7B}" srcOrd="0" destOrd="0" presId="urn:microsoft.com/office/officeart/2005/8/layout/hierarchy1"/>
    <dgm:cxn modelId="{08B536C8-0099-496A-BF39-805EC3317B12}" type="presOf" srcId="{AD98BCBF-F5B7-493C-BEDC-FAE5886E8118}" destId="{E9422FE1-4FEA-4671-9C0A-B94D6A952E2F}" srcOrd="0" destOrd="0" presId="urn:microsoft.com/office/officeart/2005/8/layout/hierarchy1"/>
    <dgm:cxn modelId="{1B538F69-CF1C-4DD6-91FD-B86C83D12E90}" type="presOf" srcId="{F028565A-2ABD-4CA1-B607-C9C9B24E4B88}" destId="{47059720-2652-4E13-A5BA-DB9CDB0D3E78}" srcOrd="0" destOrd="0" presId="urn:microsoft.com/office/officeart/2005/8/layout/hierarchy1"/>
    <dgm:cxn modelId="{00D09ED9-2CA2-4BEA-A350-0BB2F4BE3D9D}" srcId="{E20A5DD2-4035-4663-8CCA-46348DF78708}" destId="{7B6D806E-7502-4229-A97A-03E93BD4E8F4}" srcOrd="1" destOrd="0" parTransId="{99C8C263-A97B-4F3C-BC63-AAC29DC6B9DE}" sibTransId="{3D826D87-151A-4A36-83FD-6F7FF98A10D0}"/>
    <dgm:cxn modelId="{A6264AB1-3F07-40A6-A506-0056B499E1DC}" type="presOf" srcId="{560479A9-171D-499B-8AF5-CE1F7F3E8C81}" destId="{86324240-E869-4CF1-B56A-A42F97EFB6F7}" srcOrd="0" destOrd="0" presId="urn:microsoft.com/office/officeart/2005/8/layout/hierarchy1"/>
    <dgm:cxn modelId="{651B3F33-1069-47AA-814A-EB67B55A2459}" type="presOf" srcId="{B803B0BD-BF8D-419A-B993-F496E26BB4C0}" destId="{0000445A-6FA4-4574-B771-417EC0C845BE}" srcOrd="0" destOrd="0" presId="urn:microsoft.com/office/officeart/2005/8/layout/hierarchy1"/>
    <dgm:cxn modelId="{B2F6C56B-F329-4888-93BD-3ECBB740E881}" type="presOf" srcId="{3231DBD9-E56F-4E07-A3C0-606B6661C6BA}" destId="{D45DDC2C-1ACB-44B6-BDC0-9C684E3FA763}" srcOrd="0" destOrd="0" presId="urn:microsoft.com/office/officeart/2005/8/layout/hierarchy1"/>
    <dgm:cxn modelId="{ECA707BB-3906-498F-9883-72DF0EC3E06A}" type="presOf" srcId="{CBDDE238-F467-48EA-87F5-0BE84DAD250C}" destId="{6E0514D3-DC7D-4C32-8067-5441844771E3}" srcOrd="0" destOrd="0" presId="urn:microsoft.com/office/officeart/2005/8/layout/hierarchy1"/>
    <dgm:cxn modelId="{FA316A1C-346A-495A-89FA-5D6415122B67}" type="presOf" srcId="{DCE7ED64-9AD6-4C43-A185-9F8051D6F7E0}" destId="{4F3D9E3D-F351-416A-AED4-C148C7F6AAAE}" srcOrd="0" destOrd="0" presId="urn:microsoft.com/office/officeart/2005/8/layout/hierarchy1"/>
    <dgm:cxn modelId="{19B2E6AC-ED50-491D-832E-90077199DD08}" srcId="{2A16FE16-77BD-46C8-897B-0A02033BACF6}" destId="{F028565A-2ABD-4CA1-B607-C9C9B24E4B88}" srcOrd="0" destOrd="0" parTransId="{3231DBD9-E56F-4E07-A3C0-606B6661C6BA}" sibTransId="{23D5BB9B-756D-44C3-A248-7D6542EDE673}"/>
    <dgm:cxn modelId="{B8C4D10D-7E4D-4FAC-8814-5928B161923D}" srcId="{CBDDE238-F467-48EA-87F5-0BE84DAD250C}" destId="{AD98BCBF-F5B7-493C-BEDC-FAE5886E8118}" srcOrd="2" destOrd="0" parTransId="{A32B743D-9772-4B09-AB73-C39A7D6A3569}" sibTransId="{74455E59-6D82-4019-A0D2-8592AF9D9B84}"/>
    <dgm:cxn modelId="{01FE1321-8932-4249-B30E-E43CBE6A68E1}" type="presOf" srcId="{A32B743D-9772-4B09-AB73-C39A7D6A3569}" destId="{65AEB76D-5400-4441-8ABE-E00988BFD7EF}" srcOrd="0" destOrd="0" presId="urn:microsoft.com/office/officeart/2005/8/layout/hierarchy1"/>
    <dgm:cxn modelId="{313C9603-08B6-499F-A0AA-FA0C59E631CA}" srcId="{CBDDE238-F467-48EA-87F5-0BE84DAD250C}" destId="{B9D81C4C-33A6-46CD-B42A-C840F60E03AA}" srcOrd="0" destOrd="0" parTransId="{10E25B3C-6CB7-4A03-8D3B-632490FBA5F7}" sibTransId="{C134D6ED-6AAB-423D-9F7D-261869D3C67D}"/>
    <dgm:cxn modelId="{47594C15-956D-44A0-BB37-F88A1604CF86}" type="presOf" srcId="{10E25B3C-6CB7-4A03-8D3B-632490FBA5F7}" destId="{7DD0CD07-5BE6-4B53-9C0B-777B60B9AC9B}" srcOrd="0" destOrd="0" presId="urn:microsoft.com/office/officeart/2005/8/layout/hierarchy1"/>
    <dgm:cxn modelId="{EDFD64CB-022D-4C94-91FC-5B206F14D214}" type="presOf" srcId="{7B6D806E-7502-4229-A97A-03E93BD4E8F4}" destId="{7302B8C2-D3C5-4704-9D08-7613C7EB515A}" srcOrd="0" destOrd="0" presId="urn:microsoft.com/office/officeart/2005/8/layout/hierarchy1"/>
    <dgm:cxn modelId="{CC3A26D8-D964-4966-9550-66A68FBBB2C8}" type="presOf" srcId="{2A16FE16-77BD-46C8-897B-0A02033BACF6}" destId="{C2DE7F56-99EA-4E5D-B782-9442A92F3109}" srcOrd="0" destOrd="0" presId="urn:microsoft.com/office/officeart/2005/8/layout/hierarchy1"/>
    <dgm:cxn modelId="{941D5B32-7A81-4A65-88FD-E0438AF13504}" type="presOf" srcId="{E20A5DD2-4035-4663-8CCA-46348DF78708}" destId="{230DB3AB-DB21-45F3-903C-D660AF511439}" srcOrd="0" destOrd="0" presId="urn:microsoft.com/office/officeart/2005/8/layout/hierarchy1"/>
    <dgm:cxn modelId="{3EAD04B9-9933-4195-84C7-0AE938D8990A}" type="presOf" srcId="{CD7A31EA-DEF2-4FCF-8492-B5308F65F9E2}" destId="{9960E757-1DAA-47AA-84A3-1215167FE3E7}" srcOrd="0" destOrd="0" presId="urn:microsoft.com/office/officeart/2005/8/layout/hierarchy1"/>
    <dgm:cxn modelId="{BB3FED09-74B9-4CFF-8D77-1ADA0A57747D}" srcId="{CBDDE238-F467-48EA-87F5-0BE84DAD250C}" destId="{560479A9-171D-499B-8AF5-CE1F7F3E8C81}" srcOrd="1" destOrd="0" parTransId="{B803B0BD-BF8D-419A-B993-F496E26BB4C0}" sibTransId="{DBA2CC09-3A8F-4DCE-9DB1-EE949DC20192}"/>
    <dgm:cxn modelId="{C0552E23-D486-4A19-AC61-9F59876B3532}" srcId="{E20A5DD2-4035-4663-8CCA-46348DF78708}" destId="{2A16FE16-77BD-46C8-897B-0A02033BACF6}" srcOrd="0" destOrd="0" parTransId="{FEB1394F-8B5E-48C7-9030-57E9B017D57F}" sibTransId="{ADC9F4A3-F0FE-463B-8051-F2CBDA3C032C}"/>
    <dgm:cxn modelId="{8FA1DF23-6693-4A4A-BDE2-DA0C1D834BD0}" type="presParOf" srcId="{230DB3AB-DB21-45F3-903C-D660AF511439}" destId="{FBA4F184-C42C-475B-AF6F-35CADC30E6B8}" srcOrd="0" destOrd="0" presId="urn:microsoft.com/office/officeart/2005/8/layout/hierarchy1"/>
    <dgm:cxn modelId="{DC2959A0-B884-4C68-9330-B3588D9385A4}" type="presParOf" srcId="{FBA4F184-C42C-475B-AF6F-35CADC30E6B8}" destId="{7D97B660-145E-4A00-B2FA-3BE7E38B7753}" srcOrd="0" destOrd="0" presId="urn:microsoft.com/office/officeart/2005/8/layout/hierarchy1"/>
    <dgm:cxn modelId="{6525934F-3EE3-4340-88F1-926BAAE796E6}" type="presParOf" srcId="{7D97B660-145E-4A00-B2FA-3BE7E38B7753}" destId="{ADBE97B5-E637-4B36-9B10-13D01AFD632D}" srcOrd="0" destOrd="0" presId="urn:microsoft.com/office/officeart/2005/8/layout/hierarchy1"/>
    <dgm:cxn modelId="{AC7E30C7-6A33-4A14-9DCA-08A48A5947BF}" type="presParOf" srcId="{7D97B660-145E-4A00-B2FA-3BE7E38B7753}" destId="{C2DE7F56-99EA-4E5D-B782-9442A92F3109}" srcOrd="1" destOrd="0" presId="urn:microsoft.com/office/officeart/2005/8/layout/hierarchy1"/>
    <dgm:cxn modelId="{AE10DA1D-20B6-416C-8E1D-EA9B3C187C45}" type="presParOf" srcId="{FBA4F184-C42C-475B-AF6F-35CADC30E6B8}" destId="{9C232443-3E89-434B-9087-F21159CD2FFA}" srcOrd="1" destOrd="0" presId="urn:microsoft.com/office/officeart/2005/8/layout/hierarchy1"/>
    <dgm:cxn modelId="{102AE489-5ABB-48BE-8A54-5FED82BAF265}" type="presParOf" srcId="{9C232443-3E89-434B-9087-F21159CD2FFA}" destId="{D45DDC2C-1ACB-44B6-BDC0-9C684E3FA763}" srcOrd="0" destOrd="0" presId="urn:microsoft.com/office/officeart/2005/8/layout/hierarchy1"/>
    <dgm:cxn modelId="{4A8DB07B-2EFB-46CB-9C42-C9B4824E7BA6}" type="presParOf" srcId="{9C232443-3E89-434B-9087-F21159CD2FFA}" destId="{60D38BBB-2890-4B9D-AB7F-8E798501219E}" srcOrd="1" destOrd="0" presId="urn:microsoft.com/office/officeart/2005/8/layout/hierarchy1"/>
    <dgm:cxn modelId="{C3899978-EDA0-4863-B163-B6FAF000918F}" type="presParOf" srcId="{60D38BBB-2890-4B9D-AB7F-8E798501219E}" destId="{DE7BDAA0-7BD3-47DB-A9ED-BB9685073830}" srcOrd="0" destOrd="0" presId="urn:microsoft.com/office/officeart/2005/8/layout/hierarchy1"/>
    <dgm:cxn modelId="{DF24E59D-A94E-487D-A32B-6A7CA141CD5E}" type="presParOf" srcId="{DE7BDAA0-7BD3-47DB-A9ED-BB9685073830}" destId="{24BFE924-0AF1-40E0-B679-68BE394D7EA9}" srcOrd="0" destOrd="0" presId="urn:microsoft.com/office/officeart/2005/8/layout/hierarchy1"/>
    <dgm:cxn modelId="{05E6E4CC-832A-4BA8-9C4B-91AEB4D52563}" type="presParOf" srcId="{DE7BDAA0-7BD3-47DB-A9ED-BB9685073830}" destId="{47059720-2652-4E13-A5BA-DB9CDB0D3E78}" srcOrd="1" destOrd="0" presId="urn:microsoft.com/office/officeart/2005/8/layout/hierarchy1"/>
    <dgm:cxn modelId="{A152EFD3-9ED8-4F22-9C80-CDC14B36EA2C}" type="presParOf" srcId="{60D38BBB-2890-4B9D-AB7F-8E798501219E}" destId="{ACFEECA7-4DB1-42B3-A090-8B52AE3BD692}" srcOrd="1" destOrd="0" presId="urn:microsoft.com/office/officeart/2005/8/layout/hierarchy1"/>
    <dgm:cxn modelId="{3DE42B2F-EE7E-4634-88F8-A59E53939149}" type="presParOf" srcId="{9C232443-3E89-434B-9087-F21159CD2FFA}" destId="{9960E757-1DAA-47AA-84A3-1215167FE3E7}" srcOrd="2" destOrd="0" presId="urn:microsoft.com/office/officeart/2005/8/layout/hierarchy1"/>
    <dgm:cxn modelId="{948F8D9E-6EBD-4C59-8AFF-3FD539BDDEB4}" type="presParOf" srcId="{9C232443-3E89-434B-9087-F21159CD2FFA}" destId="{DD730F3D-5DB3-40CD-AF37-C4CD14395BBC}" srcOrd="3" destOrd="0" presId="urn:microsoft.com/office/officeart/2005/8/layout/hierarchy1"/>
    <dgm:cxn modelId="{DADA3D69-1D9F-49CE-B798-D97746556290}" type="presParOf" srcId="{DD730F3D-5DB3-40CD-AF37-C4CD14395BBC}" destId="{589DCEE6-F7DD-41CB-8ED3-9AD4476555E7}" srcOrd="0" destOrd="0" presId="urn:microsoft.com/office/officeart/2005/8/layout/hierarchy1"/>
    <dgm:cxn modelId="{4C7E036B-4CDC-4815-96A4-818ED250CDB3}" type="presParOf" srcId="{589DCEE6-F7DD-41CB-8ED3-9AD4476555E7}" destId="{7E23E9D5-52B8-44D1-BC81-441B09C9FE5A}" srcOrd="0" destOrd="0" presId="urn:microsoft.com/office/officeart/2005/8/layout/hierarchy1"/>
    <dgm:cxn modelId="{7CD62060-F5F9-427A-83F6-9B05AE3656B5}" type="presParOf" srcId="{589DCEE6-F7DD-41CB-8ED3-9AD4476555E7}" destId="{6E0514D3-DC7D-4C32-8067-5441844771E3}" srcOrd="1" destOrd="0" presId="urn:microsoft.com/office/officeart/2005/8/layout/hierarchy1"/>
    <dgm:cxn modelId="{3716BDB4-529C-4D78-8D77-6B3E4FA9150E}" type="presParOf" srcId="{DD730F3D-5DB3-40CD-AF37-C4CD14395BBC}" destId="{883576CE-8E29-492F-8D17-4B815E2274C4}" srcOrd="1" destOrd="0" presId="urn:microsoft.com/office/officeart/2005/8/layout/hierarchy1"/>
    <dgm:cxn modelId="{BBF8C10F-2FDF-4436-9E81-ABB6CE568AD2}" type="presParOf" srcId="{883576CE-8E29-492F-8D17-4B815E2274C4}" destId="{7DD0CD07-5BE6-4B53-9C0B-777B60B9AC9B}" srcOrd="0" destOrd="0" presId="urn:microsoft.com/office/officeart/2005/8/layout/hierarchy1"/>
    <dgm:cxn modelId="{ECA0671D-B1F2-4899-BD47-1A5015D353D0}" type="presParOf" srcId="{883576CE-8E29-492F-8D17-4B815E2274C4}" destId="{20A745A7-694E-45DE-A194-F2B5B3EA0595}" srcOrd="1" destOrd="0" presId="urn:microsoft.com/office/officeart/2005/8/layout/hierarchy1"/>
    <dgm:cxn modelId="{64297CD5-EA5B-466B-AC72-9A2609815B97}" type="presParOf" srcId="{20A745A7-694E-45DE-A194-F2B5B3EA0595}" destId="{447A30BE-EAF0-418C-8DC0-90CB1D63A96E}" srcOrd="0" destOrd="0" presId="urn:microsoft.com/office/officeart/2005/8/layout/hierarchy1"/>
    <dgm:cxn modelId="{32CF83F1-9B01-4902-AE1B-283F36BD27FB}" type="presParOf" srcId="{447A30BE-EAF0-418C-8DC0-90CB1D63A96E}" destId="{B958C61C-1968-4E2B-94CD-AB17775C236D}" srcOrd="0" destOrd="0" presId="urn:microsoft.com/office/officeart/2005/8/layout/hierarchy1"/>
    <dgm:cxn modelId="{05C95592-C38E-4BBC-A1D2-240C63904ED3}" type="presParOf" srcId="{447A30BE-EAF0-418C-8DC0-90CB1D63A96E}" destId="{F9ADC037-87F8-44F7-99D9-2DD3086C03D8}" srcOrd="1" destOrd="0" presId="urn:microsoft.com/office/officeart/2005/8/layout/hierarchy1"/>
    <dgm:cxn modelId="{1AD578FE-A135-4D94-9851-BBA241437CDE}" type="presParOf" srcId="{20A745A7-694E-45DE-A194-F2B5B3EA0595}" destId="{3FCF147F-4EF6-40DA-AF36-7215A1076A75}" srcOrd="1" destOrd="0" presId="urn:microsoft.com/office/officeart/2005/8/layout/hierarchy1"/>
    <dgm:cxn modelId="{944C8873-E6B7-4A7E-8A11-07FB86598F8F}" type="presParOf" srcId="{883576CE-8E29-492F-8D17-4B815E2274C4}" destId="{0000445A-6FA4-4574-B771-417EC0C845BE}" srcOrd="2" destOrd="0" presId="urn:microsoft.com/office/officeart/2005/8/layout/hierarchy1"/>
    <dgm:cxn modelId="{DF58D6D5-3FCF-477B-98FB-1B3EE4ED5622}" type="presParOf" srcId="{883576CE-8E29-492F-8D17-4B815E2274C4}" destId="{DFFFF207-4182-4795-8A1A-154B3311DEF2}" srcOrd="3" destOrd="0" presId="urn:microsoft.com/office/officeart/2005/8/layout/hierarchy1"/>
    <dgm:cxn modelId="{FD559401-4074-43B4-8AD2-37414BE55C66}" type="presParOf" srcId="{DFFFF207-4182-4795-8A1A-154B3311DEF2}" destId="{2CCC35BD-9903-4FED-8C9F-AAF3D9FB2CDE}" srcOrd="0" destOrd="0" presId="urn:microsoft.com/office/officeart/2005/8/layout/hierarchy1"/>
    <dgm:cxn modelId="{1482505A-3C1B-45D7-BCFD-84ECEB5E7A90}" type="presParOf" srcId="{2CCC35BD-9903-4FED-8C9F-AAF3D9FB2CDE}" destId="{F0A5977B-5ABE-4F90-B64A-007E3AAB61F0}" srcOrd="0" destOrd="0" presId="urn:microsoft.com/office/officeart/2005/8/layout/hierarchy1"/>
    <dgm:cxn modelId="{9753A670-2C18-4AF0-A099-041BF67F104C}" type="presParOf" srcId="{2CCC35BD-9903-4FED-8C9F-AAF3D9FB2CDE}" destId="{86324240-E869-4CF1-B56A-A42F97EFB6F7}" srcOrd="1" destOrd="0" presId="urn:microsoft.com/office/officeart/2005/8/layout/hierarchy1"/>
    <dgm:cxn modelId="{2D4DDB64-D551-476C-8077-1E8B19E3BAED}" type="presParOf" srcId="{DFFFF207-4182-4795-8A1A-154B3311DEF2}" destId="{7C806410-957B-479C-A563-ED1CD29244C9}" srcOrd="1" destOrd="0" presId="urn:microsoft.com/office/officeart/2005/8/layout/hierarchy1"/>
    <dgm:cxn modelId="{E726899C-0E98-437A-B27B-F68C1C35DC90}" type="presParOf" srcId="{883576CE-8E29-492F-8D17-4B815E2274C4}" destId="{65AEB76D-5400-4441-8ABE-E00988BFD7EF}" srcOrd="4" destOrd="0" presId="urn:microsoft.com/office/officeart/2005/8/layout/hierarchy1"/>
    <dgm:cxn modelId="{60487521-DE11-4077-872A-57AF45EF0FD4}" type="presParOf" srcId="{883576CE-8E29-492F-8D17-4B815E2274C4}" destId="{8CBE6A18-5275-4CF1-B35E-6D25707F59EC}" srcOrd="5" destOrd="0" presId="urn:microsoft.com/office/officeart/2005/8/layout/hierarchy1"/>
    <dgm:cxn modelId="{AF53AFD5-AE29-4D88-A350-7D12E33327A4}" type="presParOf" srcId="{8CBE6A18-5275-4CF1-B35E-6D25707F59EC}" destId="{AD2AA289-4AA7-4DDE-A2D8-C6163A67D9DB}" srcOrd="0" destOrd="0" presId="urn:microsoft.com/office/officeart/2005/8/layout/hierarchy1"/>
    <dgm:cxn modelId="{D39FE7B8-9640-499B-87A1-E06CB07355D8}" type="presParOf" srcId="{AD2AA289-4AA7-4DDE-A2D8-C6163A67D9DB}" destId="{64913775-51EB-41F8-AD84-635C02C42970}" srcOrd="0" destOrd="0" presId="urn:microsoft.com/office/officeart/2005/8/layout/hierarchy1"/>
    <dgm:cxn modelId="{B35CE000-D3A6-4C68-BFCC-25BB75930FF5}" type="presParOf" srcId="{AD2AA289-4AA7-4DDE-A2D8-C6163A67D9DB}" destId="{E9422FE1-4FEA-4671-9C0A-B94D6A952E2F}" srcOrd="1" destOrd="0" presId="urn:microsoft.com/office/officeart/2005/8/layout/hierarchy1"/>
    <dgm:cxn modelId="{8C1AF99E-25D9-4950-902E-22EFA2167272}" type="presParOf" srcId="{8CBE6A18-5275-4CF1-B35E-6D25707F59EC}" destId="{8DEBF46A-AC9E-47F6-A93A-F457A9B13ED7}" srcOrd="1" destOrd="0" presId="urn:microsoft.com/office/officeart/2005/8/layout/hierarchy1"/>
    <dgm:cxn modelId="{5504AA30-F89B-4343-AAE8-0C7DDA4E4A22}" type="presParOf" srcId="{230DB3AB-DB21-45F3-903C-D660AF511439}" destId="{81F00AA7-107C-479A-B179-78EB175C50B4}" srcOrd="1" destOrd="0" presId="urn:microsoft.com/office/officeart/2005/8/layout/hierarchy1"/>
    <dgm:cxn modelId="{551BE9C6-D0B2-4FD7-9639-7AC2028A3391}" type="presParOf" srcId="{81F00AA7-107C-479A-B179-78EB175C50B4}" destId="{8601F64E-CF17-428B-8A8C-F9611B823E76}" srcOrd="0" destOrd="0" presId="urn:microsoft.com/office/officeart/2005/8/layout/hierarchy1"/>
    <dgm:cxn modelId="{D26380B9-603B-42D5-919B-8F8C2F409018}" type="presParOf" srcId="{8601F64E-CF17-428B-8A8C-F9611B823E76}" destId="{461DB550-6636-4E07-A224-026C90EDCD31}" srcOrd="0" destOrd="0" presId="urn:microsoft.com/office/officeart/2005/8/layout/hierarchy1"/>
    <dgm:cxn modelId="{DBB50F89-2C67-4185-ACE7-515ED55A35DD}" type="presParOf" srcId="{8601F64E-CF17-428B-8A8C-F9611B823E76}" destId="{7302B8C2-D3C5-4704-9D08-7613C7EB515A}" srcOrd="1" destOrd="0" presId="urn:microsoft.com/office/officeart/2005/8/layout/hierarchy1"/>
    <dgm:cxn modelId="{CB52850C-F933-46C0-8F61-F4F86C3E77B7}" type="presParOf" srcId="{81F00AA7-107C-479A-B179-78EB175C50B4}" destId="{803F7A92-D7D3-439C-9202-D780543626FC}" srcOrd="1" destOrd="0" presId="urn:microsoft.com/office/officeart/2005/8/layout/hierarchy1"/>
    <dgm:cxn modelId="{665EBB48-84FF-48D5-9E3C-213D90B062F8}" type="presParOf" srcId="{803F7A92-D7D3-439C-9202-D780543626FC}" destId="{4F3D9E3D-F351-416A-AED4-C148C7F6AAAE}" srcOrd="0" destOrd="0" presId="urn:microsoft.com/office/officeart/2005/8/layout/hierarchy1"/>
    <dgm:cxn modelId="{6D728BD9-1CBE-49C3-9998-17A0F19FBB47}" type="presParOf" srcId="{803F7A92-D7D3-439C-9202-D780543626FC}" destId="{4CBF8105-BC31-425C-90BA-A906C502E765}" srcOrd="1" destOrd="0" presId="urn:microsoft.com/office/officeart/2005/8/layout/hierarchy1"/>
    <dgm:cxn modelId="{059D6D01-46A3-4C54-8310-47B11B72DB2D}" type="presParOf" srcId="{4CBF8105-BC31-425C-90BA-A906C502E765}" destId="{D04ACBEE-178F-48B8-A58D-A6CCC5DDFB6C}" srcOrd="0" destOrd="0" presId="urn:microsoft.com/office/officeart/2005/8/layout/hierarchy1"/>
    <dgm:cxn modelId="{0C3E8A1B-6BF2-46DC-ACA3-51012FB1C62A}" type="presParOf" srcId="{D04ACBEE-178F-48B8-A58D-A6CCC5DDFB6C}" destId="{41853CF6-43C8-4E49-99FE-D8C0716D621E}" srcOrd="0" destOrd="0" presId="urn:microsoft.com/office/officeart/2005/8/layout/hierarchy1"/>
    <dgm:cxn modelId="{2B21EDCC-2C57-4D82-A5D6-35614B3AFFE7}" type="presParOf" srcId="{D04ACBEE-178F-48B8-A58D-A6CCC5DDFB6C}" destId="{8F32B185-03D7-464F-B0BA-42E69C150F7B}" srcOrd="1" destOrd="0" presId="urn:microsoft.com/office/officeart/2005/8/layout/hierarchy1"/>
    <dgm:cxn modelId="{6B353E5D-D7F8-4BF4-8485-DE012A3643DE}" type="presParOf" srcId="{4CBF8105-BC31-425C-90BA-A906C502E765}" destId="{B5DF2DA8-563D-4E87-AF87-A7FD6A6FD049}" srcOrd="1" destOrd="0" presId="urn:microsoft.com/office/officeart/2005/8/layout/hierarchy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F534B8-5C20-4871-92FD-F62CF3E68C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04461-2186-48E5-98DC-EE6DD6E78E4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Направления и методы комплексной диагностики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сформированности личностных и коммуникативных БУД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у обучающихся с умственной отсталостью </a:t>
          </a:r>
        </a:p>
      </dgm:t>
    </dgm:pt>
    <dgm:pt modelId="{43341890-45E4-41EB-97FE-908A1AAB1267}" type="parTrans" cxnId="{54BC2040-7F8A-4126-8D20-9A5EF8D7D826}">
      <dgm:prSet/>
      <dgm:spPr/>
      <dgm:t>
        <a:bodyPr/>
        <a:lstStyle/>
        <a:p>
          <a:endParaRPr lang="ru-RU"/>
        </a:p>
      </dgm:t>
    </dgm:pt>
    <dgm:pt modelId="{37FA74E8-3461-42D3-B53C-AE67215B16F9}" type="sibTrans" cxnId="{54BC2040-7F8A-4126-8D20-9A5EF8D7D826}">
      <dgm:prSet/>
      <dgm:spPr/>
      <dgm:t>
        <a:bodyPr/>
        <a:lstStyle/>
        <a:p>
          <a:endParaRPr lang="ru-RU"/>
        </a:p>
      </dgm:t>
    </dgm:pt>
    <dgm:pt modelId="{AD9E4EB4-F773-43E4-928B-6CA6BE87F234}">
      <dgm:prSet phldrT="[Текст]"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Педагогическая диагностика</a:t>
          </a:r>
        </a:p>
      </dgm:t>
    </dgm:pt>
    <dgm:pt modelId="{F173DF24-B84F-40DC-BC3C-9279D80CF79D}" type="parTrans" cxnId="{1AD9F010-049A-4AFA-9FA8-A18B6B04194E}">
      <dgm:prSet/>
      <dgm:spPr/>
      <dgm:t>
        <a:bodyPr/>
        <a:lstStyle/>
        <a:p>
          <a:endParaRPr lang="ru-RU"/>
        </a:p>
      </dgm:t>
    </dgm:pt>
    <dgm:pt modelId="{BAA9DAEB-AF6E-4289-A758-72B757AE00BB}" type="sibTrans" cxnId="{1AD9F010-049A-4AFA-9FA8-A18B6B04194E}">
      <dgm:prSet/>
      <dgm:spPr/>
      <dgm:t>
        <a:bodyPr/>
        <a:lstStyle/>
        <a:p>
          <a:endParaRPr lang="ru-RU"/>
        </a:p>
      </dgm:t>
    </dgm:pt>
    <dgm:pt modelId="{F82195D8-7AE2-4CA8-8508-78862161F747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Педагогическое наблюдение</a:t>
          </a:r>
        </a:p>
      </dgm:t>
    </dgm:pt>
    <dgm:pt modelId="{57CFB538-99FC-404B-A160-A09319321BB7}" type="parTrans" cxnId="{266EE72D-43DC-4256-98F2-609CCC2EC06A}">
      <dgm:prSet/>
      <dgm:spPr/>
      <dgm:t>
        <a:bodyPr/>
        <a:lstStyle/>
        <a:p>
          <a:endParaRPr lang="ru-RU"/>
        </a:p>
      </dgm:t>
    </dgm:pt>
    <dgm:pt modelId="{132BDF71-0DE6-4BA1-9C59-9AE8440D1A95}" type="sibTrans" cxnId="{266EE72D-43DC-4256-98F2-609CCC2EC06A}">
      <dgm:prSet/>
      <dgm:spPr/>
      <dgm:t>
        <a:bodyPr/>
        <a:lstStyle/>
        <a:p>
          <a:endParaRPr lang="ru-RU"/>
        </a:p>
      </dgm:t>
    </dgm:pt>
    <dgm:pt modelId="{5BFB09EB-FC82-4D8B-8E9C-07C5064601B7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Типовые диагностические задачи</a:t>
          </a:r>
        </a:p>
      </dgm:t>
    </dgm:pt>
    <dgm:pt modelId="{0A2D6D9F-D11F-483A-AF24-A2FE958BF06B}" type="parTrans" cxnId="{34D49AAE-16BE-4F24-BD7D-325B1F5F2A1D}">
      <dgm:prSet/>
      <dgm:spPr/>
      <dgm:t>
        <a:bodyPr/>
        <a:lstStyle/>
        <a:p>
          <a:endParaRPr lang="ru-RU"/>
        </a:p>
      </dgm:t>
    </dgm:pt>
    <dgm:pt modelId="{43F541A5-DDB2-4728-B01F-F7166D753390}" type="sibTrans" cxnId="{34D49AAE-16BE-4F24-BD7D-325B1F5F2A1D}">
      <dgm:prSet/>
      <dgm:spPr/>
      <dgm:t>
        <a:bodyPr/>
        <a:lstStyle/>
        <a:p>
          <a:endParaRPr lang="ru-RU"/>
        </a:p>
      </dgm:t>
    </dgm:pt>
    <dgm:pt modelId="{04DA5313-60A5-4C00-9BC8-881B7A87E3D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Психологическая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и логопедическая</a:t>
          </a:r>
        </a:p>
      </dgm:t>
    </dgm:pt>
    <dgm:pt modelId="{BF4AF099-BC57-48AB-A00B-F408AE31C8C9}" type="parTrans" cxnId="{EC0C5CF7-D777-4962-9B9E-2A7AD223B4E8}">
      <dgm:prSet/>
      <dgm:spPr/>
      <dgm:t>
        <a:bodyPr/>
        <a:lstStyle/>
        <a:p>
          <a:endParaRPr lang="ru-RU"/>
        </a:p>
      </dgm:t>
    </dgm:pt>
    <dgm:pt modelId="{FFB351BD-B4CD-49BF-BF2D-17C52613747B}" type="sibTrans" cxnId="{EC0C5CF7-D777-4962-9B9E-2A7AD223B4E8}">
      <dgm:prSet/>
      <dgm:spPr/>
      <dgm:t>
        <a:bodyPr/>
        <a:lstStyle/>
        <a:p>
          <a:endParaRPr lang="ru-RU"/>
        </a:p>
      </dgm:t>
    </dgm:pt>
    <dgm:pt modelId="{730A7F36-F65A-4389-ABBE-D6E0BDAC747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Психологическая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(в т.ч. экспериментально- психологическая)</a:t>
          </a:r>
        </a:p>
      </dgm:t>
    </dgm:pt>
    <dgm:pt modelId="{F8242BCB-A6A4-44D4-981F-AFB453785578}" type="parTrans" cxnId="{6FA63D57-B69F-4593-818B-136538F70149}">
      <dgm:prSet/>
      <dgm:spPr/>
      <dgm:t>
        <a:bodyPr/>
        <a:lstStyle/>
        <a:p>
          <a:endParaRPr lang="ru-RU"/>
        </a:p>
      </dgm:t>
    </dgm:pt>
    <dgm:pt modelId="{65B74F14-C525-46BA-8A8A-0148AA22C17E}" type="sibTrans" cxnId="{6FA63D57-B69F-4593-818B-136538F70149}">
      <dgm:prSet/>
      <dgm:spPr/>
      <dgm:t>
        <a:bodyPr/>
        <a:lstStyle/>
        <a:p>
          <a:endParaRPr lang="ru-RU"/>
        </a:p>
      </dgm:t>
    </dgm:pt>
    <dgm:pt modelId="{9685AAF5-9521-42B7-B303-8FA01DC6BC7D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Логопедическая</a:t>
          </a:r>
        </a:p>
      </dgm:t>
    </dgm:pt>
    <dgm:pt modelId="{F35FD381-E680-4D6C-9E10-47C2A64B755F}" type="parTrans" cxnId="{AB2C81A7-F085-4F08-94A0-ED881B7B8070}">
      <dgm:prSet/>
      <dgm:spPr/>
      <dgm:t>
        <a:bodyPr/>
        <a:lstStyle/>
        <a:p>
          <a:endParaRPr lang="ru-RU"/>
        </a:p>
      </dgm:t>
    </dgm:pt>
    <dgm:pt modelId="{319DA750-2620-490C-B704-3683EBA1FA70}" type="sibTrans" cxnId="{AB2C81A7-F085-4F08-94A0-ED881B7B8070}">
      <dgm:prSet/>
      <dgm:spPr/>
      <dgm:t>
        <a:bodyPr/>
        <a:lstStyle/>
        <a:p>
          <a:endParaRPr lang="ru-RU"/>
        </a:p>
      </dgm:t>
    </dgm:pt>
    <dgm:pt modelId="{FC85A0B9-E73C-4588-9340-F41300789186}">
      <dgm:prSet phldrT="[Текст]"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latin typeface="+mn-lt"/>
              <a:cs typeface="Times New Roman" pitchFamily="18" charset="0"/>
            </a:rPr>
            <a:t>Анкетирование родителей</a:t>
          </a:r>
        </a:p>
      </dgm:t>
    </dgm:pt>
    <dgm:pt modelId="{A2AA0746-D0BB-4654-A91B-4E1EE3A93FFA}" type="parTrans" cxnId="{D2A3F5DF-7B66-4B3F-AD8D-C8C519166366}">
      <dgm:prSet/>
      <dgm:spPr/>
      <dgm:t>
        <a:bodyPr/>
        <a:lstStyle/>
        <a:p>
          <a:endParaRPr lang="ru-RU"/>
        </a:p>
      </dgm:t>
    </dgm:pt>
    <dgm:pt modelId="{0F37AA3C-6279-4051-AA19-CEFAFFED571B}" type="sibTrans" cxnId="{D2A3F5DF-7B66-4B3F-AD8D-C8C519166366}">
      <dgm:prSet/>
      <dgm:spPr/>
      <dgm:t>
        <a:bodyPr/>
        <a:lstStyle/>
        <a:p>
          <a:endParaRPr lang="ru-RU"/>
        </a:p>
      </dgm:t>
    </dgm:pt>
    <dgm:pt modelId="{232AFC7B-6E3B-419A-B21A-06DF253FB8E8}" type="pres">
      <dgm:prSet presAssocID="{D2F534B8-5C20-4871-92FD-F62CF3E68C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20DB41F-FAEC-40B6-949D-3F92321B0EC7}" type="pres">
      <dgm:prSet presAssocID="{F3104461-2186-48E5-98DC-EE6DD6E78E4C}" presName="hierRoot1" presStyleCnt="0"/>
      <dgm:spPr/>
    </dgm:pt>
    <dgm:pt modelId="{4741D9C8-E12B-4287-9A36-2D704E710084}" type="pres">
      <dgm:prSet presAssocID="{F3104461-2186-48E5-98DC-EE6DD6E78E4C}" presName="composite" presStyleCnt="0"/>
      <dgm:spPr/>
    </dgm:pt>
    <dgm:pt modelId="{17DC5B2F-F771-49C2-BD2F-60DF1757CF56}" type="pres">
      <dgm:prSet presAssocID="{F3104461-2186-48E5-98DC-EE6DD6E78E4C}" presName="background" presStyleLbl="node0" presStyleIdx="0" presStyleCnt="2"/>
      <dgm:spPr/>
    </dgm:pt>
    <dgm:pt modelId="{A8593800-BFAE-45A5-938C-5786440E8523}" type="pres">
      <dgm:prSet presAssocID="{F3104461-2186-48E5-98DC-EE6DD6E78E4C}" presName="text" presStyleLbl="fgAcc0" presStyleIdx="0" presStyleCnt="2" custScaleX="612900" custScaleY="122283" custLinFactNeighborX="2127" custLinFactNeighborY="-3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BA68D3-1151-4EED-9607-824E578D131E}" type="pres">
      <dgm:prSet presAssocID="{F3104461-2186-48E5-98DC-EE6DD6E78E4C}" presName="hierChild2" presStyleCnt="0"/>
      <dgm:spPr/>
    </dgm:pt>
    <dgm:pt modelId="{9FB1D81D-2A9D-45B6-8EAA-02F0643CAEA6}" type="pres">
      <dgm:prSet presAssocID="{F173DF24-B84F-40DC-BC3C-9279D80CF79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2D34AA8-AE4B-4B67-919C-ACD776E4F28F}" type="pres">
      <dgm:prSet presAssocID="{AD9E4EB4-F773-43E4-928B-6CA6BE87F234}" presName="hierRoot2" presStyleCnt="0"/>
      <dgm:spPr/>
    </dgm:pt>
    <dgm:pt modelId="{A6B7BB7E-BDF6-4CA8-A37C-2E5F8208FC87}" type="pres">
      <dgm:prSet presAssocID="{AD9E4EB4-F773-43E4-928B-6CA6BE87F234}" presName="composite2" presStyleCnt="0"/>
      <dgm:spPr/>
    </dgm:pt>
    <dgm:pt modelId="{86A802AB-A0A6-4DE8-B3C2-DA7939BEF290}" type="pres">
      <dgm:prSet presAssocID="{AD9E4EB4-F773-43E4-928B-6CA6BE87F234}" presName="background2" presStyleLbl="node2" presStyleIdx="0" presStyleCnt="2"/>
      <dgm:spPr/>
    </dgm:pt>
    <dgm:pt modelId="{634B89CA-0EC7-4360-92D1-C3FACB23C63E}" type="pres">
      <dgm:prSet presAssocID="{AD9E4EB4-F773-43E4-928B-6CA6BE87F234}" presName="text2" presStyleLbl="fgAcc2" presStyleIdx="0" presStyleCnt="2" custScaleX="1218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B8409C-9E97-402F-A04F-E46C38FDE549}" type="pres">
      <dgm:prSet presAssocID="{AD9E4EB4-F773-43E4-928B-6CA6BE87F234}" presName="hierChild3" presStyleCnt="0"/>
      <dgm:spPr/>
    </dgm:pt>
    <dgm:pt modelId="{9648E1FA-9927-4616-AE4A-3AB7FCB0A506}" type="pres">
      <dgm:prSet presAssocID="{57CFB538-99FC-404B-A160-A09319321BB7}" presName="Name17" presStyleLbl="parChTrans1D3" presStyleIdx="0" presStyleCnt="4"/>
      <dgm:spPr/>
      <dgm:t>
        <a:bodyPr/>
        <a:lstStyle/>
        <a:p>
          <a:endParaRPr lang="ru-RU"/>
        </a:p>
      </dgm:t>
    </dgm:pt>
    <dgm:pt modelId="{FD966D0F-9F8B-4810-B907-D64024428907}" type="pres">
      <dgm:prSet presAssocID="{F82195D8-7AE2-4CA8-8508-78862161F747}" presName="hierRoot3" presStyleCnt="0"/>
      <dgm:spPr/>
    </dgm:pt>
    <dgm:pt modelId="{A6F67CCD-2AE6-4070-8E23-8A904FB497BB}" type="pres">
      <dgm:prSet presAssocID="{F82195D8-7AE2-4CA8-8508-78862161F747}" presName="composite3" presStyleCnt="0"/>
      <dgm:spPr/>
    </dgm:pt>
    <dgm:pt modelId="{4E72083B-4E40-4D5F-B6C5-DB06E09C9C8C}" type="pres">
      <dgm:prSet presAssocID="{F82195D8-7AE2-4CA8-8508-78862161F747}" presName="background3" presStyleLbl="node3" presStyleIdx="0" presStyleCnt="4"/>
      <dgm:spPr/>
    </dgm:pt>
    <dgm:pt modelId="{BAAECD7C-E438-471B-AC03-CCF40D4B990A}" type="pres">
      <dgm:prSet presAssocID="{F82195D8-7AE2-4CA8-8508-78862161F747}" presName="text3" presStyleLbl="fgAcc3" presStyleIdx="0" presStyleCnt="4" custScaleX="1189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DA3714-FC6D-4431-AF5D-9430348012E5}" type="pres">
      <dgm:prSet presAssocID="{F82195D8-7AE2-4CA8-8508-78862161F747}" presName="hierChild4" presStyleCnt="0"/>
      <dgm:spPr/>
    </dgm:pt>
    <dgm:pt modelId="{DAF5DB09-817D-4691-94A6-2E31E5EB675B}" type="pres">
      <dgm:prSet presAssocID="{0A2D6D9F-D11F-483A-AF24-A2FE958BF06B}" presName="Name17" presStyleLbl="parChTrans1D3" presStyleIdx="1" presStyleCnt="4"/>
      <dgm:spPr/>
      <dgm:t>
        <a:bodyPr/>
        <a:lstStyle/>
        <a:p>
          <a:endParaRPr lang="ru-RU"/>
        </a:p>
      </dgm:t>
    </dgm:pt>
    <dgm:pt modelId="{7C133EC8-5E20-4E15-A86D-CEEFBDEC00B8}" type="pres">
      <dgm:prSet presAssocID="{5BFB09EB-FC82-4D8B-8E9C-07C5064601B7}" presName="hierRoot3" presStyleCnt="0"/>
      <dgm:spPr/>
    </dgm:pt>
    <dgm:pt modelId="{CCFBB975-3FAF-4648-838B-8CFCD82AC322}" type="pres">
      <dgm:prSet presAssocID="{5BFB09EB-FC82-4D8B-8E9C-07C5064601B7}" presName="composite3" presStyleCnt="0"/>
      <dgm:spPr/>
    </dgm:pt>
    <dgm:pt modelId="{7A865E17-56F3-4855-9F94-935CFCC50280}" type="pres">
      <dgm:prSet presAssocID="{5BFB09EB-FC82-4D8B-8E9C-07C5064601B7}" presName="background3" presStyleLbl="node3" presStyleIdx="1" presStyleCnt="4"/>
      <dgm:spPr/>
    </dgm:pt>
    <dgm:pt modelId="{F50D5550-6831-4FD0-ABD5-3405089D3DA2}" type="pres">
      <dgm:prSet presAssocID="{5BFB09EB-FC82-4D8B-8E9C-07C5064601B7}" presName="text3" presStyleLbl="fgAcc3" presStyleIdx="1" presStyleCnt="4" custScaleX="1396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D53B33-BF73-44C3-8446-74CCE25F6CF6}" type="pres">
      <dgm:prSet presAssocID="{5BFB09EB-FC82-4D8B-8E9C-07C5064601B7}" presName="hierChild4" presStyleCnt="0"/>
      <dgm:spPr/>
    </dgm:pt>
    <dgm:pt modelId="{702317B5-19A1-44B5-9D2F-ED8163C023CB}" type="pres">
      <dgm:prSet presAssocID="{BF4AF099-BC57-48AB-A00B-F408AE31C8C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C4232E1-C294-4F5E-A2CC-6E4472A02562}" type="pres">
      <dgm:prSet presAssocID="{04DA5313-60A5-4C00-9BC8-881B7A87E3DB}" presName="hierRoot2" presStyleCnt="0"/>
      <dgm:spPr/>
    </dgm:pt>
    <dgm:pt modelId="{62AD8C06-C44E-4AF7-941D-1C7AEC9CAB24}" type="pres">
      <dgm:prSet presAssocID="{04DA5313-60A5-4C00-9BC8-881B7A87E3DB}" presName="composite2" presStyleCnt="0"/>
      <dgm:spPr/>
    </dgm:pt>
    <dgm:pt modelId="{7E0A4DEA-C017-4C57-9EE4-E613F48AF0E0}" type="pres">
      <dgm:prSet presAssocID="{04DA5313-60A5-4C00-9BC8-881B7A87E3DB}" presName="background2" presStyleLbl="node2" presStyleIdx="1" presStyleCnt="2"/>
      <dgm:spPr/>
    </dgm:pt>
    <dgm:pt modelId="{401083B0-CB39-4684-A8A9-6A0E934B2D22}" type="pres">
      <dgm:prSet presAssocID="{04DA5313-60A5-4C00-9BC8-881B7A87E3DB}" presName="text2" presStyleLbl="fgAcc2" presStyleIdx="1" presStyleCnt="2" custScaleX="164996" custLinFactNeighborX="-82024" custLinFactNeighborY="5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9C23CB-E33A-4439-B427-69BFCBBE6AC8}" type="pres">
      <dgm:prSet presAssocID="{04DA5313-60A5-4C00-9BC8-881B7A87E3DB}" presName="hierChild3" presStyleCnt="0"/>
      <dgm:spPr/>
    </dgm:pt>
    <dgm:pt modelId="{A888B4D3-24E3-4D0F-B0ED-F321A8F09547}" type="pres">
      <dgm:prSet presAssocID="{F8242BCB-A6A4-44D4-981F-AFB453785578}" presName="Name17" presStyleLbl="parChTrans1D3" presStyleIdx="2" presStyleCnt="4"/>
      <dgm:spPr/>
      <dgm:t>
        <a:bodyPr/>
        <a:lstStyle/>
        <a:p>
          <a:endParaRPr lang="ru-RU"/>
        </a:p>
      </dgm:t>
    </dgm:pt>
    <dgm:pt modelId="{16EC3811-719F-402D-A66A-A22197182B3D}" type="pres">
      <dgm:prSet presAssocID="{730A7F36-F65A-4389-ABBE-D6E0BDAC7475}" presName="hierRoot3" presStyleCnt="0"/>
      <dgm:spPr/>
    </dgm:pt>
    <dgm:pt modelId="{56B0571F-3840-4861-B2E6-55259482E07D}" type="pres">
      <dgm:prSet presAssocID="{730A7F36-F65A-4389-ABBE-D6E0BDAC7475}" presName="composite3" presStyleCnt="0"/>
      <dgm:spPr/>
    </dgm:pt>
    <dgm:pt modelId="{CC3C7723-07BF-45F4-9A43-8B4194F771BD}" type="pres">
      <dgm:prSet presAssocID="{730A7F36-F65A-4389-ABBE-D6E0BDAC7475}" presName="background3" presStyleLbl="node3" presStyleIdx="2" presStyleCnt="4"/>
      <dgm:spPr/>
    </dgm:pt>
    <dgm:pt modelId="{7BB52334-41CC-4391-9CA7-09B62435B5E2}" type="pres">
      <dgm:prSet presAssocID="{730A7F36-F65A-4389-ABBE-D6E0BDAC7475}" presName="text3" presStyleLbl="fgAcc3" presStyleIdx="2" presStyleCnt="4" custScaleX="1748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2DACB7-D0EF-4093-AF15-F94A938A504E}" type="pres">
      <dgm:prSet presAssocID="{730A7F36-F65A-4389-ABBE-D6E0BDAC7475}" presName="hierChild4" presStyleCnt="0"/>
      <dgm:spPr/>
    </dgm:pt>
    <dgm:pt modelId="{85876014-DD02-4B25-9796-E4C0DD9E1141}" type="pres">
      <dgm:prSet presAssocID="{F35FD381-E680-4D6C-9E10-47C2A64B755F}" presName="Name17" presStyleLbl="parChTrans1D3" presStyleIdx="3" presStyleCnt="4"/>
      <dgm:spPr/>
      <dgm:t>
        <a:bodyPr/>
        <a:lstStyle/>
        <a:p>
          <a:endParaRPr lang="ru-RU"/>
        </a:p>
      </dgm:t>
    </dgm:pt>
    <dgm:pt modelId="{A2D620C9-ADE8-4C7A-8A62-563F45426559}" type="pres">
      <dgm:prSet presAssocID="{9685AAF5-9521-42B7-B303-8FA01DC6BC7D}" presName="hierRoot3" presStyleCnt="0"/>
      <dgm:spPr/>
    </dgm:pt>
    <dgm:pt modelId="{31B9E54D-9649-4198-83EB-C876C547284E}" type="pres">
      <dgm:prSet presAssocID="{9685AAF5-9521-42B7-B303-8FA01DC6BC7D}" presName="composite3" presStyleCnt="0"/>
      <dgm:spPr/>
    </dgm:pt>
    <dgm:pt modelId="{BC4E212D-E02D-4D25-9DA6-00132C7FE2AF}" type="pres">
      <dgm:prSet presAssocID="{9685AAF5-9521-42B7-B303-8FA01DC6BC7D}" presName="background3" presStyleLbl="node3" presStyleIdx="3" presStyleCnt="4"/>
      <dgm:spPr/>
    </dgm:pt>
    <dgm:pt modelId="{E883C47B-5D22-473B-9B92-4CE9D6085EAD}" type="pres">
      <dgm:prSet presAssocID="{9685AAF5-9521-42B7-B303-8FA01DC6BC7D}" presName="text3" presStyleLbl="fgAcc3" presStyleIdx="3" presStyleCnt="4" custScaleX="1172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9200D-0CE3-4F6B-8985-28A23EB8D4D7}" type="pres">
      <dgm:prSet presAssocID="{9685AAF5-9521-42B7-B303-8FA01DC6BC7D}" presName="hierChild4" presStyleCnt="0"/>
      <dgm:spPr/>
    </dgm:pt>
    <dgm:pt modelId="{DEDFCE86-FCAE-45EE-9745-77060DF1A547}" type="pres">
      <dgm:prSet presAssocID="{FC85A0B9-E73C-4588-9340-F41300789186}" presName="hierRoot1" presStyleCnt="0"/>
      <dgm:spPr/>
    </dgm:pt>
    <dgm:pt modelId="{8040B2B2-B438-44F5-84F8-42C78402A4A8}" type="pres">
      <dgm:prSet presAssocID="{FC85A0B9-E73C-4588-9340-F41300789186}" presName="composite" presStyleCnt="0"/>
      <dgm:spPr/>
    </dgm:pt>
    <dgm:pt modelId="{150C8E5C-896B-453C-ACFA-1E92160590E3}" type="pres">
      <dgm:prSet presAssocID="{FC85A0B9-E73C-4588-9340-F41300789186}" presName="background" presStyleLbl="node0" presStyleIdx="1" presStyleCnt="2"/>
      <dgm:spPr/>
    </dgm:pt>
    <dgm:pt modelId="{4408FD59-6E52-43FB-8509-C5A1B5C97614}" type="pres">
      <dgm:prSet presAssocID="{FC85A0B9-E73C-4588-9340-F41300789186}" presName="text" presStyleLbl="fgAcc0" presStyleIdx="1" presStyleCnt="2" custScaleX="121308" custLinFactY="100000" custLinFactNeighborX="-19582" custLinFactNeighborY="110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81F4CB-7437-4BA2-B620-6B6ADEC3C5D8}" type="pres">
      <dgm:prSet presAssocID="{FC85A0B9-E73C-4588-9340-F41300789186}" presName="hierChild2" presStyleCnt="0"/>
      <dgm:spPr/>
    </dgm:pt>
  </dgm:ptLst>
  <dgm:cxnLst>
    <dgm:cxn modelId="{0FFCAE67-F948-4CDA-92FE-0824977A3237}" type="presOf" srcId="{D2F534B8-5C20-4871-92FD-F62CF3E68C23}" destId="{232AFC7B-6E3B-419A-B21A-06DF253FB8E8}" srcOrd="0" destOrd="0" presId="urn:microsoft.com/office/officeart/2005/8/layout/hierarchy1"/>
    <dgm:cxn modelId="{266EE72D-43DC-4256-98F2-609CCC2EC06A}" srcId="{AD9E4EB4-F773-43E4-928B-6CA6BE87F234}" destId="{F82195D8-7AE2-4CA8-8508-78862161F747}" srcOrd="0" destOrd="0" parTransId="{57CFB538-99FC-404B-A160-A09319321BB7}" sibTransId="{132BDF71-0DE6-4BA1-9C59-9AE8440D1A95}"/>
    <dgm:cxn modelId="{24595EAF-B8B0-4BA8-A23A-BCE7A01D0D9D}" type="presOf" srcId="{F173DF24-B84F-40DC-BC3C-9279D80CF79D}" destId="{9FB1D81D-2A9D-45B6-8EAA-02F0643CAEA6}" srcOrd="0" destOrd="0" presId="urn:microsoft.com/office/officeart/2005/8/layout/hierarchy1"/>
    <dgm:cxn modelId="{8C1349D4-5D9C-4DC6-810D-61CBACE30EA5}" type="presOf" srcId="{FC85A0B9-E73C-4588-9340-F41300789186}" destId="{4408FD59-6E52-43FB-8509-C5A1B5C97614}" srcOrd="0" destOrd="0" presId="urn:microsoft.com/office/officeart/2005/8/layout/hierarchy1"/>
    <dgm:cxn modelId="{024A31D4-1ED3-42BA-8FAD-6FC508C795C0}" type="presOf" srcId="{5BFB09EB-FC82-4D8B-8E9C-07C5064601B7}" destId="{F50D5550-6831-4FD0-ABD5-3405089D3DA2}" srcOrd="0" destOrd="0" presId="urn:microsoft.com/office/officeart/2005/8/layout/hierarchy1"/>
    <dgm:cxn modelId="{EC0C5CF7-D777-4962-9B9E-2A7AD223B4E8}" srcId="{F3104461-2186-48E5-98DC-EE6DD6E78E4C}" destId="{04DA5313-60A5-4C00-9BC8-881B7A87E3DB}" srcOrd="1" destOrd="0" parTransId="{BF4AF099-BC57-48AB-A00B-F408AE31C8C9}" sibTransId="{FFB351BD-B4CD-49BF-BF2D-17C52613747B}"/>
    <dgm:cxn modelId="{AE4BBD98-2CD7-4EA3-8614-51A90D07D6AE}" type="presOf" srcId="{F3104461-2186-48E5-98DC-EE6DD6E78E4C}" destId="{A8593800-BFAE-45A5-938C-5786440E8523}" srcOrd="0" destOrd="0" presId="urn:microsoft.com/office/officeart/2005/8/layout/hierarchy1"/>
    <dgm:cxn modelId="{D2A3F5DF-7B66-4B3F-AD8D-C8C519166366}" srcId="{D2F534B8-5C20-4871-92FD-F62CF3E68C23}" destId="{FC85A0B9-E73C-4588-9340-F41300789186}" srcOrd="1" destOrd="0" parTransId="{A2AA0746-D0BB-4654-A91B-4E1EE3A93FFA}" sibTransId="{0F37AA3C-6279-4051-AA19-CEFAFFED571B}"/>
    <dgm:cxn modelId="{46069AB9-AEA1-4ED9-A9CC-088490F4396C}" type="presOf" srcId="{730A7F36-F65A-4389-ABBE-D6E0BDAC7475}" destId="{7BB52334-41CC-4391-9CA7-09B62435B5E2}" srcOrd="0" destOrd="0" presId="urn:microsoft.com/office/officeart/2005/8/layout/hierarchy1"/>
    <dgm:cxn modelId="{CAA93F3D-E782-4E08-98C8-D42DA3F1FA8B}" type="presOf" srcId="{F35FD381-E680-4D6C-9E10-47C2A64B755F}" destId="{85876014-DD02-4B25-9796-E4C0DD9E1141}" srcOrd="0" destOrd="0" presId="urn:microsoft.com/office/officeart/2005/8/layout/hierarchy1"/>
    <dgm:cxn modelId="{DA72F3D9-ED4B-4B52-A035-9C138DC605A4}" type="presOf" srcId="{9685AAF5-9521-42B7-B303-8FA01DC6BC7D}" destId="{E883C47B-5D22-473B-9B92-4CE9D6085EAD}" srcOrd="0" destOrd="0" presId="urn:microsoft.com/office/officeart/2005/8/layout/hierarchy1"/>
    <dgm:cxn modelId="{E96DA23D-D51A-41F1-A00E-F539E74F488A}" type="presOf" srcId="{AD9E4EB4-F773-43E4-928B-6CA6BE87F234}" destId="{634B89CA-0EC7-4360-92D1-C3FACB23C63E}" srcOrd="0" destOrd="0" presId="urn:microsoft.com/office/officeart/2005/8/layout/hierarchy1"/>
    <dgm:cxn modelId="{803C4AB4-0B51-4E59-A4CA-549FD0652550}" type="presOf" srcId="{F82195D8-7AE2-4CA8-8508-78862161F747}" destId="{BAAECD7C-E438-471B-AC03-CCF40D4B990A}" srcOrd="0" destOrd="0" presId="urn:microsoft.com/office/officeart/2005/8/layout/hierarchy1"/>
    <dgm:cxn modelId="{6FA63D57-B69F-4593-818B-136538F70149}" srcId="{04DA5313-60A5-4C00-9BC8-881B7A87E3DB}" destId="{730A7F36-F65A-4389-ABBE-D6E0BDAC7475}" srcOrd="0" destOrd="0" parTransId="{F8242BCB-A6A4-44D4-981F-AFB453785578}" sibTransId="{65B74F14-C525-46BA-8A8A-0148AA22C17E}"/>
    <dgm:cxn modelId="{54BC2040-7F8A-4126-8D20-9A5EF8D7D826}" srcId="{D2F534B8-5C20-4871-92FD-F62CF3E68C23}" destId="{F3104461-2186-48E5-98DC-EE6DD6E78E4C}" srcOrd="0" destOrd="0" parTransId="{43341890-45E4-41EB-97FE-908A1AAB1267}" sibTransId="{37FA74E8-3461-42D3-B53C-AE67215B16F9}"/>
    <dgm:cxn modelId="{2177328D-20F5-4C59-80F4-C112439BA046}" type="presOf" srcId="{F8242BCB-A6A4-44D4-981F-AFB453785578}" destId="{A888B4D3-24E3-4D0F-B0ED-F321A8F09547}" srcOrd="0" destOrd="0" presId="urn:microsoft.com/office/officeart/2005/8/layout/hierarchy1"/>
    <dgm:cxn modelId="{34D49AAE-16BE-4F24-BD7D-325B1F5F2A1D}" srcId="{AD9E4EB4-F773-43E4-928B-6CA6BE87F234}" destId="{5BFB09EB-FC82-4D8B-8E9C-07C5064601B7}" srcOrd="1" destOrd="0" parTransId="{0A2D6D9F-D11F-483A-AF24-A2FE958BF06B}" sibTransId="{43F541A5-DDB2-4728-B01F-F7166D753390}"/>
    <dgm:cxn modelId="{7D9249B0-25EB-4CEA-B6B5-2160A6487461}" type="presOf" srcId="{57CFB538-99FC-404B-A160-A09319321BB7}" destId="{9648E1FA-9927-4616-AE4A-3AB7FCB0A506}" srcOrd="0" destOrd="0" presId="urn:microsoft.com/office/officeart/2005/8/layout/hierarchy1"/>
    <dgm:cxn modelId="{AB2C81A7-F085-4F08-94A0-ED881B7B8070}" srcId="{04DA5313-60A5-4C00-9BC8-881B7A87E3DB}" destId="{9685AAF5-9521-42B7-B303-8FA01DC6BC7D}" srcOrd="1" destOrd="0" parTransId="{F35FD381-E680-4D6C-9E10-47C2A64B755F}" sibTransId="{319DA750-2620-490C-B704-3683EBA1FA70}"/>
    <dgm:cxn modelId="{6B3B25BC-ECE8-473C-AE2D-A37553135AD5}" type="presOf" srcId="{BF4AF099-BC57-48AB-A00B-F408AE31C8C9}" destId="{702317B5-19A1-44B5-9D2F-ED8163C023CB}" srcOrd="0" destOrd="0" presId="urn:microsoft.com/office/officeart/2005/8/layout/hierarchy1"/>
    <dgm:cxn modelId="{1AD9F010-049A-4AFA-9FA8-A18B6B04194E}" srcId="{F3104461-2186-48E5-98DC-EE6DD6E78E4C}" destId="{AD9E4EB4-F773-43E4-928B-6CA6BE87F234}" srcOrd="0" destOrd="0" parTransId="{F173DF24-B84F-40DC-BC3C-9279D80CF79D}" sibTransId="{BAA9DAEB-AF6E-4289-A758-72B757AE00BB}"/>
    <dgm:cxn modelId="{92EEF079-86D6-4FBE-950C-4EB2C8202B9D}" type="presOf" srcId="{04DA5313-60A5-4C00-9BC8-881B7A87E3DB}" destId="{401083B0-CB39-4684-A8A9-6A0E934B2D22}" srcOrd="0" destOrd="0" presId="urn:microsoft.com/office/officeart/2005/8/layout/hierarchy1"/>
    <dgm:cxn modelId="{122A2A5B-04EF-4542-AD7D-6966EEDC9C85}" type="presOf" srcId="{0A2D6D9F-D11F-483A-AF24-A2FE958BF06B}" destId="{DAF5DB09-817D-4691-94A6-2E31E5EB675B}" srcOrd="0" destOrd="0" presId="urn:microsoft.com/office/officeart/2005/8/layout/hierarchy1"/>
    <dgm:cxn modelId="{A261F03D-F78B-4379-BDAF-606D4A02C2F5}" type="presParOf" srcId="{232AFC7B-6E3B-419A-B21A-06DF253FB8E8}" destId="{620DB41F-FAEC-40B6-949D-3F92321B0EC7}" srcOrd="0" destOrd="0" presId="urn:microsoft.com/office/officeart/2005/8/layout/hierarchy1"/>
    <dgm:cxn modelId="{C40F7D8D-0E4C-496D-9A19-D1BF22DFD981}" type="presParOf" srcId="{620DB41F-FAEC-40B6-949D-3F92321B0EC7}" destId="{4741D9C8-E12B-4287-9A36-2D704E710084}" srcOrd="0" destOrd="0" presId="urn:microsoft.com/office/officeart/2005/8/layout/hierarchy1"/>
    <dgm:cxn modelId="{A44A98E4-E807-4149-B2B9-CD3BEDB53A27}" type="presParOf" srcId="{4741D9C8-E12B-4287-9A36-2D704E710084}" destId="{17DC5B2F-F771-49C2-BD2F-60DF1757CF56}" srcOrd="0" destOrd="0" presId="urn:microsoft.com/office/officeart/2005/8/layout/hierarchy1"/>
    <dgm:cxn modelId="{3786BC25-9BE6-497D-81AA-BBC6E84950B2}" type="presParOf" srcId="{4741D9C8-E12B-4287-9A36-2D704E710084}" destId="{A8593800-BFAE-45A5-938C-5786440E8523}" srcOrd="1" destOrd="0" presId="urn:microsoft.com/office/officeart/2005/8/layout/hierarchy1"/>
    <dgm:cxn modelId="{9453B302-2CBF-4FA4-AA63-74EA48E3EC39}" type="presParOf" srcId="{620DB41F-FAEC-40B6-949D-3F92321B0EC7}" destId="{EEBA68D3-1151-4EED-9607-824E578D131E}" srcOrd="1" destOrd="0" presId="urn:microsoft.com/office/officeart/2005/8/layout/hierarchy1"/>
    <dgm:cxn modelId="{8F26E1A7-B8B3-4520-81AB-F8868D6DE9F4}" type="presParOf" srcId="{EEBA68D3-1151-4EED-9607-824E578D131E}" destId="{9FB1D81D-2A9D-45B6-8EAA-02F0643CAEA6}" srcOrd="0" destOrd="0" presId="urn:microsoft.com/office/officeart/2005/8/layout/hierarchy1"/>
    <dgm:cxn modelId="{0C7D70AF-5F89-4687-865E-F2C1EC7A72D0}" type="presParOf" srcId="{EEBA68D3-1151-4EED-9607-824E578D131E}" destId="{B2D34AA8-AE4B-4B67-919C-ACD776E4F28F}" srcOrd="1" destOrd="0" presId="urn:microsoft.com/office/officeart/2005/8/layout/hierarchy1"/>
    <dgm:cxn modelId="{26319F95-F6B2-4049-A552-C2826E527958}" type="presParOf" srcId="{B2D34AA8-AE4B-4B67-919C-ACD776E4F28F}" destId="{A6B7BB7E-BDF6-4CA8-A37C-2E5F8208FC87}" srcOrd="0" destOrd="0" presId="urn:microsoft.com/office/officeart/2005/8/layout/hierarchy1"/>
    <dgm:cxn modelId="{AA25E980-1A11-4C8A-B45D-993EA0128CAA}" type="presParOf" srcId="{A6B7BB7E-BDF6-4CA8-A37C-2E5F8208FC87}" destId="{86A802AB-A0A6-4DE8-B3C2-DA7939BEF290}" srcOrd="0" destOrd="0" presId="urn:microsoft.com/office/officeart/2005/8/layout/hierarchy1"/>
    <dgm:cxn modelId="{2B6152A2-940C-4EF6-8604-C8C828DA5384}" type="presParOf" srcId="{A6B7BB7E-BDF6-4CA8-A37C-2E5F8208FC87}" destId="{634B89CA-0EC7-4360-92D1-C3FACB23C63E}" srcOrd="1" destOrd="0" presId="urn:microsoft.com/office/officeart/2005/8/layout/hierarchy1"/>
    <dgm:cxn modelId="{88EC6B53-0A6E-4010-955A-FFAE4ED18E15}" type="presParOf" srcId="{B2D34AA8-AE4B-4B67-919C-ACD776E4F28F}" destId="{90B8409C-9E97-402F-A04F-E46C38FDE549}" srcOrd="1" destOrd="0" presId="urn:microsoft.com/office/officeart/2005/8/layout/hierarchy1"/>
    <dgm:cxn modelId="{3092BBCB-C99A-4CA1-9CDF-CFA0281256A1}" type="presParOf" srcId="{90B8409C-9E97-402F-A04F-E46C38FDE549}" destId="{9648E1FA-9927-4616-AE4A-3AB7FCB0A506}" srcOrd="0" destOrd="0" presId="urn:microsoft.com/office/officeart/2005/8/layout/hierarchy1"/>
    <dgm:cxn modelId="{E550080B-F41D-472C-BD9B-6902AC1027BB}" type="presParOf" srcId="{90B8409C-9E97-402F-A04F-E46C38FDE549}" destId="{FD966D0F-9F8B-4810-B907-D64024428907}" srcOrd="1" destOrd="0" presId="urn:microsoft.com/office/officeart/2005/8/layout/hierarchy1"/>
    <dgm:cxn modelId="{8DB1C535-B40B-4013-A287-C777F27A0A19}" type="presParOf" srcId="{FD966D0F-9F8B-4810-B907-D64024428907}" destId="{A6F67CCD-2AE6-4070-8E23-8A904FB497BB}" srcOrd="0" destOrd="0" presId="urn:microsoft.com/office/officeart/2005/8/layout/hierarchy1"/>
    <dgm:cxn modelId="{15553C82-2A89-4814-B0FF-740A2573A4EC}" type="presParOf" srcId="{A6F67CCD-2AE6-4070-8E23-8A904FB497BB}" destId="{4E72083B-4E40-4D5F-B6C5-DB06E09C9C8C}" srcOrd="0" destOrd="0" presId="urn:microsoft.com/office/officeart/2005/8/layout/hierarchy1"/>
    <dgm:cxn modelId="{1AB2DD79-FBB1-46F1-B13D-C3BDB58DED41}" type="presParOf" srcId="{A6F67CCD-2AE6-4070-8E23-8A904FB497BB}" destId="{BAAECD7C-E438-471B-AC03-CCF40D4B990A}" srcOrd="1" destOrd="0" presId="urn:microsoft.com/office/officeart/2005/8/layout/hierarchy1"/>
    <dgm:cxn modelId="{35E5B873-8605-4FA7-A7B3-2BAC4BBFC405}" type="presParOf" srcId="{FD966D0F-9F8B-4810-B907-D64024428907}" destId="{17DA3714-FC6D-4431-AF5D-9430348012E5}" srcOrd="1" destOrd="0" presId="urn:microsoft.com/office/officeart/2005/8/layout/hierarchy1"/>
    <dgm:cxn modelId="{FE1EC0FE-17BD-452B-B6F5-88B7AE5C6547}" type="presParOf" srcId="{90B8409C-9E97-402F-A04F-E46C38FDE549}" destId="{DAF5DB09-817D-4691-94A6-2E31E5EB675B}" srcOrd="2" destOrd="0" presId="urn:microsoft.com/office/officeart/2005/8/layout/hierarchy1"/>
    <dgm:cxn modelId="{AA6F7316-FFC9-4E90-8D6F-9D9EEB111378}" type="presParOf" srcId="{90B8409C-9E97-402F-A04F-E46C38FDE549}" destId="{7C133EC8-5E20-4E15-A86D-CEEFBDEC00B8}" srcOrd="3" destOrd="0" presId="urn:microsoft.com/office/officeart/2005/8/layout/hierarchy1"/>
    <dgm:cxn modelId="{0793EA2C-5C4C-4271-AD35-A7CF3AA80D67}" type="presParOf" srcId="{7C133EC8-5E20-4E15-A86D-CEEFBDEC00B8}" destId="{CCFBB975-3FAF-4648-838B-8CFCD82AC322}" srcOrd="0" destOrd="0" presId="urn:microsoft.com/office/officeart/2005/8/layout/hierarchy1"/>
    <dgm:cxn modelId="{28C278D3-2E9A-41F8-AE01-D33E0FF7F84F}" type="presParOf" srcId="{CCFBB975-3FAF-4648-838B-8CFCD82AC322}" destId="{7A865E17-56F3-4855-9F94-935CFCC50280}" srcOrd="0" destOrd="0" presId="urn:microsoft.com/office/officeart/2005/8/layout/hierarchy1"/>
    <dgm:cxn modelId="{A7F26639-E5E5-4C21-9C96-03935B40C3E8}" type="presParOf" srcId="{CCFBB975-3FAF-4648-838B-8CFCD82AC322}" destId="{F50D5550-6831-4FD0-ABD5-3405089D3DA2}" srcOrd="1" destOrd="0" presId="urn:microsoft.com/office/officeart/2005/8/layout/hierarchy1"/>
    <dgm:cxn modelId="{56B9A012-C80D-4EFE-93BA-02BB0B3A8679}" type="presParOf" srcId="{7C133EC8-5E20-4E15-A86D-CEEFBDEC00B8}" destId="{E6D53B33-BF73-44C3-8446-74CCE25F6CF6}" srcOrd="1" destOrd="0" presId="urn:microsoft.com/office/officeart/2005/8/layout/hierarchy1"/>
    <dgm:cxn modelId="{01165EF0-DB9B-41A4-8797-5E5FF96A4D67}" type="presParOf" srcId="{EEBA68D3-1151-4EED-9607-824E578D131E}" destId="{702317B5-19A1-44B5-9D2F-ED8163C023CB}" srcOrd="2" destOrd="0" presId="urn:microsoft.com/office/officeart/2005/8/layout/hierarchy1"/>
    <dgm:cxn modelId="{28E91BA6-0844-4C56-8949-7CAF94F4969A}" type="presParOf" srcId="{EEBA68D3-1151-4EED-9607-824E578D131E}" destId="{DC4232E1-C294-4F5E-A2CC-6E4472A02562}" srcOrd="3" destOrd="0" presId="urn:microsoft.com/office/officeart/2005/8/layout/hierarchy1"/>
    <dgm:cxn modelId="{E50B72E1-DEDA-482B-880F-A527F286A975}" type="presParOf" srcId="{DC4232E1-C294-4F5E-A2CC-6E4472A02562}" destId="{62AD8C06-C44E-4AF7-941D-1C7AEC9CAB24}" srcOrd="0" destOrd="0" presId="urn:microsoft.com/office/officeart/2005/8/layout/hierarchy1"/>
    <dgm:cxn modelId="{EC735775-339F-49AF-95D5-1CFA7D019DE1}" type="presParOf" srcId="{62AD8C06-C44E-4AF7-941D-1C7AEC9CAB24}" destId="{7E0A4DEA-C017-4C57-9EE4-E613F48AF0E0}" srcOrd="0" destOrd="0" presId="urn:microsoft.com/office/officeart/2005/8/layout/hierarchy1"/>
    <dgm:cxn modelId="{044E1F2C-A592-4A43-9840-D1AB6FC36DC4}" type="presParOf" srcId="{62AD8C06-C44E-4AF7-941D-1C7AEC9CAB24}" destId="{401083B0-CB39-4684-A8A9-6A0E934B2D22}" srcOrd="1" destOrd="0" presId="urn:microsoft.com/office/officeart/2005/8/layout/hierarchy1"/>
    <dgm:cxn modelId="{2EDB412D-E26D-4977-837E-8D7B941BE925}" type="presParOf" srcId="{DC4232E1-C294-4F5E-A2CC-6E4472A02562}" destId="{319C23CB-E33A-4439-B427-69BFCBBE6AC8}" srcOrd="1" destOrd="0" presId="urn:microsoft.com/office/officeart/2005/8/layout/hierarchy1"/>
    <dgm:cxn modelId="{A938C7CA-2A21-4C63-B3CF-E866FFD74C3B}" type="presParOf" srcId="{319C23CB-E33A-4439-B427-69BFCBBE6AC8}" destId="{A888B4D3-24E3-4D0F-B0ED-F321A8F09547}" srcOrd="0" destOrd="0" presId="urn:microsoft.com/office/officeart/2005/8/layout/hierarchy1"/>
    <dgm:cxn modelId="{60298351-CE81-4A28-B884-3BA6264F965E}" type="presParOf" srcId="{319C23CB-E33A-4439-B427-69BFCBBE6AC8}" destId="{16EC3811-719F-402D-A66A-A22197182B3D}" srcOrd="1" destOrd="0" presId="urn:microsoft.com/office/officeart/2005/8/layout/hierarchy1"/>
    <dgm:cxn modelId="{E9EECDC6-6EA5-43DB-A145-0F4E3353029F}" type="presParOf" srcId="{16EC3811-719F-402D-A66A-A22197182B3D}" destId="{56B0571F-3840-4861-B2E6-55259482E07D}" srcOrd="0" destOrd="0" presId="urn:microsoft.com/office/officeart/2005/8/layout/hierarchy1"/>
    <dgm:cxn modelId="{C6A44D9F-38C0-408F-81E8-A69C9DFEED5B}" type="presParOf" srcId="{56B0571F-3840-4861-B2E6-55259482E07D}" destId="{CC3C7723-07BF-45F4-9A43-8B4194F771BD}" srcOrd="0" destOrd="0" presId="urn:microsoft.com/office/officeart/2005/8/layout/hierarchy1"/>
    <dgm:cxn modelId="{284DB511-FFF8-4851-82BB-A5A53DDBB119}" type="presParOf" srcId="{56B0571F-3840-4861-B2E6-55259482E07D}" destId="{7BB52334-41CC-4391-9CA7-09B62435B5E2}" srcOrd="1" destOrd="0" presId="urn:microsoft.com/office/officeart/2005/8/layout/hierarchy1"/>
    <dgm:cxn modelId="{830639C1-D074-4AD2-ACC9-9C29859CBF50}" type="presParOf" srcId="{16EC3811-719F-402D-A66A-A22197182B3D}" destId="{EE2DACB7-D0EF-4093-AF15-F94A938A504E}" srcOrd="1" destOrd="0" presId="urn:microsoft.com/office/officeart/2005/8/layout/hierarchy1"/>
    <dgm:cxn modelId="{62ED5A70-2B2D-4E3E-BAC1-B162D6A35B0F}" type="presParOf" srcId="{319C23CB-E33A-4439-B427-69BFCBBE6AC8}" destId="{85876014-DD02-4B25-9796-E4C0DD9E1141}" srcOrd="2" destOrd="0" presId="urn:microsoft.com/office/officeart/2005/8/layout/hierarchy1"/>
    <dgm:cxn modelId="{2353D7F2-421E-4395-97AB-528773BBD0FD}" type="presParOf" srcId="{319C23CB-E33A-4439-B427-69BFCBBE6AC8}" destId="{A2D620C9-ADE8-4C7A-8A62-563F45426559}" srcOrd="3" destOrd="0" presId="urn:microsoft.com/office/officeart/2005/8/layout/hierarchy1"/>
    <dgm:cxn modelId="{3FF639D2-82C8-4A7F-896C-F4EF79170115}" type="presParOf" srcId="{A2D620C9-ADE8-4C7A-8A62-563F45426559}" destId="{31B9E54D-9649-4198-83EB-C876C547284E}" srcOrd="0" destOrd="0" presId="urn:microsoft.com/office/officeart/2005/8/layout/hierarchy1"/>
    <dgm:cxn modelId="{21AC3B84-B14A-4289-971C-DB29AA6F783D}" type="presParOf" srcId="{31B9E54D-9649-4198-83EB-C876C547284E}" destId="{BC4E212D-E02D-4D25-9DA6-00132C7FE2AF}" srcOrd="0" destOrd="0" presId="urn:microsoft.com/office/officeart/2005/8/layout/hierarchy1"/>
    <dgm:cxn modelId="{349A864C-2332-487A-94D9-E89A38D363E8}" type="presParOf" srcId="{31B9E54D-9649-4198-83EB-C876C547284E}" destId="{E883C47B-5D22-473B-9B92-4CE9D6085EAD}" srcOrd="1" destOrd="0" presId="urn:microsoft.com/office/officeart/2005/8/layout/hierarchy1"/>
    <dgm:cxn modelId="{4D29853F-5A8F-415A-893D-609A231F6301}" type="presParOf" srcId="{A2D620C9-ADE8-4C7A-8A62-563F45426559}" destId="{7299200D-0CE3-4F6B-8985-28A23EB8D4D7}" srcOrd="1" destOrd="0" presId="urn:microsoft.com/office/officeart/2005/8/layout/hierarchy1"/>
    <dgm:cxn modelId="{5AC5065A-994C-4341-B0B4-2DB927D1CCEF}" type="presParOf" srcId="{232AFC7B-6E3B-419A-B21A-06DF253FB8E8}" destId="{DEDFCE86-FCAE-45EE-9745-77060DF1A547}" srcOrd="1" destOrd="0" presId="urn:microsoft.com/office/officeart/2005/8/layout/hierarchy1"/>
    <dgm:cxn modelId="{D4040064-81E9-4ABC-9083-8E6735247A3F}" type="presParOf" srcId="{DEDFCE86-FCAE-45EE-9745-77060DF1A547}" destId="{8040B2B2-B438-44F5-84F8-42C78402A4A8}" srcOrd="0" destOrd="0" presId="urn:microsoft.com/office/officeart/2005/8/layout/hierarchy1"/>
    <dgm:cxn modelId="{A6BA6818-EE7F-47F1-9B3D-3CC16A86421E}" type="presParOf" srcId="{8040B2B2-B438-44F5-84F8-42C78402A4A8}" destId="{150C8E5C-896B-453C-ACFA-1E92160590E3}" srcOrd="0" destOrd="0" presId="urn:microsoft.com/office/officeart/2005/8/layout/hierarchy1"/>
    <dgm:cxn modelId="{5DD9C3FA-198B-4D0E-9D92-CB4036490D96}" type="presParOf" srcId="{8040B2B2-B438-44F5-84F8-42C78402A4A8}" destId="{4408FD59-6E52-43FB-8509-C5A1B5C97614}" srcOrd="1" destOrd="0" presId="urn:microsoft.com/office/officeart/2005/8/layout/hierarchy1"/>
    <dgm:cxn modelId="{46BEA40F-2ABC-4BEC-8F29-D1E6D7461E69}" type="presParOf" srcId="{DEDFCE86-FCAE-45EE-9745-77060DF1A547}" destId="{7181F4CB-7437-4BA2-B620-6B6ADEC3C5D8}" srcOrd="1" destOrd="0" presId="urn:microsoft.com/office/officeart/2005/8/layout/hierarchy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4CC6E-C3C7-477D-AA4A-BEC7192A5A83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A79B54-B1F0-4CC0-ACC7-80AF846C6522}">
      <dgm:prSet phldrT="[Текст]" custT="1"/>
      <dgm:spPr/>
      <dgm:t>
        <a:bodyPr/>
        <a:lstStyle/>
        <a:p>
          <a:r>
            <a:rPr lang="ru-RU" sz="1200" b="1" dirty="0"/>
            <a:t>1. Разработаны и утверждены локальные нормативно-правовые акты, определяющие порядок организации инновационной деятельности, подготовлена организационно-методическая документация по реализации проекта.</a:t>
          </a:r>
        </a:p>
      </dgm:t>
    </dgm:pt>
    <dgm:pt modelId="{7C75A340-7A8C-4ED1-9E17-18AA2EB84B61}" type="parTrans" cxnId="{F730CCCF-3531-4806-9E8D-4A0E2A219CC1}">
      <dgm:prSet/>
      <dgm:spPr/>
      <dgm:t>
        <a:bodyPr/>
        <a:lstStyle/>
        <a:p>
          <a:endParaRPr lang="ru-RU"/>
        </a:p>
      </dgm:t>
    </dgm:pt>
    <dgm:pt modelId="{EBDF0244-A2A3-4E66-AB08-A5BED684A7E3}" type="sibTrans" cxnId="{F730CCCF-3531-4806-9E8D-4A0E2A219CC1}">
      <dgm:prSet/>
      <dgm:spPr/>
      <dgm:t>
        <a:bodyPr/>
        <a:lstStyle/>
        <a:p>
          <a:endParaRPr lang="ru-RU"/>
        </a:p>
      </dgm:t>
    </dgm:pt>
    <dgm:pt modelId="{2A1CB02F-C681-4273-B8A0-8FDDD34643EE}">
      <dgm:prSet phldrT="[Текст]" custT="1"/>
      <dgm:spPr/>
      <dgm:t>
        <a:bodyPr/>
        <a:lstStyle/>
        <a:p>
          <a:endParaRPr lang="ru-RU" sz="1200" b="1" dirty="0"/>
        </a:p>
        <a:p>
          <a:r>
            <a:rPr lang="ru-RU" sz="1200" b="1" dirty="0"/>
            <a:t>3. Описана модель формирования личностных и коммуникативных базовых учебных действий в учебной и внеурочной деятельности.</a:t>
          </a:r>
        </a:p>
      </dgm:t>
    </dgm:pt>
    <dgm:pt modelId="{11D08FD9-99F7-48F9-AAD2-BF6AA91402E7}" type="parTrans" cxnId="{A3E4A191-CF91-4E00-B37A-802AF0FCCCAE}">
      <dgm:prSet/>
      <dgm:spPr/>
      <dgm:t>
        <a:bodyPr/>
        <a:lstStyle/>
        <a:p>
          <a:endParaRPr lang="ru-RU"/>
        </a:p>
      </dgm:t>
    </dgm:pt>
    <dgm:pt modelId="{5E670BD1-82E4-406C-9D98-7D223B13DC2A}" type="sibTrans" cxnId="{A3E4A191-CF91-4E00-B37A-802AF0FCCCAE}">
      <dgm:prSet/>
      <dgm:spPr/>
      <dgm:t>
        <a:bodyPr/>
        <a:lstStyle/>
        <a:p>
          <a:endParaRPr lang="ru-RU"/>
        </a:p>
      </dgm:t>
    </dgm:pt>
    <dgm:pt modelId="{F5D33E87-3AB7-4C70-8248-937AFB5DAA7B}">
      <dgm:prSet phldrT="[Текст]"/>
      <dgm:spPr/>
      <dgm:t>
        <a:bodyPr/>
        <a:lstStyle/>
        <a:p>
          <a:r>
            <a:rPr lang="ru-RU" b="1" dirty="0"/>
            <a:t>2. Подготовлено программно-методическое обеспечение, включающие содержание образовательной деятельности, направленное на формирование  личностных и коммуникативных БУД</a:t>
          </a:r>
        </a:p>
      </dgm:t>
    </dgm:pt>
    <dgm:pt modelId="{CC2ACCF7-F754-4831-AAF5-63548286BD0F}" type="parTrans" cxnId="{BAD3B175-4BF9-4038-8B09-19E4FCD942F4}">
      <dgm:prSet/>
      <dgm:spPr/>
      <dgm:t>
        <a:bodyPr/>
        <a:lstStyle/>
        <a:p>
          <a:endParaRPr lang="ru-RU"/>
        </a:p>
      </dgm:t>
    </dgm:pt>
    <dgm:pt modelId="{5963F55C-C6D4-452C-A4D4-CF7670F0710F}" type="sibTrans" cxnId="{BAD3B175-4BF9-4038-8B09-19E4FCD942F4}">
      <dgm:prSet/>
      <dgm:spPr/>
      <dgm:t>
        <a:bodyPr/>
        <a:lstStyle/>
        <a:p>
          <a:endParaRPr lang="ru-RU"/>
        </a:p>
      </dgm:t>
    </dgm:pt>
    <dgm:pt modelId="{24DA5E61-B0EE-46A7-8D33-EE7DE92B75DE}" type="pres">
      <dgm:prSet presAssocID="{4534CC6E-C3C7-477D-AA4A-BEC7192A5A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BCEE06-AF6D-4CA1-896F-E985438DD901}" type="pres">
      <dgm:prSet presAssocID="{4534CC6E-C3C7-477D-AA4A-BEC7192A5A83}" presName="bkgdShp" presStyleLbl="alignAccFollowNode1" presStyleIdx="0" presStyleCnt="1" custLinFactNeighborY="-10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D4F4000-F52E-4A9D-A9E8-93C7A9791A84}" type="pres">
      <dgm:prSet presAssocID="{4534CC6E-C3C7-477D-AA4A-BEC7192A5A83}" presName="linComp" presStyleCnt="0"/>
      <dgm:spPr/>
    </dgm:pt>
    <dgm:pt modelId="{FAD4C024-FB36-4FC9-9607-7D21C20139E4}" type="pres">
      <dgm:prSet presAssocID="{F5D33E87-3AB7-4C70-8248-937AFB5DAA7B}" presName="compNode" presStyleCnt="0"/>
      <dgm:spPr/>
    </dgm:pt>
    <dgm:pt modelId="{892CE868-923F-4F53-991D-90544E67F992}" type="pres">
      <dgm:prSet presAssocID="{F5D33E87-3AB7-4C70-8248-937AFB5DAA7B}" presName="node" presStyleLbl="node1" presStyleIdx="0" presStyleCnt="3" custScaleY="88655" custLinFactX="7279" custLinFactNeighborX="100000" custLinFactNeighborY="-2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8A1E2-0181-42FB-B44D-B4E281936A46}" type="pres">
      <dgm:prSet presAssocID="{F5D33E87-3AB7-4C70-8248-937AFB5DAA7B}" presName="invisiNode" presStyleLbl="node1" presStyleIdx="0" presStyleCnt="3"/>
      <dgm:spPr/>
    </dgm:pt>
    <dgm:pt modelId="{1700BA1B-E755-49B4-BD33-99374F811889}" type="pres">
      <dgm:prSet presAssocID="{F5D33E87-3AB7-4C70-8248-937AFB5DAA7B}" presName="imagNode" presStyleLbl="fgImgPlace1" presStyleIdx="0" presStyleCnt="3" custScaleX="54238" custScaleY="103644" custLinFactNeighborX="-27015" custLinFactNeighborY="-5623"/>
      <dgm:spPr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  <dgm:pt modelId="{B3CD081C-DEA6-48F6-AFE2-7045FCCC633A}" type="pres">
      <dgm:prSet presAssocID="{5963F55C-C6D4-452C-A4D4-CF7670F071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670934-71B1-4AD0-8279-39BBFD226B67}" type="pres">
      <dgm:prSet presAssocID="{7DA79B54-B1F0-4CC0-ACC7-80AF846C6522}" presName="compNode" presStyleCnt="0"/>
      <dgm:spPr/>
    </dgm:pt>
    <dgm:pt modelId="{1E11A2B2-6753-4B33-AE2C-C9AE2B7EC9E1}" type="pres">
      <dgm:prSet presAssocID="{7DA79B54-B1F0-4CC0-ACC7-80AF846C6522}" presName="node" presStyleLbl="node1" presStyleIdx="1" presStyleCnt="3" custScaleX="89461" custScaleY="93252" custLinFactX="-11175" custLinFactNeighborX="-100000" custLinFactNeighborY="-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575D6-4515-4B44-91D0-31C818F27E2B}" type="pres">
      <dgm:prSet presAssocID="{7DA79B54-B1F0-4CC0-ACC7-80AF846C6522}" presName="invisiNode" presStyleLbl="node1" presStyleIdx="1" presStyleCnt="3"/>
      <dgm:spPr/>
    </dgm:pt>
    <dgm:pt modelId="{839804D7-F7B1-4FB2-8CF8-8DD34C82DE90}" type="pres">
      <dgm:prSet presAssocID="{7DA79B54-B1F0-4CC0-ACC7-80AF846C6522}" presName="imagNode" presStyleLbl="fgImgPlace1" presStyleIdx="1" presStyleCnt="3" custScaleX="38709" custScaleY="102625" custLinFactNeighborX="-86529" custLinFactNeighborY="-4217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  <dgm:pt modelId="{D67E05F1-7C7C-4E6F-8461-F2D4A2B7861E}" type="pres">
      <dgm:prSet presAssocID="{EBDF0244-A2A3-4E66-AB08-A5BED684A7E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719F6F-B11E-4228-9B51-946711FC15DF}" type="pres">
      <dgm:prSet presAssocID="{2A1CB02F-C681-4273-B8A0-8FDDD34643EE}" presName="compNode" presStyleCnt="0"/>
      <dgm:spPr/>
    </dgm:pt>
    <dgm:pt modelId="{E8FF6903-73A5-434E-A5AB-FFBF0FB8D7BB}" type="pres">
      <dgm:prSet presAssocID="{2A1CB02F-C681-4273-B8A0-8FDDD34643EE}" presName="node" presStyleLbl="node1" presStyleIdx="2" presStyleCnt="3" custScaleX="88929" custScaleY="85848" custLinFactNeighborX="-1665" custLinFactNeighborY="-4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66B0F-3122-4FAA-84A4-EFED461815D6}" type="pres">
      <dgm:prSet presAssocID="{2A1CB02F-C681-4273-B8A0-8FDDD34643EE}" presName="invisiNode" presStyleLbl="node1" presStyleIdx="2" presStyleCnt="3"/>
      <dgm:spPr/>
    </dgm:pt>
    <dgm:pt modelId="{558D4627-79CA-48F4-BEA4-D03021AD26CC}" type="pres">
      <dgm:prSet presAssocID="{2A1CB02F-C681-4273-B8A0-8FDDD34643EE}" presName="imagNode" presStyleLbl="fgImgPlace1" presStyleIdx="2" presStyleCnt="3" custScaleX="84274" custScaleY="111061" custLinFactNeighborX="448" custLinFactNeighborY="-3084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</dgm:ptLst>
  <dgm:cxnLst>
    <dgm:cxn modelId="{FD61123E-CC40-4972-8262-E3B46302F644}" type="presOf" srcId="{5963F55C-C6D4-452C-A4D4-CF7670F0710F}" destId="{B3CD081C-DEA6-48F6-AFE2-7045FCCC633A}" srcOrd="0" destOrd="0" presId="urn:microsoft.com/office/officeart/2005/8/layout/pList2#1"/>
    <dgm:cxn modelId="{BAD3B175-4BF9-4038-8B09-19E4FCD942F4}" srcId="{4534CC6E-C3C7-477D-AA4A-BEC7192A5A83}" destId="{F5D33E87-3AB7-4C70-8248-937AFB5DAA7B}" srcOrd="0" destOrd="0" parTransId="{CC2ACCF7-F754-4831-AAF5-63548286BD0F}" sibTransId="{5963F55C-C6D4-452C-A4D4-CF7670F0710F}"/>
    <dgm:cxn modelId="{F730CCCF-3531-4806-9E8D-4A0E2A219CC1}" srcId="{4534CC6E-C3C7-477D-AA4A-BEC7192A5A83}" destId="{7DA79B54-B1F0-4CC0-ACC7-80AF846C6522}" srcOrd="1" destOrd="0" parTransId="{7C75A340-7A8C-4ED1-9E17-18AA2EB84B61}" sibTransId="{EBDF0244-A2A3-4E66-AB08-A5BED684A7E3}"/>
    <dgm:cxn modelId="{2B2FCD4C-00D9-496A-B122-10F7029820A8}" type="presOf" srcId="{EBDF0244-A2A3-4E66-AB08-A5BED684A7E3}" destId="{D67E05F1-7C7C-4E6F-8461-F2D4A2B7861E}" srcOrd="0" destOrd="0" presId="urn:microsoft.com/office/officeart/2005/8/layout/pList2#1"/>
    <dgm:cxn modelId="{643BEEB2-4F90-48A9-A1A1-25DC7B62421E}" type="presOf" srcId="{4534CC6E-C3C7-477D-AA4A-BEC7192A5A83}" destId="{24DA5E61-B0EE-46A7-8D33-EE7DE92B75DE}" srcOrd="0" destOrd="0" presId="urn:microsoft.com/office/officeart/2005/8/layout/pList2#1"/>
    <dgm:cxn modelId="{B921BD1D-8A7C-41D6-A520-5BF7EC8B1A21}" type="presOf" srcId="{F5D33E87-3AB7-4C70-8248-937AFB5DAA7B}" destId="{892CE868-923F-4F53-991D-90544E67F992}" srcOrd="0" destOrd="0" presId="urn:microsoft.com/office/officeart/2005/8/layout/pList2#1"/>
    <dgm:cxn modelId="{A3E4A191-CF91-4E00-B37A-802AF0FCCCAE}" srcId="{4534CC6E-C3C7-477D-AA4A-BEC7192A5A83}" destId="{2A1CB02F-C681-4273-B8A0-8FDDD34643EE}" srcOrd="2" destOrd="0" parTransId="{11D08FD9-99F7-48F9-AAD2-BF6AA91402E7}" sibTransId="{5E670BD1-82E4-406C-9D98-7D223B13DC2A}"/>
    <dgm:cxn modelId="{9E62DE22-0E27-434A-B3D8-4E0AF7787D12}" type="presOf" srcId="{7DA79B54-B1F0-4CC0-ACC7-80AF846C6522}" destId="{1E11A2B2-6753-4B33-AE2C-C9AE2B7EC9E1}" srcOrd="0" destOrd="0" presId="urn:microsoft.com/office/officeart/2005/8/layout/pList2#1"/>
    <dgm:cxn modelId="{3B21593E-0CFD-45FB-9683-E6B45A57962F}" type="presOf" srcId="{2A1CB02F-C681-4273-B8A0-8FDDD34643EE}" destId="{E8FF6903-73A5-434E-A5AB-FFBF0FB8D7BB}" srcOrd="0" destOrd="0" presId="urn:microsoft.com/office/officeart/2005/8/layout/pList2#1"/>
    <dgm:cxn modelId="{D9D52946-EECE-41A2-A956-75B87E1EAB91}" type="presParOf" srcId="{24DA5E61-B0EE-46A7-8D33-EE7DE92B75DE}" destId="{11BCEE06-AF6D-4CA1-896F-E985438DD901}" srcOrd="0" destOrd="0" presId="urn:microsoft.com/office/officeart/2005/8/layout/pList2#1"/>
    <dgm:cxn modelId="{A3480BA3-8F8F-4158-9647-DF3DF32D0569}" type="presParOf" srcId="{24DA5E61-B0EE-46A7-8D33-EE7DE92B75DE}" destId="{6D4F4000-F52E-4A9D-A9E8-93C7A9791A84}" srcOrd="1" destOrd="0" presId="urn:microsoft.com/office/officeart/2005/8/layout/pList2#1"/>
    <dgm:cxn modelId="{707868B3-7D47-414D-808A-B9BC70E7D851}" type="presParOf" srcId="{6D4F4000-F52E-4A9D-A9E8-93C7A9791A84}" destId="{FAD4C024-FB36-4FC9-9607-7D21C20139E4}" srcOrd="0" destOrd="0" presId="urn:microsoft.com/office/officeart/2005/8/layout/pList2#1"/>
    <dgm:cxn modelId="{94752348-29D0-4794-8530-7F9719FA72EE}" type="presParOf" srcId="{FAD4C024-FB36-4FC9-9607-7D21C20139E4}" destId="{892CE868-923F-4F53-991D-90544E67F992}" srcOrd="0" destOrd="0" presId="urn:microsoft.com/office/officeart/2005/8/layout/pList2#1"/>
    <dgm:cxn modelId="{406DECB9-7A34-44BE-AD8E-7855AAA763A7}" type="presParOf" srcId="{FAD4C024-FB36-4FC9-9607-7D21C20139E4}" destId="{2738A1E2-0181-42FB-B44D-B4E281936A46}" srcOrd="1" destOrd="0" presId="urn:microsoft.com/office/officeart/2005/8/layout/pList2#1"/>
    <dgm:cxn modelId="{708D22E1-6F02-4619-B266-CE045AF1226E}" type="presParOf" srcId="{FAD4C024-FB36-4FC9-9607-7D21C20139E4}" destId="{1700BA1B-E755-49B4-BD33-99374F811889}" srcOrd="2" destOrd="0" presId="urn:microsoft.com/office/officeart/2005/8/layout/pList2#1"/>
    <dgm:cxn modelId="{E69B713C-26B8-4357-8DF5-C435361301F1}" type="presParOf" srcId="{6D4F4000-F52E-4A9D-A9E8-93C7A9791A84}" destId="{B3CD081C-DEA6-48F6-AFE2-7045FCCC633A}" srcOrd="1" destOrd="0" presId="urn:microsoft.com/office/officeart/2005/8/layout/pList2#1"/>
    <dgm:cxn modelId="{EC07D292-EA2F-424A-94B7-2F6B5B6D45EA}" type="presParOf" srcId="{6D4F4000-F52E-4A9D-A9E8-93C7A9791A84}" destId="{6E670934-71B1-4AD0-8279-39BBFD226B67}" srcOrd="2" destOrd="0" presId="urn:microsoft.com/office/officeart/2005/8/layout/pList2#1"/>
    <dgm:cxn modelId="{F76CEA60-4E15-4CA5-AE1C-FB023F9540D1}" type="presParOf" srcId="{6E670934-71B1-4AD0-8279-39BBFD226B67}" destId="{1E11A2B2-6753-4B33-AE2C-C9AE2B7EC9E1}" srcOrd="0" destOrd="0" presId="urn:microsoft.com/office/officeart/2005/8/layout/pList2#1"/>
    <dgm:cxn modelId="{9D1E9019-52FC-4C4D-B0BF-FF03142ED1E8}" type="presParOf" srcId="{6E670934-71B1-4AD0-8279-39BBFD226B67}" destId="{697575D6-4515-4B44-91D0-31C818F27E2B}" srcOrd="1" destOrd="0" presId="urn:microsoft.com/office/officeart/2005/8/layout/pList2#1"/>
    <dgm:cxn modelId="{1D8AF622-FE75-45F7-AE91-E7D561EDF6C6}" type="presParOf" srcId="{6E670934-71B1-4AD0-8279-39BBFD226B67}" destId="{839804D7-F7B1-4FB2-8CF8-8DD34C82DE90}" srcOrd="2" destOrd="0" presId="urn:microsoft.com/office/officeart/2005/8/layout/pList2#1"/>
    <dgm:cxn modelId="{FD15D20D-A318-498C-B509-CA6C4EDD0C94}" type="presParOf" srcId="{6D4F4000-F52E-4A9D-A9E8-93C7A9791A84}" destId="{D67E05F1-7C7C-4E6F-8461-F2D4A2B7861E}" srcOrd="3" destOrd="0" presId="urn:microsoft.com/office/officeart/2005/8/layout/pList2#1"/>
    <dgm:cxn modelId="{48B694C4-7E1B-4BDC-8FD0-42965D4416E0}" type="presParOf" srcId="{6D4F4000-F52E-4A9D-A9E8-93C7A9791A84}" destId="{7E719F6F-B11E-4228-9B51-946711FC15DF}" srcOrd="4" destOrd="0" presId="urn:microsoft.com/office/officeart/2005/8/layout/pList2#1"/>
    <dgm:cxn modelId="{1DCF5536-3766-4F5F-A57B-3E4EC4E9A7AE}" type="presParOf" srcId="{7E719F6F-B11E-4228-9B51-946711FC15DF}" destId="{E8FF6903-73A5-434E-A5AB-FFBF0FB8D7BB}" srcOrd="0" destOrd="0" presId="urn:microsoft.com/office/officeart/2005/8/layout/pList2#1"/>
    <dgm:cxn modelId="{421A9567-762D-4408-9EE5-7781E71FA6FC}" type="presParOf" srcId="{7E719F6F-B11E-4228-9B51-946711FC15DF}" destId="{33866B0F-3122-4FAA-84A4-EFED461815D6}" srcOrd="1" destOrd="0" presId="urn:microsoft.com/office/officeart/2005/8/layout/pList2#1"/>
    <dgm:cxn modelId="{08DDBCB4-4A35-4B93-A337-58128BA2D9F5}" type="presParOf" srcId="{7E719F6F-B11E-4228-9B51-946711FC15DF}" destId="{558D4627-79CA-48F4-BEA4-D03021AD26CC}" srcOrd="2" destOrd="0" presId="urn:microsoft.com/office/officeart/2005/8/layout/pList2#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C1338-074E-4596-A771-B585F17A2055}" type="doc">
      <dgm:prSet loTypeId="urn:microsoft.com/office/officeart/2005/8/layout/pList2#2" loCatId="list" qsTypeId="urn:microsoft.com/office/officeart/2005/8/quickstyle/simple2" qsCatId="simple" csTypeId="urn:microsoft.com/office/officeart/2005/8/colors/accent1_2" csCatId="accent1" phldr="1"/>
      <dgm:spPr/>
    </dgm:pt>
    <dgm:pt modelId="{8AF61E54-628F-4D4B-B1B5-6388AC8785FB}">
      <dgm:prSet phldrT="[Текст]"/>
      <dgm:spPr/>
      <dgm:t>
        <a:bodyPr/>
        <a:lstStyle/>
        <a:p>
          <a:r>
            <a:rPr lang="ru-RU" b="1" dirty="0"/>
            <a:t>Выступления на краевой научно-практической конференции по вопросам образования и комплексного сопровождения лиц с ограниченными возможностями здоровья в Краснодарском крае» (Краснодар, 26 апреля 2019 г.)</a:t>
          </a:r>
        </a:p>
      </dgm:t>
    </dgm:pt>
    <dgm:pt modelId="{67595104-E95F-481F-9C7C-A112886E566A}" type="parTrans" cxnId="{4BA57353-1BCA-462D-A221-260F92473FE1}">
      <dgm:prSet/>
      <dgm:spPr/>
      <dgm:t>
        <a:bodyPr/>
        <a:lstStyle/>
        <a:p>
          <a:endParaRPr lang="ru-RU"/>
        </a:p>
      </dgm:t>
    </dgm:pt>
    <dgm:pt modelId="{5411AB9B-B2FE-451B-B6E7-D88BEAF45137}" type="sibTrans" cxnId="{4BA57353-1BCA-462D-A221-260F92473FE1}">
      <dgm:prSet/>
      <dgm:spPr/>
      <dgm:t>
        <a:bodyPr/>
        <a:lstStyle/>
        <a:p>
          <a:endParaRPr lang="ru-RU"/>
        </a:p>
      </dgm:t>
    </dgm:pt>
    <dgm:pt modelId="{AC9C4149-DB44-4DDC-8D3C-360825D61A77}">
      <dgm:prSet phldrT="[Текст]"/>
      <dgm:spPr/>
      <dgm:t>
        <a:bodyPr/>
        <a:lstStyle/>
        <a:p>
          <a:r>
            <a:rPr lang="ru-RU" b="1" dirty="0"/>
            <a:t>Выступления на межрайонном семинаре по теме:  «Региональный опыт сопровождения детей с  РАС»             (п.Св.Путь Темрюкского района, </a:t>
          </a:r>
        </a:p>
        <a:p>
          <a:r>
            <a:rPr lang="ru-RU" b="1" dirty="0"/>
            <a:t>15 августа 2019 г.)</a:t>
          </a:r>
        </a:p>
      </dgm:t>
    </dgm:pt>
    <dgm:pt modelId="{0F8AE10C-1A17-4BEC-9E61-722DB1EA22EB}" type="parTrans" cxnId="{2806C41F-8EA3-4162-9602-1AC8E7342305}">
      <dgm:prSet/>
      <dgm:spPr/>
      <dgm:t>
        <a:bodyPr/>
        <a:lstStyle/>
        <a:p>
          <a:endParaRPr lang="ru-RU"/>
        </a:p>
      </dgm:t>
    </dgm:pt>
    <dgm:pt modelId="{787365A9-BDA8-46F3-B7B5-EF8B6D339F5E}" type="sibTrans" cxnId="{2806C41F-8EA3-4162-9602-1AC8E7342305}">
      <dgm:prSet/>
      <dgm:spPr/>
      <dgm:t>
        <a:bodyPr/>
        <a:lstStyle/>
        <a:p>
          <a:endParaRPr lang="ru-RU"/>
        </a:p>
      </dgm:t>
    </dgm:pt>
    <dgm:pt modelId="{2ED95F31-754B-4F57-B13F-42631A5052DE}" type="pres">
      <dgm:prSet presAssocID="{C96C1338-074E-4596-A771-B585F17A2055}" presName="Name0" presStyleCnt="0">
        <dgm:presLayoutVars>
          <dgm:dir/>
          <dgm:resizeHandles val="exact"/>
        </dgm:presLayoutVars>
      </dgm:prSet>
      <dgm:spPr/>
    </dgm:pt>
    <dgm:pt modelId="{22780DA4-7E52-41AA-ADFA-B3128DE510AB}" type="pres">
      <dgm:prSet presAssocID="{C96C1338-074E-4596-A771-B585F17A2055}" presName="bkgdShp" presStyleLbl="alignAccFollowNode1" presStyleIdx="0" presStyleCnt="1"/>
      <dgm:spPr/>
    </dgm:pt>
    <dgm:pt modelId="{34F9BD9E-6C07-4597-9878-00449A7FC118}" type="pres">
      <dgm:prSet presAssocID="{C96C1338-074E-4596-A771-B585F17A2055}" presName="linComp" presStyleCnt="0"/>
      <dgm:spPr/>
    </dgm:pt>
    <dgm:pt modelId="{9275CB6D-D9B2-4703-B818-E2E6F61638DC}" type="pres">
      <dgm:prSet presAssocID="{8AF61E54-628F-4D4B-B1B5-6388AC8785FB}" presName="compNode" presStyleCnt="0"/>
      <dgm:spPr/>
    </dgm:pt>
    <dgm:pt modelId="{120B174E-6E84-4508-BD62-C3F6CCE3D3F5}" type="pres">
      <dgm:prSet presAssocID="{8AF61E54-628F-4D4B-B1B5-6388AC8785FB}" presName="node" presStyleLbl="node1" presStyleIdx="0" presStyleCnt="2" custScaleX="94439" custScaleY="73784" custLinFactNeighborX="-47" custLinFactNeighborY="4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C08A4-EC42-4D5C-AA74-9D6F09D28B0E}" type="pres">
      <dgm:prSet presAssocID="{8AF61E54-628F-4D4B-B1B5-6388AC8785FB}" presName="invisiNode" presStyleLbl="node1" presStyleIdx="0" presStyleCnt="2"/>
      <dgm:spPr/>
    </dgm:pt>
    <dgm:pt modelId="{C55A2711-7504-4547-991C-F19401E11327}" type="pres">
      <dgm:prSet presAssocID="{8AF61E54-628F-4D4B-B1B5-6388AC8785FB}" presName="imagNode" presStyleLbl="fgImgPlace1" presStyleIdx="0" presStyleCnt="2" custScaleX="95098" custScaleY="1524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ADF029A-F7EA-487F-B494-0409DC744122}" type="pres">
      <dgm:prSet presAssocID="{5411AB9B-B2FE-451B-B6E7-D88BEAF4513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234A21-4475-4DFB-9115-68A248D45EE5}" type="pres">
      <dgm:prSet presAssocID="{AC9C4149-DB44-4DDC-8D3C-360825D61A77}" presName="compNode" presStyleCnt="0"/>
      <dgm:spPr/>
    </dgm:pt>
    <dgm:pt modelId="{25093F61-2432-42B6-8500-499B80E33CB6}" type="pres">
      <dgm:prSet presAssocID="{AC9C4149-DB44-4DDC-8D3C-360825D61A77}" presName="node" presStyleLbl="node1" presStyleIdx="1" presStyleCnt="2" custScaleX="94528" custScaleY="68860" custLinFactNeighborX="126" custLinFactNeighborY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42EA4-929B-4100-91D9-CC4E3D60BBDB}" type="pres">
      <dgm:prSet presAssocID="{AC9C4149-DB44-4DDC-8D3C-360825D61A77}" presName="invisiNode" presStyleLbl="node1" presStyleIdx="1" presStyleCnt="2"/>
      <dgm:spPr/>
    </dgm:pt>
    <dgm:pt modelId="{B0E3F576-9636-4365-9A02-14A278183681}" type="pres">
      <dgm:prSet presAssocID="{AC9C4149-DB44-4DDC-8D3C-360825D61A77}" presName="imagNode" presStyleLbl="fgImgPlace1" presStyleIdx="1" presStyleCnt="2" custScaleX="94868" custScaleY="151628" custLinFactNeighborX="-250" custLinFactNeighborY="-136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BA57353-1BCA-462D-A221-260F92473FE1}" srcId="{C96C1338-074E-4596-A771-B585F17A2055}" destId="{8AF61E54-628F-4D4B-B1B5-6388AC8785FB}" srcOrd="0" destOrd="0" parTransId="{67595104-E95F-481F-9C7C-A112886E566A}" sibTransId="{5411AB9B-B2FE-451B-B6E7-D88BEAF45137}"/>
    <dgm:cxn modelId="{2806C41F-8EA3-4162-9602-1AC8E7342305}" srcId="{C96C1338-074E-4596-A771-B585F17A2055}" destId="{AC9C4149-DB44-4DDC-8D3C-360825D61A77}" srcOrd="1" destOrd="0" parTransId="{0F8AE10C-1A17-4BEC-9E61-722DB1EA22EB}" sibTransId="{787365A9-BDA8-46F3-B7B5-EF8B6D339F5E}"/>
    <dgm:cxn modelId="{F09BC61A-3C3A-413E-9BC0-319A06FE66EF}" type="presOf" srcId="{8AF61E54-628F-4D4B-B1B5-6388AC8785FB}" destId="{120B174E-6E84-4508-BD62-C3F6CCE3D3F5}" srcOrd="0" destOrd="0" presId="urn:microsoft.com/office/officeart/2005/8/layout/pList2#2"/>
    <dgm:cxn modelId="{4D359167-57D7-498F-84C6-105EA39B2F5F}" type="presOf" srcId="{5411AB9B-B2FE-451B-B6E7-D88BEAF45137}" destId="{CADF029A-F7EA-487F-B494-0409DC744122}" srcOrd="0" destOrd="0" presId="urn:microsoft.com/office/officeart/2005/8/layout/pList2#2"/>
    <dgm:cxn modelId="{C4B23EC9-40F6-4F8D-BE59-2031BE7128B2}" type="presOf" srcId="{AC9C4149-DB44-4DDC-8D3C-360825D61A77}" destId="{25093F61-2432-42B6-8500-499B80E33CB6}" srcOrd="0" destOrd="0" presId="urn:microsoft.com/office/officeart/2005/8/layout/pList2#2"/>
    <dgm:cxn modelId="{DF0A49DD-0466-4F1A-A5C3-828BA0D6AD92}" type="presOf" srcId="{C96C1338-074E-4596-A771-B585F17A2055}" destId="{2ED95F31-754B-4F57-B13F-42631A5052DE}" srcOrd="0" destOrd="0" presId="urn:microsoft.com/office/officeart/2005/8/layout/pList2#2"/>
    <dgm:cxn modelId="{43287DD1-291D-475E-8444-DCB336F153FD}" type="presParOf" srcId="{2ED95F31-754B-4F57-B13F-42631A5052DE}" destId="{22780DA4-7E52-41AA-ADFA-B3128DE510AB}" srcOrd="0" destOrd="0" presId="urn:microsoft.com/office/officeart/2005/8/layout/pList2#2"/>
    <dgm:cxn modelId="{55CCC932-F0A6-4B0C-B056-DA2A16EB13AF}" type="presParOf" srcId="{2ED95F31-754B-4F57-B13F-42631A5052DE}" destId="{34F9BD9E-6C07-4597-9878-00449A7FC118}" srcOrd="1" destOrd="0" presId="urn:microsoft.com/office/officeart/2005/8/layout/pList2#2"/>
    <dgm:cxn modelId="{4ABB67EF-E348-4E9D-91E1-DEB110A7C174}" type="presParOf" srcId="{34F9BD9E-6C07-4597-9878-00449A7FC118}" destId="{9275CB6D-D9B2-4703-B818-E2E6F61638DC}" srcOrd="0" destOrd="0" presId="urn:microsoft.com/office/officeart/2005/8/layout/pList2#2"/>
    <dgm:cxn modelId="{71A71206-DCA7-48DA-82B8-8DC0F45BA19B}" type="presParOf" srcId="{9275CB6D-D9B2-4703-B818-E2E6F61638DC}" destId="{120B174E-6E84-4508-BD62-C3F6CCE3D3F5}" srcOrd="0" destOrd="0" presId="urn:microsoft.com/office/officeart/2005/8/layout/pList2#2"/>
    <dgm:cxn modelId="{784692AA-68BA-4CAF-8C3A-4791A3B22E12}" type="presParOf" srcId="{9275CB6D-D9B2-4703-B818-E2E6F61638DC}" destId="{023C08A4-EC42-4D5C-AA74-9D6F09D28B0E}" srcOrd="1" destOrd="0" presId="urn:microsoft.com/office/officeart/2005/8/layout/pList2#2"/>
    <dgm:cxn modelId="{408C8143-2160-48F6-BB1A-43EDF1F0D26B}" type="presParOf" srcId="{9275CB6D-D9B2-4703-B818-E2E6F61638DC}" destId="{C55A2711-7504-4547-991C-F19401E11327}" srcOrd="2" destOrd="0" presId="urn:microsoft.com/office/officeart/2005/8/layout/pList2#2"/>
    <dgm:cxn modelId="{BDA7657C-9D67-42A1-A430-25DAFA3F3A59}" type="presParOf" srcId="{34F9BD9E-6C07-4597-9878-00449A7FC118}" destId="{CADF029A-F7EA-487F-B494-0409DC744122}" srcOrd="1" destOrd="0" presId="urn:microsoft.com/office/officeart/2005/8/layout/pList2#2"/>
    <dgm:cxn modelId="{6AC33408-E404-4322-AA53-62EE5242D286}" type="presParOf" srcId="{34F9BD9E-6C07-4597-9878-00449A7FC118}" destId="{71234A21-4475-4DFB-9115-68A248D45EE5}" srcOrd="2" destOrd="0" presId="urn:microsoft.com/office/officeart/2005/8/layout/pList2#2"/>
    <dgm:cxn modelId="{3AB6F390-9C16-47B0-A798-6EA3CEB1E5BD}" type="presParOf" srcId="{71234A21-4475-4DFB-9115-68A248D45EE5}" destId="{25093F61-2432-42B6-8500-499B80E33CB6}" srcOrd="0" destOrd="0" presId="urn:microsoft.com/office/officeart/2005/8/layout/pList2#2"/>
    <dgm:cxn modelId="{27471E6B-8043-425D-8966-11954178E55D}" type="presParOf" srcId="{71234A21-4475-4DFB-9115-68A248D45EE5}" destId="{97A42EA4-929B-4100-91D9-CC4E3D60BBDB}" srcOrd="1" destOrd="0" presId="urn:microsoft.com/office/officeart/2005/8/layout/pList2#2"/>
    <dgm:cxn modelId="{7786A7D5-F517-4A6A-B902-256F783F82C4}" type="presParOf" srcId="{71234A21-4475-4DFB-9115-68A248D45EE5}" destId="{B0E3F576-9636-4365-9A02-14A278183681}" srcOrd="2" destOrd="0" presId="urn:microsoft.com/office/officeart/2005/8/layout/pList2#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88155E-780D-4A31-9FB0-609E369D3A9D}" type="doc">
      <dgm:prSet loTypeId="urn:microsoft.com/office/officeart/2005/8/layout/pList2#3" loCatId="list" qsTypeId="urn:microsoft.com/office/officeart/2005/8/quickstyle/simple1" qsCatId="simple" csTypeId="urn:microsoft.com/office/officeart/2005/8/colors/accent1_2" csCatId="accent1" phldr="1"/>
      <dgm:spPr/>
    </dgm:pt>
    <dgm:pt modelId="{BF560539-FECF-4399-8B9D-BF4E0DBAA930}">
      <dgm:prSet phldrT="[Текст]" custT="1"/>
      <dgm:spPr/>
      <dgm:t>
        <a:bodyPr/>
        <a:lstStyle/>
        <a:p>
          <a:r>
            <a:rPr lang="ru-RU" sz="800" b="1" dirty="0"/>
            <a:t>Выступление на августовской педагогической конференции муниципального образования Темрюкский район</a:t>
          </a:r>
        </a:p>
        <a:p>
          <a:r>
            <a:rPr lang="ru-RU" sz="800" b="1" dirty="0"/>
            <a:t>(г.Темрюк, </a:t>
          </a:r>
          <a:endParaRPr lang="ru-RU" sz="800" b="1" dirty="0" smtClean="0"/>
        </a:p>
        <a:p>
          <a:r>
            <a:rPr lang="ru-RU" sz="800" b="1" dirty="0" smtClean="0"/>
            <a:t>29 </a:t>
          </a:r>
          <a:r>
            <a:rPr lang="ru-RU" sz="800" b="1" dirty="0"/>
            <a:t>августа 2019 г.)</a:t>
          </a:r>
          <a:endParaRPr lang="ru-RU" sz="800" dirty="0"/>
        </a:p>
      </dgm:t>
    </dgm:pt>
    <dgm:pt modelId="{E63484D4-3EE4-44E8-AA6E-BECE1B9AD489}" type="parTrans" cxnId="{7AB8FF85-B145-4814-9A6A-8F05374C5F71}">
      <dgm:prSet/>
      <dgm:spPr/>
      <dgm:t>
        <a:bodyPr/>
        <a:lstStyle/>
        <a:p>
          <a:endParaRPr lang="ru-RU"/>
        </a:p>
      </dgm:t>
    </dgm:pt>
    <dgm:pt modelId="{FFF8DDBD-0C9F-4860-8538-628BBC5A00BC}" type="sibTrans" cxnId="{7AB8FF85-B145-4814-9A6A-8F05374C5F71}">
      <dgm:prSet/>
      <dgm:spPr/>
      <dgm:t>
        <a:bodyPr/>
        <a:lstStyle/>
        <a:p>
          <a:endParaRPr lang="ru-RU"/>
        </a:p>
      </dgm:t>
    </dgm:pt>
    <dgm:pt modelId="{A38D8B92-299A-4D1C-A333-90C5D21B92FB}">
      <dgm:prSet phldrT="[Текст]" custT="1"/>
      <dgm:spPr/>
      <dgm:t>
        <a:bodyPr/>
        <a:lstStyle/>
        <a:p>
          <a:r>
            <a:rPr lang="ru-RU" sz="800" b="1" dirty="0" err="1" smtClean="0"/>
            <a:t>Выступленияе</a:t>
          </a:r>
          <a:r>
            <a:rPr lang="ru-RU" sz="800" b="1" dirty="0" smtClean="0"/>
            <a:t> на </a:t>
          </a:r>
          <a:r>
            <a:rPr lang="ru-RU" sz="800" b="1" dirty="0"/>
            <a:t>круглом столе </a:t>
          </a:r>
        </a:p>
        <a:p>
          <a:r>
            <a:rPr lang="ru-RU" sz="800" b="1" dirty="0"/>
            <a:t>по теме: </a:t>
          </a:r>
        </a:p>
        <a:p>
          <a:r>
            <a:rPr lang="ru-RU" sz="800" b="1" dirty="0"/>
            <a:t>«Особенности воспитания детей                   с умственной отсталостью»                    (г.Темрюк, </a:t>
          </a:r>
          <a:endParaRPr lang="ru-RU" sz="800" b="1" dirty="0" smtClean="0"/>
        </a:p>
        <a:p>
          <a:r>
            <a:rPr lang="ru-RU" sz="800" b="1" dirty="0" smtClean="0"/>
            <a:t>29 </a:t>
          </a:r>
          <a:r>
            <a:rPr lang="ru-RU" sz="800" b="1" dirty="0"/>
            <a:t>ноября 2019 г.)</a:t>
          </a:r>
          <a:endParaRPr lang="ru-RU" sz="800" dirty="0"/>
        </a:p>
      </dgm:t>
    </dgm:pt>
    <dgm:pt modelId="{05464581-F980-4C17-AF60-A7D93FAAA663}" type="parTrans" cxnId="{AC90A920-6256-41B7-A3D0-78358DCF3338}">
      <dgm:prSet/>
      <dgm:spPr/>
      <dgm:t>
        <a:bodyPr/>
        <a:lstStyle/>
        <a:p>
          <a:endParaRPr lang="ru-RU"/>
        </a:p>
      </dgm:t>
    </dgm:pt>
    <dgm:pt modelId="{63609E5A-44E3-4109-A56C-1A75779FE773}" type="sibTrans" cxnId="{AC90A920-6256-41B7-A3D0-78358DCF3338}">
      <dgm:prSet/>
      <dgm:spPr/>
      <dgm:t>
        <a:bodyPr/>
        <a:lstStyle/>
        <a:p>
          <a:endParaRPr lang="ru-RU"/>
        </a:p>
      </dgm:t>
    </dgm:pt>
    <dgm:pt modelId="{33072B94-0BB4-4553-9574-3F07DE3E0922}">
      <dgm:prSet custT="1"/>
      <dgm:spPr/>
      <dgm:t>
        <a:bodyPr/>
        <a:lstStyle/>
        <a:p>
          <a:r>
            <a:rPr lang="ru-RU" sz="800" b="1" dirty="0"/>
            <a:t>Выступления на муниципальном методическом семинаре «Формирование личностных и коммуникативных базовых учебных действий у обучающихся с интеллектуальными нарушениями в учебной и внеурочной деятельности»  </a:t>
          </a:r>
        </a:p>
        <a:p>
          <a:r>
            <a:rPr lang="ru-RU" sz="800" b="1" dirty="0"/>
            <a:t>(г.Темрюк, 25–28 июня 2019 г.)</a:t>
          </a:r>
        </a:p>
      </dgm:t>
    </dgm:pt>
    <dgm:pt modelId="{B2DAB8C9-BAA5-4279-B2ED-CD750DA61438}" type="parTrans" cxnId="{3CF01E26-4213-49C3-BE89-9D3FA44316B8}">
      <dgm:prSet/>
      <dgm:spPr/>
      <dgm:t>
        <a:bodyPr/>
        <a:lstStyle/>
        <a:p>
          <a:endParaRPr lang="ru-RU"/>
        </a:p>
      </dgm:t>
    </dgm:pt>
    <dgm:pt modelId="{210A8C21-F4C0-4D64-B2EA-B1E59AA1DD31}" type="sibTrans" cxnId="{3CF01E26-4213-49C3-BE89-9D3FA44316B8}">
      <dgm:prSet/>
      <dgm:spPr/>
      <dgm:t>
        <a:bodyPr/>
        <a:lstStyle/>
        <a:p>
          <a:endParaRPr lang="ru-RU"/>
        </a:p>
      </dgm:t>
    </dgm:pt>
    <dgm:pt modelId="{DE042C29-B6E5-490E-BF1E-AE081A4191E4}">
      <dgm:prSet custT="1"/>
      <dgm:spPr/>
      <dgm:t>
        <a:bodyPr/>
        <a:lstStyle/>
        <a:p>
          <a:r>
            <a:rPr lang="ru-RU" sz="800" b="1" dirty="0"/>
            <a:t>Выступление  на муниципальном методическом семинаре «Модель мониторинга сформированности личностных и коммуникативных базовых учебных действий у обучающихся с интеллектуальными нарушениями в учебной и внеурочной деятельности</a:t>
          </a:r>
          <a:r>
            <a:rPr lang="ru-RU" sz="800" b="1" dirty="0" smtClean="0"/>
            <a:t>»</a:t>
          </a:r>
        </a:p>
        <a:p>
          <a:r>
            <a:rPr lang="ru-RU" sz="800" b="1" dirty="0" smtClean="0"/>
            <a:t> (г.Темрюк , 30 октября 2019г.)</a:t>
          </a:r>
          <a:endParaRPr lang="ru-RU" sz="800" b="1" dirty="0"/>
        </a:p>
      </dgm:t>
    </dgm:pt>
    <dgm:pt modelId="{92409AAB-3C88-41D8-88A5-DF14BB0B20D7}" type="parTrans" cxnId="{B9118C79-E0D7-48BB-93C1-8B01F6481147}">
      <dgm:prSet/>
      <dgm:spPr/>
      <dgm:t>
        <a:bodyPr/>
        <a:lstStyle/>
        <a:p>
          <a:endParaRPr lang="ru-RU"/>
        </a:p>
      </dgm:t>
    </dgm:pt>
    <dgm:pt modelId="{D39EA2AB-EEA5-4A23-9E0A-71825E979BAE}" type="sibTrans" cxnId="{B9118C79-E0D7-48BB-93C1-8B01F6481147}">
      <dgm:prSet/>
      <dgm:spPr/>
      <dgm:t>
        <a:bodyPr/>
        <a:lstStyle/>
        <a:p>
          <a:endParaRPr lang="ru-RU"/>
        </a:p>
      </dgm:t>
    </dgm:pt>
    <dgm:pt modelId="{45FE40AF-D21D-41AD-99DB-B21083EBE2E5}">
      <dgm:prSet custT="1"/>
      <dgm:spPr/>
      <dgm:t>
        <a:bodyPr/>
        <a:lstStyle/>
        <a:p>
          <a:r>
            <a:rPr lang="ru-RU" sz="700" b="1" dirty="0"/>
            <a:t>Выступления и проведение мастер-классов на муниципальном научно-методическом семинаре «Создание специальных условий для развития личности обучающихся с ОВЗ в коррекционно-воспитательном процессе» </a:t>
          </a:r>
        </a:p>
        <a:p>
          <a:r>
            <a:rPr lang="ru-RU" sz="700" b="1" dirty="0"/>
            <a:t> (ст. Тамань  Темрюкского района, 28 марта 2019г.)</a:t>
          </a:r>
        </a:p>
        <a:p>
          <a:endParaRPr lang="ru-RU" sz="800" b="1" dirty="0"/>
        </a:p>
      </dgm:t>
    </dgm:pt>
    <dgm:pt modelId="{C6587EA5-8B13-40CC-8F8B-4D70D4B0299A}" type="parTrans" cxnId="{2CF19EF6-55D3-437F-89E2-BEB8F102E9B5}">
      <dgm:prSet/>
      <dgm:spPr/>
      <dgm:t>
        <a:bodyPr/>
        <a:lstStyle/>
        <a:p>
          <a:endParaRPr lang="ru-RU"/>
        </a:p>
      </dgm:t>
    </dgm:pt>
    <dgm:pt modelId="{9F654928-037D-49AD-8AF4-97749370F472}" type="sibTrans" cxnId="{2CF19EF6-55D3-437F-89E2-BEB8F102E9B5}">
      <dgm:prSet/>
      <dgm:spPr/>
      <dgm:t>
        <a:bodyPr/>
        <a:lstStyle/>
        <a:p>
          <a:endParaRPr lang="ru-RU"/>
        </a:p>
      </dgm:t>
    </dgm:pt>
    <dgm:pt modelId="{5362FD92-8B57-4375-ABC3-FA3B150B96D0}" type="pres">
      <dgm:prSet presAssocID="{9588155E-780D-4A31-9FB0-609E369D3A9D}" presName="Name0" presStyleCnt="0">
        <dgm:presLayoutVars>
          <dgm:dir/>
          <dgm:resizeHandles val="exact"/>
        </dgm:presLayoutVars>
      </dgm:prSet>
      <dgm:spPr/>
    </dgm:pt>
    <dgm:pt modelId="{2ED21569-E109-4E69-89F6-14ABBC557510}" type="pres">
      <dgm:prSet presAssocID="{9588155E-780D-4A31-9FB0-609E369D3A9D}" presName="bkgdShp" presStyleLbl="alignAccFollowNode1" presStyleIdx="0" presStyleCnt="1" custScaleY="91635" custLinFactNeighborX="909"/>
      <dgm:spPr/>
    </dgm:pt>
    <dgm:pt modelId="{F93B30D9-35F6-4BE6-A6D0-80DF58D080FB}" type="pres">
      <dgm:prSet presAssocID="{9588155E-780D-4A31-9FB0-609E369D3A9D}" presName="linComp" presStyleCnt="0"/>
      <dgm:spPr/>
    </dgm:pt>
    <dgm:pt modelId="{1651BE2F-2D19-4B28-B0A7-33C42F71E3B3}" type="pres">
      <dgm:prSet presAssocID="{45FE40AF-D21D-41AD-99DB-B21083EBE2E5}" presName="compNode" presStyleCnt="0"/>
      <dgm:spPr/>
    </dgm:pt>
    <dgm:pt modelId="{F21ECC16-F939-4540-827E-D387B351656A}" type="pres">
      <dgm:prSet presAssocID="{45FE40AF-D21D-41AD-99DB-B21083EBE2E5}" presName="node" presStyleLbl="node1" presStyleIdx="0" presStyleCnt="5" custScaleX="121561" custScaleY="91736" custLinFactNeighborX="-12199" custLinFactNeighborY="-2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73F1D-C146-41C5-99F6-10653C09EA27}" type="pres">
      <dgm:prSet presAssocID="{45FE40AF-D21D-41AD-99DB-B21083EBE2E5}" presName="invisiNode" presStyleLbl="node1" presStyleIdx="0" presStyleCnt="5"/>
      <dgm:spPr/>
    </dgm:pt>
    <dgm:pt modelId="{2AA851BE-C732-4A1D-B861-7D8B4BE92919}" type="pres">
      <dgm:prSet presAssocID="{45FE40AF-D21D-41AD-99DB-B21083EBE2E5}" presName="imagNode" presStyleLbl="fgImgPlace1" presStyleIdx="0" presStyleCnt="5" custScaleX="137153" custScaleY="77136" custLinFactNeighborX="-14916" custLinFactNeighborY="55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3C3951-A848-4341-B480-4C85BD0E93D9}" type="pres">
      <dgm:prSet presAssocID="{9F654928-037D-49AD-8AF4-97749370F4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488F61-5E6D-402D-B3F9-E55DE05840E9}" type="pres">
      <dgm:prSet presAssocID="{33072B94-0BB4-4553-9574-3F07DE3E0922}" presName="compNode" presStyleCnt="0"/>
      <dgm:spPr/>
    </dgm:pt>
    <dgm:pt modelId="{DDC5E9EB-1DD7-4B58-8BDD-764B7331516E}" type="pres">
      <dgm:prSet presAssocID="{33072B94-0BB4-4553-9574-3F07DE3E0922}" presName="node" presStyleLbl="node1" presStyleIdx="1" presStyleCnt="5" custScaleX="115644" custScaleY="91736" custLinFactNeighborX="-7945" custLinFactNeighborY="-2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12731-B1F1-441F-A54E-D0A27A8F815B}" type="pres">
      <dgm:prSet presAssocID="{33072B94-0BB4-4553-9574-3F07DE3E0922}" presName="invisiNode" presStyleLbl="node1" presStyleIdx="1" presStyleCnt="5"/>
      <dgm:spPr/>
    </dgm:pt>
    <dgm:pt modelId="{A6E87C51-7A8D-49EE-9A56-921F35BE21D0}" type="pres">
      <dgm:prSet presAssocID="{33072B94-0BB4-4553-9574-3F07DE3E0922}" presName="imagNode" presStyleLbl="fgImgPlace1" presStyleIdx="1" presStyleCnt="5" custScaleX="110985" custScaleY="77133" custLinFactNeighborX="-8856" custLinFactNeighborY="550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40E733D-EA0E-4C3C-BC0A-94B11EDF7033}" type="pres">
      <dgm:prSet presAssocID="{210A8C21-F4C0-4D64-B2EA-B1E59AA1DD3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F267FF8-9D90-4B6B-960F-DEADA31CF1D9}" type="pres">
      <dgm:prSet presAssocID="{DE042C29-B6E5-490E-BF1E-AE081A4191E4}" presName="compNode" presStyleCnt="0"/>
      <dgm:spPr/>
    </dgm:pt>
    <dgm:pt modelId="{0ADA085A-B54D-44BF-9A00-B0EF5AEA0F95}" type="pres">
      <dgm:prSet presAssocID="{DE042C29-B6E5-490E-BF1E-AE081A4191E4}" presName="node" presStyleLbl="node1" presStyleIdx="2" presStyleCnt="5" custScaleX="138494" custScaleY="92459" custLinFactNeighborX="-2073" custLinFactNeighborY="-1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589C0-AC18-4FC9-BE38-49F61A5CE7C4}" type="pres">
      <dgm:prSet presAssocID="{DE042C29-B6E5-490E-BF1E-AE081A4191E4}" presName="invisiNode" presStyleLbl="node1" presStyleIdx="2" presStyleCnt="5"/>
      <dgm:spPr/>
    </dgm:pt>
    <dgm:pt modelId="{1AB78FBB-43E8-455F-BEC8-D14FFEBA2F41}" type="pres">
      <dgm:prSet presAssocID="{DE042C29-B6E5-490E-BF1E-AE081A4191E4}" presName="imagNode" presStyleLbl="fgImgPlace1" presStyleIdx="2" presStyleCnt="5" custScaleX="136417" custScaleY="77737" custLinFactNeighborX="-5492" custLinFactNeighborY="551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49FB27D-F455-4C3B-8629-ADD904CC2B53}" type="pres">
      <dgm:prSet presAssocID="{D39EA2AB-EEA5-4A23-9E0A-71825E979B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2B740FB-C561-4717-85D6-69A925C23257}" type="pres">
      <dgm:prSet presAssocID="{BF560539-FECF-4399-8B9D-BF4E0DBAA930}" presName="compNode" presStyleCnt="0"/>
      <dgm:spPr/>
    </dgm:pt>
    <dgm:pt modelId="{CBF2D097-62A0-49D5-A7E5-AF8272B8AC16}" type="pres">
      <dgm:prSet presAssocID="{BF560539-FECF-4399-8B9D-BF4E0DBAA930}" presName="node" presStyleLbl="node1" presStyleIdx="3" presStyleCnt="5" custScaleX="146361" custScaleY="88794" custLinFactNeighborX="1594" custLinFactNeighborY="-4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21AA8-F8FF-4849-976F-451FA2B741E0}" type="pres">
      <dgm:prSet presAssocID="{BF560539-FECF-4399-8B9D-BF4E0DBAA930}" presName="invisiNode" presStyleLbl="node1" presStyleIdx="3" presStyleCnt="5"/>
      <dgm:spPr/>
    </dgm:pt>
    <dgm:pt modelId="{12A7B2B6-C4E1-41C0-99A9-7E0BBD59D06A}" type="pres">
      <dgm:prSet presAssocID="{BF560539-FECF-4399-8B9D-BF4E0DBAA930}" presName="imagNode" presStyleLbl="fgImgPlace1" presStyleIdx="3" presStyleCnt="5" custScaleX="152441" custScaleY="71625" custLinFactNeighborX="1468" custLinFactNeighborY="703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8807D03-2262-4D55-9064-2CFF008A06DF}" type="pres">
      <dgm:prSet presAssocID="{FFF8DDBD-0C9F-4860-8538-628BBC5A00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7FFB5E3-8171-437A-AE0B-DE77017C2E0F}" type="pres">
      <dgm:prSet presAssocID="{A38D8B92-299A-4D1C-A333-90C5D21B92FB}" presName="compNode" presStyleCnt="0"/>
      <dgm:spPr/>
    </dgm:pt>
    <dgm:pt modelId="{5DBF20F5-657D-423F-9709-B149289703A9}" type="pres">
      <dgm:prSet presAssocID="{A38D8B92-299A-4D1C-A333-90C5D21B92FB}" presName="node" presStyleLbl="node1" presStyleIdx="4" presStyleCnt="5" custScaleX="140539" custScaleY="88381" custLinFactNeighborX="7509" custLinFactNeighborY="-45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0EF0F-4D76-4CC5-B3DB-8501A08A2A4B}" type="pres">
      <dgm:prSet presAssocID="{A38D8B92-299A-4D1C-A333-90C5D21B92FB}" presName="invisiNode" presStyleLbl="node1" presStyleIdx="4" presStyleCnt="5"/>
      <dgm:spPr/>
    </dgm:pt>
    <dgm:pt modelId="{1ECF411F-BBC8-4198-8B2F-649DAC1EC63B}" type="pres">
      <dgm:prSet presAssocID="{A38D8B92-299A-4D1C-A333-90C5D21B92FB}" presName="imagNode" presStyleLbl="fgImgPlace1" presStyleIdx="4" presStyleCnt="5" custScaleX="179431" custScaleY="73002" custLinFactNeighborX="1830" custLinFactNeighborY="755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CF01E26-4213-49C3-BE89-9D3FA44316B8}" srcId="{9588155E-780D-4A31-9FB0-609E369D3A9D}" destId="{33072B94-0BB4-4553-9574-3F07DE3E0922}" srcOrd="1" destOrd="0" parTransId="{B2DAB8C9-BAA5-4279-B2ED-CD750DA61438}" sibTransId="{210A8C21-F4C0-4D64-B2EA-B1E59AA1DD31}"/>
    <dgm:cxn modelId="{87630D75-5225-4221-AD76-74C80A151475}" type="presOf" srcId="{9F654928-037D-49AD-8AF4-97749370F472}" destId="{383C3951-A848-4341-B480-4C85BD0E93D9}" srcOrd="0" destOrd="0" presId="urn:microsoft.com/office/officeart/2005/8/layout/pList2#3"/>
    <dgm:cxn modelId="{D806FEB4-201E-4C0E-8D0A-FB4373A68E03}" type="presOf" srcId="{D39EA2AB-EEA5-4A23-9E0A-71825E979BAE}" destId="{749FB27D-F455-4C3B-8629-ADD904CC2B53}" srcOrd="0" destOrd="0" presId="urn:microsoft.com/office/officeart/2005/8/layout/pList2#3"/>
    <dgm:cxn modelId="{E418C691-D676-4A5C-B4AD-EE4BE366C2BE}" type="presOf" srcId="{FFF8DDBD-0C9F-4860-8538-628BBC5A00BC}" destId="{28807D03-2262-4D55-9064-2CFF008A06DF}" srcOrd="0" destOrd="0" presId="urn:microsoft.com/office/officeart/2005/8/layout/pList2#3"/>
    <dgm:cxn modelId="{AC90A920-6256-41B7-A3D0-78358DCF3338}" srcId="{9588155E-780D-4A31-9FB0-609E369D3A9D}" destId="{A38D8B92-299A-4D1C-A333-90C5D21B92FB}" srcOrd="4" destOrd="0" parTransId="{05464581-F980-4C17-AF60-A7D93FAAA663}" sibTransId="{63609E5A-44E3-4109-A56C-1A75779FE773}"/>
    <dgm:cxn modelId="{26946F67-56C8-4971-8D5F-5C4F4C95E321}" type="presOf" srcId="{9588155E-780D-4A31-9FB0-609E369D3A9D}" destId="{5362FD92-8B57-4375-ABC3-FA3B150B96D0}" srcOrd="0" destOrd="0" presId="urn:microsoft.com/office/officeart/2005/8/layout/pList2#3"/>
    <dgm:cxn modelId="{8845BA45-4013-474B-A3A3-393D6F6442B8}" type="presOf" srcId="{DE042C29-B6E5-490E-BF1E-AE081A4191E4}" destId="{0ADA085A-B54D-44BF-9A00-B0EF5AEA0F95}" srcOrd="0" destOrd="0" presId="urn:microsoft.com/office/officeart/2005/8/layout/pList2#3"/>
    <dgm:cxn modelId="{0196AF16-16CC-427A-B502-16D64470FC9F}" type="presOf" srcId="{BF560539-FECF-4399-8B9D-BF4E0DBAA930}" destId="{CBF2D097-62A0-49D5-A7E5-AF8272B8AC16}" srcOrd="0" destOrd="0" presId="urn:microsoft.com/office/officeart/2005/8/layout/pList2#3"/>
    <dgm:cxn modelId="{2CF19EF6-55D3-437F-89E2-BEB8F102E9B5}" srcId="{9588155E-780D-4A31-9FB0-609E369D3A9D}" destId="{45FE40AF-D21D-41AD-99DB-B21083EBE2E5}" srcOrd="0" destOrd="0" parTransId="{C6587EA5-8B13-40CC-8F8B-4D70D4B0299A}" sibTransId="{9F654928-037D-49AD-8AF4-97749370F472}"/>
    <dgm:cxn modelId="{11748144-B42F-4307-AD67-E8B07B886229}" type="presOf" srcId="{45FE40AF-D21D-41AD-99DB-B21083EBE2E5}" destId="{F21ECC16-F939-4540-827E-D387B351656A}" srcOrd="0" destOrd="0" presId="urn:microsoft.com/office/officeart/2005/8/layout/pList2#3"/>
    <dgm:cxn modelId="{B9118C79-E0D7-48BB-93C1-8B01F6481147}" srcId="{9588155E-780D-4A31-9FB0-609E369D3A9D}" destId="{DE042C29-B6E5-490E-BF1E-AE081A4191E4}" srcOrd="2" destOrd="0" parTransId="{92409AAB-3C88-41D8-88A5-DF14BB0B20D7}" sibTransId="{D39EA2AB-EEA5-4A23-9E0A-71825E979BAE}"/>
    <dgm:cxn modelId="{9EEF1B43-10A1-46BB-BD72-0A047C39847A}" type="presOf" srcId="{33072B94-0BB4-4553-9574-3F07DE3E0922}" destId="{DDC5E9EB-1DD7-4B58-8BDD-764B7331516E}" srcOrd="0" destOrd="0" presId="urn:microsoft.com/office/officeart/2005/8/layout/pList2#3"/>
    <dgm:cxn modelId="{7AB8FF85-B145-4814-9A6A-8F05374C5F71}" srcId="{9588155E-780D-4A31-9FB0-609E369D3A9D}" destId="{BF560539-FECF-4399-8B9D-BF4E0DBAA930}" srcOrd="3" destOrd="0" parTransId="{E63484D4-3EE4-44E8-AA6E-BECE1B9AD489}" sibTransId="{FFF8DDBD-0C9F-4860-8538-628BBC5A00BC}"/>
    <dgm:cxn modelId="{78103EC8-7DB6-4CB9-9F8D-71B1949E5321}" type="presOf" srcId="{210A8C21-F4C0-4D64-B2EA-B1E59AA1DD31}" destId="{A40E733D-EA0E-4C3C-BC0A-94B11EDF7033}" srcOrd="0" destOrd="0" presId="urn:microsoft.com/office/officeart/2005/8/layout/pList2#3"/>
    <dgm:cxn modelId="{4A873C81-0751-4C2A-946A-4F78FEDBCC26}" type="presOf" srcId="{A38D8B92-299A-4D1C-A333-90C5D21B92FB}" destId="{5DBF20F5-657D-423F-9709-B149289703A9}" srcOrd="0" destOrd="0" presId="urn:microsoft.com/office/officeart/2005/8/layout/pList2#3"/>
    <dgm:cxn modelId="{B3F6F45C-9ADC-4E91-86F0-E2FFCCDEC570}" type="presParOf" srcId="{5362FD92-8B57-4375-ABC3-FA3B150B96D0}" destId="{2ED21569-E109-4E69-89F6-14ABBC557510}" srcOrd="0" destOrd="0" presId="urn:microsoft.com/office/officeart/2005/8/layout/pList2#3"/>
    <dgm:cxn modelId="{FE046960-C928-409A-AD0A-9CEB98E03DF7}" type="presParOf" srcId="{5362FD92-8B57-4375-ABC3-FA3B150B96D0}" destId="{F93B30D9-35F6-4BE6-A6D0-80DF58D080FB}" srcOrd="1" destOrd="0" presId="urn:microsoft.com/office/officeart/2005/8/layout/pList2#3"/>
    <dgm:cxn modelId="{4EF77ACC-F464-4D8C-8869-226507D0FA99}" type="presParOf" srcId="{F93B30D9-35F6-4BE6-A6D0-80DF58D080FB}" destId="{1651BE2F-2D19-4B28-B0A7-33C42F71E3B3}" srcOrd="0" destOrd="0" presId="urn:microsoft.com/office/officeart/2005/8/layout/pList2#3"/>
    <dgm:cxn modelId="{7A06A690-47BE-4AFA-B73D-2F362B48A4ED}" type="presParOf" srcId="{1651BE2F-2D19-4B28-B0A7-33C42F71E3B3}" destId="{F21ECC16-F939-4540-827E-D387B351656A}" srcOrd="0" destOrd="0" presId="urn:microsoft.com/office/officeart/2005/8/layout/pList2#3"/>
    <dgm:cxn modelId="{1AB58166-B15C-4D1B-99BB-62C24DDF5C5B}" type="presParOf" srcId="{1651BE2F-2D19-4B28-B0A7-33C42F71E3B3}" destId="{8D673F1D-C146-41C5-99F6-10653C09EA27}" srcOrd="1" destOrd="0" presId="urn:microsoft.com/office/officeart/2005/8/layout/pList2#3"/>
    <dgm:cxn modelId="{2437E3B5-5538-4DEA-A104-09FC2EEA254E}" type="presParOf" srcId="{1651BE2F-2D19-4B28-B0A7-33C42F71E3B3}" destId="{2AA851BE-C732-4A1D-B861-7D8B4BE92919}" srcOrd="2" destOrd="0" presId="urn:microsoft.com/office/officeart/2005/8/layout/pList2#3"/>
    <dgm:cxn modelId="{B0958F3A-F4CA-4FBF-997A-B6CA5CDFE36A}" type="presParOf" srcId="{F93B30D9-35F6-4BE6-A6D0-80DF58D080FB}" destId="{383C3951-A848-4341-B480-4C85BD0E93D9}" srcOrd="1" destOrd="0" presId="urn:microsoft.com/office/officeart/2005/8/layout/pList2#3"/>
    <dgm:cxn modelId="{CC9459B1-EEA9-458A-ACF0-B213C8E09539}" type="presParOf" srcId="{F93B30D9-35F6-4BE6-A6D0-80DF58D080FB}" destId="{7D488F61-5E6D-402D-B3F9-E55DE05840E9}" srcOrd="2" destOrd="0" presId="urn:microsoft.com/office/officeart/2005/8/layout/pList2#3"/>
    <dgm:cxn modelId="{71C52805-E024-467B-8D1C-E77335CE4155}" type="presParOf" srcId="{7D488F61-5E6D-402D-B3F9-E55DE05840E9}" destId="{DDC5E9EB-1DD7-4B58-8BDD-764B7331516E}" srcOrd="0" destOrd="0" presId="urn:microsoft.com/office/officeart/2005/8/layout/pList2#3"/>
    <dgm:cxn modelId="{CBCFFD44-480E-46AE-A12F-E6EC63C56ED7}" type="presParOf" srcId="{7D488F61-5E6D-402D-B3F9-E55DE05840E9}" destId="{20012731-B1F1-441F-A54E-D0A27A8F815B}" srcOrd="1" destOrd="0" presId="urn:microsoft.com/office/officeart/2005/8/layout/pList2#3"/>
    <dgm:cxn modelId="{D4E0B76A-5B37-4FEA-95B2-4EFF9A5CC511}" type="presParOf" srcId="{7D488F61-5E6D-402D-B3F9-E55DE05840E9}" destId="{A6E87C51-7A8D-49EE-9A56-921F35BE21D0}" srcOrd="2" destOrd="0" presId="urn:microsoft.com/office/officeart/2005/8/layout/pList2#3"/>
    <dgm:cxn modelId="{6935F0DD-4951-4C3F-A211-942AFA4F9413}" type="presParOf" srcId="{F93B30D9-35F6-4BE6-A6D0-80DF58D080FB}" destId="{A40E733D-EA0E-4C3C-BC0A-94B11EDF7033}" srcOrd="3" destOrd="0" presId="urn:microsoft.com/office/officeart/2005/8/layout/pList2#3"/>
    <dgm:cxn modelId="{08F0F94A-D5BB-49ED-B49B-CC982B71A7FA}" type="presParOf" srcId="{F93B30D9-35F6-4BE6-A6D0-80DF58D080FB}" destId="{CF267FF8-9D90-4B6B-960F-DEADA31CF1D9}" srcOrd="4" destOrd="0" presId="urn:microsoft.com/office/officeart/2005/8/layout/pList2#3"/>
    <dgm:cxn modelId="{83DCF856-1E96-4AD9-93B7-D64956E13738}" type="presParOf" srcId="{CF267FF8-9D90-4B6B-960F-DEADA31CF1D9}" destId="{0ADA085A-B54D-44BF-9A00-B0EF5AEA0F95}" srcOrd="0" destOrd="0" presId="urn:microsoft.com/office/officeart/2005/8/layout/pList2#3"/>
    <dgm:cxn modelId="{AC48B90F-1987-425A-9AA3-382DA0F7EB07}" type="presParOf" srcId="{CF267FF8-9D90-4B6B-960F-DEADA31CF1D9}" destId="{3B7589C0-AC18-4FC9-BE38-49F61A5CE7C4}" srcOrd="1" destOrd="0" presId="urn:microsoft.com/office/officeart/2005/8/layout/pList2#3"/>
    <dgm:cxn modelId="{D362C588-9789-4266-A23E-D7A4EDA6D91D}" type="presParOf" srcId="{CF267FF8-9D90-4B6B-960F-DEADA31CF1D9}" destId="{1AB78FBB-43E8-455F-BEC8-D14FFEBA2F41}" srcOrd="2" destOrd="0" presId="urn:microsoft.com/office/officeart/2005/8/layout/pList2#3"/>
    <dgm:cxn modelId="{9B520317-26BB-4162-9824-5B47522B3B41}" type="presParOf" srcId="{F93B30D9-35F6-4BE6-A6D0-80DF58D080FB}" destId="{749FB27D-F455-4C3B-8629-ADD904CC2B53}" srcOrd="5" destOrd="0" presId="urn:microsoft.com/office/officeart/2005/8/layout/pList2#3"/>
    <dgm:cxn modelId="{DEECD2AA-D020-4604-9910-19A67726ED8D}" type="presParOf" srcId="{F93B30D9-35F6-4BE6-A6D0-80DF58D080FB}" destId="{72B740FB-C561-4717-85D6-69A925C23257}" srcOrd="6" destOrd="0" presId="urn:microsoft.com/office/officeart/2005/8/layout/pList2#3"/>
    <dgm:cxn modelId="{73AD9950-E73E-43AD-8588-B8C4C678B1B1}" type="presParOf" srcId="{72B740FB-C561-4717-85D6-69A925C23257}" destId="{CBF2D097-62A0-49D5-A7E5-AF8272B8AC16}" srcOrd="0" destOrd="0" presId="urn:microsoft.com/office/officeart/2005/8/layout/pList2#3"/>
    <dgm:cxn modelId="{EBE22E57-743E-4AD3-BA61-41F4F0690DBB}" type="presParOf" srcId="{72B740FB-C561-4717-85D6-69A925C23257}" destId="{9B621AA8-F8FF-4849-976F-451FA2B741E0}" srcOrd="1" destOrd="0" presId="urn:microsoft.com/office/officeart/2005/8/layout/pList2#3"/>
    <dgm:cxn modelId="{569A9906-C730-4A36-84A7-03295CD89B32}" type="presParOf" srcId="{72B740FB-C561-4717-85D6-69A925C23257}" destId="{12A7B2B6-C4E1-41C0-99A9-7E0BBD59D06A}" srcOrd="2" destOrd="0" presId="urn:microsoft.com/office/officeart/2005/8/layout/pList2#3"/>
    <dgm:cxn modelId="{8E977314-8548-40E1-A3E3-4A39B16DD972}" type="presParOf" srcId="{F93B30D9-35F6-4BE6-A6D0-80DF58D080FB}" destId="{28807D03-2262-4D55-9064-2CFF008A06DF}" srcOrd="7" destOrd="0" presId="urn:microsoft.com/office/officeart/2005/8/layout/pList2#3"/>
    <dgm:cxn modelId="{909E82F2-C887-4BD7-9AE0-470430D55463}" type="presParOf" srcId="{F93B30D9-35F6-4BE6-A6D0-80DF58D080FB}" destId="{67FFB5E3-8171-437A-AE0B-DE77017C2E0F}" srcOrd="8" destOrd="0" presId="urn:microsoft.com/office/officeart/2005/8/layout/pList2#3"/>
    <dgm:cxn modelId="{FDFD71E8-263E-4419-B36B-189195912918}" type="presParOf" srcId="{67FFB5E3-8171-437A-AE0B-DE77017C2E0F}" destId="{5DBF20F5-657D-423F-9709-B149289703A9}" srcOrd="0" destOrd="0" presId="urn:microsoft.com/office/officeart/2005/8/layout/pList2#3"/>
    <dgm:cxn modelId="{12710AD9-E514-4051-B9C9-192E29771EC9}" type="presParOf" srcId="{67FFB5E3-8171-437A-AE0B-DE77017C2E0F}" destId="{DF10EF0F-4D76-4CC5-B3DB-8501A08A2A4B}" srcOrd="1" destOrd="0" presId="urn:microsoft.com/office/officeart/2005/8/layout/pList2#3"/>
    <dgm:cxn modelId="{B34E1AC6-D289-4F22-9D72-1A4749180CB2}" type="presParOf" srcId="{67FFB5E3-8171-437A-AE0B-DE77017C2E0F}" destId="{1ECF411F-BBC8-4198-8B2F-649DAC1EC63B}" srcOrd="2" destOrd="0" presId="urn:microsoft.com/office/officeart/2005/8/layout/pList2#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19C44F-D840-4DEF-AD1C-6FA8D937E3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BF0020-2935-43F3-AF52-5CD75CE7161F}">
      <dgm:prSet phldrT="[Текст]" custT="1"/>
      <dgm:spPr/>
      <dgm:t>
        <a:bodyPr/>
        <a:lstStyle/>
        <a:p>
          <a:pPr algn="just"/>
          <a:r>
            <a:rPr lang="ru-RU" sz="1000" b="1" dirty="0"/>
            <a:t>	В Сборнике  материалов краевой научно-практической конференции по вопросам образования и комплексного сопровождения лиц с ограниченными возможностями здоровья в Краснодарском крае</a:t>
          </a:r>
          <a:r>
            <a:rPr lang="en-US" sz="1000" b="1" dirty="0"/>
            <a:t>/</a:t>
          </a:r>
          <a:r>
            <a:rPr lang="ru-RU" sz="1000" b="1" dirty="0"/>
            <a:t> Под ред. Л.П. </a:t>
          </a:r>
          <a:r>
            <a:rPr lang="ru-RU" sz="1000" b="1" dirty="0" err="1"/>
            <a:t>Кузмы</a:t>
          </a:r>
          <a:r>
            <a:rPr lang="ru-RU" sz="1000" b="1" dirty="0"/>
            <a:t>, В.В. Рябцева, Е.А. </a:t>
          </a:r>
          <a:r>
            <a:rPr lang="ru-RU" sz="1000" b="1" dirty="0" err="1"/>
            <a:t>шумиловой</a:t>
          </a:r>
          <a:r>
            <a:rPr lang="ru-RU" sz="1000" b="1" dirty="0"/>
            <a:t>. – Типография ИП </a:t>
          </a:r>
          <a:r>
            <a:rPr lang="ru-RU" sz="1000" b="1" dirty="0" err="1"/>
            <a:t>Кривлякин</a:t>
          </a:r>
          <a:r>
            <a:rPr lang="ru-RU" sz="1000" b="1" dirty="0"/>
            <a:t> С.П. («</a:t>
          </a:r>
          <a:r>
            <a:rPr lang="ru-RU" sz="1000" b="1" dirty="0" err="1"/>
            <a:t>Оптима</a:t>
          </a:r>
          <a:r>
            <a:rPr lang="ru-RU" sz="1000" b="1" dirty="0"/>
            <a:t>»). – Сочи, 2019.-120с. :</a:t>
          </a:r>
        </a:p>
        <a:p>
          <a:pPr algn="just"/>
          <a:r>
            <a:rPr lang="ru-RU" sz="1000" b="1" dirty="0"/>
            <a:t>2. </a:t>
          </a:r>
          <a:r>
            <a:rPr lang="ru-RU" sz="1000" b="1" dirty="0" err="1"/>
            <a:t>Кузма</a:t>
          </a:r>
          <a:r>
            <a:rPr lang="ru-RU" sz="1000" b="1" dirty="0"/>
            <a:t> Л.П., Лучшева Г.А., </a:t>
          </a:r>
          <a:r>
            <a:rPr lang="ru-RU" sz="1000" b="1" dirty="0" err="1"/>
            <a:t>Гайворонский</a:t>
          </a:r>
          <a:r>
            <a:rPr lang="ru-RU" sz="1000" b="1" dirty="0"/>
            <a:t> С.Э. Принципы профилактики и коррекции девиантного поведения у детей и подростков с умственной отсталостью.</a:t>
          </a:r>
        </a:p>
        <a:p>
          <a:pPr algn="l"/>
          <a:r>
            <a:rPr lang="ru-RU" sz="1000" b="1" dirty="0"/>
            <a:t>3. Баранова Е.А. Использование современных подходов и нетрадиционных методов в обучении детей с тяжелыми нарушениями развития.</a:t>
          </a:r>
        </a:p>
        <a:p>
          <a:pPr algn="l"/>
          <a:r>
            <a:rPr lang="ru-RU" sz="1000" b="1" dirty="0"/>
            <a:t>4. Андреева С.Г. Обучение </a:t>
          </a:r>
          <a:r>
            <a:rPr lang="ru-RU" sz="1000" b="1" dirty="0" err="1"/>
            <a:t>неговорящего</a:t>
          </a:r>
          <a:r>
            <a:rPr lang="ru-RU" sz="1000" b="1" dirty="0"/>
            <a:t>  ребенка с множественными нарушениями развития в условиях класса.</a:t>
          </a:r>
        </a:p>
      </dgm:t>
    </dgm:pt>
    <dgm:pt modelId="{BE2DA6C5-92B7-45FA-A00C-7A49B9864003}" type="parTrans" cxnId="{812A011C-0A95-47C9-A3B3-7EB6DD42B190}">
      <dgm:prSet/>
      <dgm:spPr/>
      <dgm:t>
        <a:bodyPr/>
        <a:lstStyle/>
        <a:p>
          <a:endParaRPr lang="ru-RU"/>
        </a:p>
      </dgm:t>
    </dgm:pt>
    <dgm:pt modelId="{022B4699-A12D-4E17-AD2E-C8FADD16CD57}" type="sibTrans" cxnId="{812A011C-0A95-47C9-A3B3-7EB6DD42B190}">
      <dgm:prSet/>
      <dgm:spPr/>
      <dgm:t>
        <a:bodyPr/>
        <a:lstStyle/>
        <a:p>
          <a:endParaRPr lang="ru-RU"/>
        </a:p>
      </dgm:t>
    </dgm:pt>
    <dgm:pt modelId="{63448E2C-234E-4E7A-903F-E993D99FA3A9}">
      <dgm:prSet phldrT="[Текст]" custT="1"/>
      <dgm:spPr/>
      <dgm:t>
        <a:bodyPr/>
        <a:lstStyle/>
        <a:p>
          <a:pPr algn="just"/>
          <a:r>
            <a:rPr lang="ru-RU" sz="1000" b="1" dirty="0"/>
            <a:t>	В сборнике статей по организации и содержанию специального и инклюзивного образования</a:t>
          </a:r>
          <a:r>
            <a:rPr lang="en-US" sz="1000" b="1" dirty="0"/>
            <a:t>/</a:t>
          </a:r>
          <a:r>
            <a:rPr lang="ru-RU" sz="1000" b="1" dirty="0"/>
            <a:t>Под редакцией Л.П. </a:t>
          </a:r>
          <a:r>
            <a:rPr lang="ru-RU" sz="1000" b="1" dirty="0" err="1"/>
            <a:t>Кузмы</a:t>
          </a:r>
          <a:r>
            <a:rPr lang="ru-RU" sz="1000" b="1" dirty="0"/>
            <a:t>, В.С. Савельевой, Е.А. Шумиловой.- Сочи: Типография ИП </a:t>
          </a:r>
          <a:r>
            <a:rPr lang="ru-RU" sz="1000" b="1" dirty="0" err="1"/>
            <a:t>Кривлякин</a:t>
          </a:r>
          <a:r>
            <a:rPr lang="ru-RU" sz="1000" b="1" dirty="0"/>
            <a:t> С.П. («</a:t>
          </a:r>
          <a:r>
            <a:rPr lang="ru-RU" sz="1000" b="1" dirty="0" err="1"/>
            <a:t>Оптима</a:t>
          </a:r>
          <a:r>
            <a:rPr lang="ru-RU" sz="1000" b="1" dirty="0"/>
            <a:t>»). – Сочи, 2018.-112с. :</a:t>
          </a:r>
        </a:p>
        <a:p>
          <a:pPr algn="just"/>
          <a:r>
            <a:rPr lang="ru-RU" sz="1000" b="1" dirty="0"/>
            <a:t>1. </a:t>
          </a:r>
          <a:r>
            <a:rPr lang="ru-RU" sz="1000" b="1" dirty="0" err="1"/>
            <a:t>Кузма</a:t>
          </a:r>
          <a:r>
            <a:rPr lang="ru-RU" sz="1000" b="1" dirty="0"/>
            <a:t> Л.П., Лучшева Г.А., Скоморохова В.В. О модели формирования и мониторинга личностных и коммуникативных базовых учебных действий у обучающихся с умственной отсталостью. </a:t>
          </a:r>
        </a:p>
      </dgm:t>
    </dgm:pt>
    <dgm:pt modelId="{CF3FBC7A-8DD8-46A3-991E-9DE594E237F3}" type="sibTrans" cxnId="{A7D8401D-21B9-4837-83C6-965A53C843C7}">
      <dgm:prSet/>
      <dgm:spPr/>
      <dgm:t>
        <a:bodyPr/>
        <a:lstStyle/>
        <a:p>
          <a:endParaRPr lang="ru-RU"/>
        </a:p>
      </dgm:t>
    </dgm:pt>
    <dgm:pt modelId="{F5EC763E-C093-4C7A-93C9-842B29087F69}" type="parTrans" cxnId="{A7D8401D-21B9-4837-83C6-965A53C843C7}">
      <dgm:prSet/>
      <dgm:spPr/>
      <dgm:t>
        <a:bodyPr/>
        <a:lstStyle/>
        <a:p>
          <a:endParaRPr lang="ru-RU"/>
        </a:p>
      </dgm:t>
    </dgm:pt>
    <dgm:pt modelId="{B393ABFF-5AFC-4D0C-84BA-32EFB923C836}" type="pres">
      <dgm:prSet presAssocID="{6319C44F-D840-4DEF-AD1C-6FA8D937E3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E39B20-B777-4C4C-9586-986BDE35C946}" type="pres">
      <dgm:prSet presAssocID="{63448E2C-234E-4E7A-903F-E993D99FA3A9}" presName="parentLin" presStyleCnt="0"/>
      <dgm:spPr/>
    </dgm:pt>
    <dgm:pt modelId="{B71A44BF-8033-4CB2-9C93-0BF7A5E5E5E4}" type="pres">
      <dgm:prSet presAssocID="{63448E2C-234E-4E7A-903F-E993D99FA3A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970EA5A-23EA-4897-9026-38E81D235653}" type="pres">
      <dgm:prSet presAssocID="{63448E2C-234E-4E7A-903F-E993D99FA3A9}" presName="parentText" presStyleLbl="node1" presStyleIdx="0" presStyleCnt="2" custScaleX="142857" custScaleY="117897" custLinFactNeighborX="-26153" custLinFactNeighborY="43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21BBD-A304-45D6-9FBA-23A1DDFE25FA}" type="pres">
      <dgm:prSet presAssocID="{63448E2C-234E-4E7A-903F-E993D99FA3A9}" presName="negativeSpace" presStyleCnt="0"/>
      <dgm:spPr/>
    </dgm:pt>
    <dgm:pt modelId="{1191E328-39B0-4ACF-9A36-0E6FF1E84817}" type="pres">
      <dgm:prSet presAssocID="{63448E2C-234E-4E7A-903F-E993D99FA3A9}" presName="childText" presStyleLbl="conFgAcc1" presStyleIdx="0" presStyleCnt="2">
        <dgm:presLayoutVars>
          <dgm:bulletEnabled val="1"/>
        </dgm:presLayoutVars>
      </dgm:prSet>
      <dgm:spPr/>
    </dgm:pt>
    <dgm:pt modelId="{3410B635-B00F-4DB2-80B6-07F87215340A}" type="pres">
      <dgm:prSet presAssocID="{CF3FBC7A-8DD8-46A3-991E-9DE594E237F3}" presName="spaceBetweenRectangles" presStyleCnt="0"/>
      <dgm:spPr/>
    </dgm:pt>
    <dgm:pt modelId="{06BB8656-8E9A-411D-AF9F-B1F319525AEB}" type="pres">
      <dgm:prSet presAssocID="{1ABF0020-2935-43F3-AF52-5CD75CE7161F}" presName="parentLin" presStyleCnt="0"/>
      <dgm:spPr/>
    </dgm:pt>
    <dgm:pt modelId="{F6C8FAEB-2FAC-4BD7-AFA6-7575A9ABF620}" type="pres">
      <dgm:prSet presAssocID="{1ABF0020-2935-43F3-AF52-5CD75CE7161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72E317C-A898-4D4C-B0E1-FC3205675152}" type="pres">
      <dgm:prSet presAssocID="{1ABF0020-2935-43F3-AF52-5CD75CE7161F}" presName="parentText" presStyleLbl="node1" presStyleIdx="1" presStyleCnt="2" custScaleX="139559" custScaleY="19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B1BF1-C502-4F9F-A228-F042047AE099}" type="pres">
      <dgm:prSet presAssocID="{1ABF0020-2935-43F3-AF52-5CD75CE7161F}" presName="negativeSpace" presStyleCnt="0"/>
      <dgm:spPr/>
    </dgm:pt>
    <dgm:pt modelId="{2974DD05-7997-445E-A943-AA145EC2E515}" type="pres">
      <dgm:prSet presAssocID="{1ABF0020-2935-43F3-AF52-5CD75CE7161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16EBBC7-51ED-42E4-BB95-F5A5F8234418}" type="presOf" srcId="{63448E2C-234E-4E7A-903F-E993D99FA3A9}" destId="{B71A44BF-8033-4CB2-9C93-0BF7A5E5E5E4}" srcOrd="0" destOrd="0" presId="urn:microsoft.com/office/officeart/2005/8/layout/list1"/>
    <dgm:cxn modelId="{EE0F5F09-DADD-4A68-9139-C009440F3A52}" type="presOf" srcId="{1ABF0020-2935-43F3-AF52-5CD75CE7161F}" destId="{D72E317C-A898-4D4C-B0E1-FC3205675152}" srcOrd="1" destOrd="0" presId="urn:microsoft.com/office/officeart/2005/8/layout/list1"/>
    <dgm:cxn modelId="{5C74633F-2E8D-443A-A815-E34FC5066AA0}" type="presOf" srcId="{6319C44F-D840-4DEF-AD1C-6FA8D937E36D}" destId="{B393ABFF-5AFC-4D0C-84BA-32EFB923C836}" srcOrd="0" destOrd="0" presId="urn:microsoft.com/office/officeart/2005/8/layout/list1"/>
    <dgm:cxn modelId="{A7D8401D-21B9-4837-83C6-965A53C843C7}" srcId="{6319C44F-D840-4DEF-AD1C-6FA8D937E36D}" destId="{63448E2C-234E-4E7A-903F-E993D99FA3A9}" srcOrd="0" destOrd="0" parTransId="{F5EC763E-C093-4C7A-93C9-842B29087F69}" sibTransId="{CF3FBC7A-8DD8-46A3-991E-9DE594E237F3}"/>
    <dgm:cxn modelId="{812A011C-0A95-47C9-A3B3-7EB6DD42B190}" srcId="{6319C44F-D840-4DEF-AD1C-6FA8D937E36D}" destId="{1ABF0020-2935-43F3-AF52-5CD75CE7161F}" srcOrd="1" destOrd="0" parTransId="{BE2DA6C5-92B7-45FA-A00C-7A49B9864003}" sibTransId="{022B4699-A12D-4E17-AD2E-C8FADD16CD57}"/>
    <dgm:cxn modelId="{88FD9773-EDD5-4E1A-8965-0BEC4DDEE43B}" type="presOf" srcId="{63448E2C-234E-4E7A-903F-E993D99FA3A9}" destId="{B970EA5A-23EA-4897-9026-38E81D235653}" srcOrd="1" destOrd="0" presId="urn:microsoft.com/office/officeart/2005/8/layout/list1"/>
    <dgm:cxn modelId="{17A39A42-815C-468B-88D4-B668305738C8}" type="presOf" srcId="{1ABF0020-2935-43F3-AF52-5CD75CE7161F}" destId="{F6C8FAEB-2FAC-4BD7-AFA6-7575A9ABF620}" srcOrd="0" destOrd="0" presId="urn:microsoft.com/office/officeart/2005/8/layout/list1"/>
    <dgm:cxn modelId="{4E1E99DF-2968-46E4-90A8-2C41A4D6D605}" type="presParOf" srcId="{B393ABFF-5AFC-4D0C-84BA-32EFB923C836}" destId="{58E39B20-B777-4C4C-9586-986BDE35C946}" srcOrd="0" destOrd="0" presId="urn:microsoft.com/office/officeart/2005/8/layout/list1"/>
    <dgm:cxn modelId="{A9EFCAC1-569B-42E9-922F-D3152429747A}" type="presParOf" srcId="{58E39B20-B777-4C4C-9586-986BDE35C946}" destId="{B71A44BF-8033-4CB2-9C93-0BF7A5E5E5E4}" srcOrd="0" destOrd="0" presId="urn:microsoft.com/office/officeart/2005/8/layout/list1"/>
    <dgm:cxn modelId="{1EBD94BD-7694-4C07-B8D8-D4090DB1EC07}" type="presParOf" srcId="{58E39B20-B777-4C4C-9586-986BDE35C946}" destId="{B970EA5A-23EA-4897-9026-38E81D235653}" srcOrd="1" destOrd="0" presId="urn:microsoft.com/office/officeart/2005/8/layout/list1"/>
    <dgm:cxn modelId="{B5EDBBCF-A177-4D76-BA85-C84AAC274F62}" type="presParOf" srcId="{B393ABFF-5AFC-4D0C-84BA-32EFB923C836}" destId="{3B121BBD-A304-45D6-9FBA-23A1DDFE25FA}" srcOrd="1" destOrd="0" presId="urn:microsoft.com/office/officeart/2005/8/layout/list1"/>
    <dgm:cxn modelId="{0C28CA8C-1B7E-460D-9CFE-58D895FB6AF7}" type="presParOf" srcId="{B393ABFF-5AFC-4D0C-84BA-32EFB923C836}" destId="{1191E328-39B0-4ACF-9A36-0E6FF1E84817}" srcOrd="2" destOrd="0" presId="urn:microsoft.com/office/officeart/2005/8/layout/list1"/>
    <dgm:cxn modelId="{5ECEB227-888C-4C5D-9588-89F7D7B957E7}" type="presParOf" srcId="{B393ABFF-5AFC-4D0C-84BA-32EFB923C836}" destId="{3410B635-B00F-4DB2-80B6-07F87215340A}" srcOrd="3" destOrd="0" presId="urn:microsoft.com/office/officeart/2005/8/layout/list1"/>
    <dgm:cxn modelId="{B74A4D93-E3D1-4DC1-9D08-A6121760D602}" type="presParOf" srcId="{B393ABFF-5AFC-4D0C-84BA-32EFB923C836}" destId="{06BB8656-8E9A-411D-AF9F-B1F319525AEB}" srcOrd="4" destOrd="0" presId="urn:microsoft.com/office/officeart/2005/8/layout/list1"/>
    <dgm:cxn modelId="{D290BC4D-62F8-4E64-8A26-7EC2FCF07C5B}" type="presParOf" srcId="{06BB8656-8E9A-411D-AF9F-B1F319525AEB}" destId="{F6C8FAEB-2FAC-4BD7-AFA6-7575A9ABF620}" srcOrd="0" destOrd="0" presId="urn:microsoft.com/office/officeart/2005/8/layout/list1"/>
    <dgm:cxn modelId="{692B8FE4-04C0-4DB0-9CD1-F3A7F21EB3FE}" type="presParOf" srcId="{06BB8656-8E9A-411D-AF9F-B1F319525AEB}" destId="{D72E317C-A898-4D4C-B0E1-FC3205675152}" srcOrd="1" destOrd="0" presId="urn:microsoft.com/office/officeart/2005/8/layout/list1"/>
    <dgm:cxn modelId="{5CE5337F-B9E2-4699-8894-25D2F8816539}" type="presParOf" srcId="{B393ABFF-5AFC-4D0C-84BA-32EFB923C836}" destId="{B77B1BF1-C502-4F9F-A228-F042047AE099}" srcOrd="5" destOrd="0" presId="urn:microsoft.com/office/officeart/2005/8/layout/list1"/>
    <dgm:cxn modelId="{3E0D85A1-85B2-4729-91D9-BF4A6873DCB4}" type="presParOf" srcId="{B393ABFF-5AFC-4D0C-84BA-32EFB923C836}" destId="{2974DD05-7997-445E-A943-AA145EC2E515}" srcOrd="6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24579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66;g35f391192_0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5603" name="Google Shape;67;g35f391192_0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78;g3606f1c2d_3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6627" name="Google Shape;79;g3606f1c2d_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87;g35f391192_0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7651" name="Google Shape;88;g35f391192_0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95;g35f391192_029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8675" name="Google Shape;96;g35f391192_0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08;p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29699" name="Google Shape;109;p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126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0723" name="Google Shape;127;g35ed75ccf_0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26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1747" name="Google Shape;127;g35ed75ccf_0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26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2771" name="Google Shape;127;g35ed75ccf_0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rot="10800000">
            <a:off x="0" y="4156075"/>
            <a:ext cx="9144000" cy="2778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4" name="Google Shape;11;p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9144000" cy="4156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7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rot="10800000">
            <a:off x="0" y="3082925"/>
            <a:ext cx="9144000" cy="6873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5" name="Google Shape;15;p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9144000" cy="30829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1907659"/>
            <a:ext cx="5008200" cy="104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3082250"/>
            <a:ext cx="5008200" cy="68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8;p3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0" y="3419475"/>
            <a:ext cx="669925" cy="1724025"/>
          </a:xfrm>
        </p:spPr>
        <p:txBody>
          <a:bodyPr/>
          <a:lstStyle>
            <a:lvl1pPr>
              <a:defRPr>
                <a:solidFill>
                  <a:srgbClr val="0DB7C4"/>
                </a:solidFill>
              </a:defRPr>
            </a:lvl1pPr>
          </a:lstStyle>
          <a:p>
            <a:pPr>
              <a:defRPr/>
            </a:pPr>
            <a:fld id="{C64FBF02-FB39-465D-93F8-E800E99D6A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5" name="Google Shape;27;p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1139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" name="Google Shape;30;p5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B23D-3D91-4AA0-9C86-233DBFBADE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6" name="Google Shape;33;p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1139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44425" y="1534257"/>
            <a:ext cx="2804700" cy="33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818123" y="1534257"/>
            <a:ext cx="2804700" cy="332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" name="Google Shape;37;p6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E2887-F076-4E09-B450-6FB6CC9403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3" name="Google Shape;63;p1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 flipH="1">
            <a:off x="0" y="0"/>
            <a:ext cx="669925" cy="11398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/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ru-RU" altLang="ru-RU"/>
          </a:p>
        </p:txBody>
      </p:sp>
      <p:sp>
        <p:nvSpPr>
          <p:cNvPr id="4" name="Google Shape;64;p11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70F4D-7D24-4EBD-AD03-CFF8775AAA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44550" y="6350"/>
            <a:ext cx="3552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44550" y="1538288"/>
            <a:ext cx="5168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/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0" y="0"/>
            <a:ext cx="6699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itchFamily="34" charset="0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</a:lstStyle>
          <a:p>
            <a:pPr>
              <a:defRPr/>
            </a:pPr>
            <a:fld id="{2C7EF86D-2066-4125-9439-559EFED8C0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4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korrtem.ucoz.ru/index/innovacionnaja_dejatelnost/0-125" TargetMode="External"/><Relationship Id="rId3" Type="http://schemas.openxmlformats.org/officeDocument/2006/relationships/diagramData" Target="../diagrams/data7.xm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74;p12"/>
          <p:cNvSpPr>
            <a:spLocks noChangeArrowheads="1"/>
          </p:cNvSpPr>
          <p:nvPr/>
        </p:nvSpPr>
        <p:spPr bwMode="auto">
          <a:xfrm>
            <a:off x="7000875" y="285750"/>
            <a:ext cx="1571625" cy="1643063"/>
          </a:xfrm>
          <a:prstGeom prst="ellipse">
            <a:avLst/>
          </a:prstGeom>
          <a:solidFill>
            <a:srgbClr val="F24745">
              <a:alpha val="33333"/>
            </a:srgbClr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/>
          </a:p>
        </p:txBody>
      </p:sp>
      <p:pic>
        <p:nvPicPr>
          <p:cNvPr id="10" name="Picture 2" descr="C:\Documents and Settings\Мария\Мои документы\Загрузки\Школа Интернат значки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75" y="214313"/>
            <a:ext cx="1728788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785813" y="214313"/>
            <a:ext cx="5786437" cy="10001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sz="1600" b="1" dirty="0">
              <a:solidFill>
                <a:srgbClr val="0070C0"/>
              </a:solidFill>
              <a:cs typeface="Arial" pitchFamily="34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Государственное  казенное  общеобразовательное учреждение  Краснодарского  края  специальная  </a:t>
            </a:r>
            <a:br>
              <a:rPr lang="ru-RU" sz="1600" b="1" dirty="0">
                <a:solidFill>
                  <a:srgbClr val="002060"/>
                </a:solidFill>
                <a:cs typeface="Arial" pitchFamily="34" charset="0"/>
              </a:rPr>
            </a:b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(коррекционная) школа-интернат г. Темрюка </a:t>
            </a:r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857224" y="2786064"/>
            <a:ext cx="7500990" cy="18573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  <a:t/>
            </a:r>
            <a:b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</a:br>
            <a:r>
              <a:rPr lang="ru-RU" sz="2000" b="1" kern="0" dirty="0">
                <a:solidFill>
                  <a:srgbClr val="C00000"/>
                </a:solidFill>
                <a:sym typeface="Arial"/>
              </a:rPr>
              <a:t>Тема проекта: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000" b="1" kern="0" dirty="0">
                <a:solidFill>
                  <a:srgbClr val="C00000"/>
                </a:solidFill>
                <a:sym typeface="Arial"/>
              </a:rPr>
              <a:t>«Модель формирования и мониторинга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000" b="1" kern="0" dirty="0">
                <a:solidFill>
                  <a:srgbClr val="C00000"/>
                </a:solidFill>
                <a:sym typeface="Arial"/>
              </a:rPr>
              <a:t>личностных и коммуникативных базовых учебных  действий у обучающихся с умственной отсталостью»</a:t>
            </a:r>
            <a:r>
              <a:rPr lang="ru-RU" sz="2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olas" pitchFamily="49" charset="0"/>
                <a:sym typeface="Arial"/>
              </a:rPr>
              <a:t/>
            </a:r>
            <a:br>
              <a:rPr lang="ru-RU" sz="2000" b="1" kern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olas" pitchFamily="49" charset="0"/>
                <a:sym typeface="Arial"/>
              </a:rPr>
            </a:br>
            <a:endParaRPr lang="ru-RU" sz="2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sym typeface="Arial"/>
            </a:endParaRPr>
          </a:p>
        </p:txBody>
      </p:sp>
      <p:sp>
        <p:nvSpPr>
          <p:cNvPr id="16" name="Овал 15">
            <a:extLst>
              <a:ext uri="{FF2B5EF4-FFF2-40B4-BE49-F238E27FC236}"/>
            </a:extLst>
          </p:cNvPr>
          <p:cNvSpPr/>
          <p:nvPr/>
        </p:nvSpPr>
        <p:spPr>
          <a:xfrm>
            <a:off x="1214438" y="1357313"/>
            <a:ext cx="5143500" cy="121443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Отчет </a:t>
            </a:r>
            <a:br>
              <a:rPr lang="ru-RU" b="1" dirty="0">
                <a:solidFill>
                  <a:srgbClr val="0070C0"/>
                </a:solidFill>
                <a:cs typeface="Arial" pitchFamily="34" charset="0"/>
              </a:rPr>
            </a:b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о  реализации проекта краевой инновационной площадки (КИП-2018)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(Первый этап- 2019год)</a:t>
            </a:r>
            <a:endParaRPr lang="ru-RU" dirty="0">
              <a:solidFill>
                <a:srgbClr val="0070C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53871B-359C-403E-B8F7-0197F4D5452C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graphicFrame>
        <p:nvGraphicFramePr>
          <p:cNvPr id="5" name="Таблица 4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571472" y="1500180"/>
          <a:ext cx="8358249" cy="3334101"/>
        </p:xfrm>
        <a:graphic>
          <a:graphicData uri="http://schemas.openxmlformats.org/drawingml/2006/table">
            <a:tbl>
              <a:tblPr/>
              <a:tblGrid>
                <a:gridCol w="208253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546685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</a:tblGrid>
              <a:tr h="6577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 Коммуникативные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базовые учебные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действия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 класса (14 чел.)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сентябрь 2019 года</a:t>
                      </a: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 2 класса (14 чел.)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декабрь 2019 года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9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3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363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2.1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Вступать в контакт и работать в коллективе (учитель-ученик, ученик-ученик, ученик-класс, учитель-класс)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2.2.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Способность к осмыслению социального использовать принятые ритуалы соци­ального взаимодействия с одноклассниками и учителем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9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2.3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700" b="0" i="0" u="none" strike="noStrike" cap="none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бращаться за помощью и принимать помощь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234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2.4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700" b="0" i="0" u="none" strike="noStrike" cap="none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Сл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ушать и понимать инструкцию к учебному за­данию в разных видах деятельности и быту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>
                        <a:solidFill>
                          <a:srgbClr val="002060"/>
                        </a:solidFill>
                        <a:highlight>
                          <a:srgbClr val="FFFF00"/>
                        </a:highligh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2.5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Сотрудничать с взрослыми и сверстниками в разных социальных ситуациях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182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2.6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Доброжелательно относиться, сопереживать, конструктивно взаимодействовать с людьми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i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2.7 </a:t>
                      </a:r>
                      <a:r>
                        <a:rPr lang="ru-RU" sz="700" b="0" i="0" u="none" strike="noStrike" cap="none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Договариваться и изменять свое поведение в соответствии с объективным мнением большин­ства в конфликтных или иных ситуациях взаимодействия с окружающими</a:t>
                      </a:r>
                      <a:endParaRPr lang="ru-RU" sz="700" i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b="1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642938" y="857250"/>
            <a:ext cx="8143875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Сравнительный анализ показателей сформированности коммуникативных БУД 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 обучающихся </a:t>
            </a: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642938" y="142875"/>
            <a:ext cx="8143875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Первые положительные результаты внедрения модели формирования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личностных и коммуникативных БУД</a:t>
            </a:r>
            <a:endParaRPr lang="ru-RU" sz="16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38" y="142875"/>
            <a:ext cx="8215312" cy="1071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8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Повышение уровня профессиональной компетентности педагогов           в вопросах проектирования условий для формирования системы личностных и коммуникативных БУД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EBED330-5432-4F49-B97E-B39CD25E7EC7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5" name="Скругленный 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500063" y="1357313"/>
            <a:ext cx="2286000" cy="1643062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413" name="Группа 5"/>
          <p:cNvGrpSpPr>
            <a:grpSpLocks/>
          </p:cNvGrpSpPr>
          <p:nvPr/>
        </p:nvGrpSpPr>
        <p:grpSpPr bwMode="auto">
          <a:xfrm>
            <a:off x="357188" y="3214688"/>
            <a:ext cx="2857500" cy="1714500"/>
            <a:chOff x="5362404" y="1912806"/>
            <a:chExt cx="2329325" cy="1839174"/>
          </a:xfrm>
        </p:grpSpPr>
        <p:sp>
          <p:nvSpPr>
            <p:cNvPr id="7" name="Прямоугольник с двумя скругленными соседними углами 6">
              <a:extLst>
                <a:ext uri="{FF2B5EF4-FFF2-40B4-BE49-F238E27FC236}"/>
              </a:extLst>
            </p:cNvPr>
            <p:cNvSpPr/>
            <p:nvPr/>
          </p:nvSpPr>
          <p:spPr>
            <a:xfrm rot="10800000">
              <a:off x="5362404" y="1912806"/>
              <a:ext cx="2329325" cy="183917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423225" y="1912806"/>
              <a:ext cx="2211565" cy="1782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71120" rIns="71120" bIns="71120" spcCol="1270"/>
            <a:lstStyle/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Васильева Мария Александровна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 –  призер (2 место)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конкурса профессионального мастерства 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«Лучший педагог-дефектолог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/>
                <a:t> Краснодарского края»</a:t>
              </a:r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/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/>
            </a:p>
          </p:txBody>
        </p:sp>
      </p:grpSp>
      <p:sp>
        <p:nvSpPr>
          <p:cNvPr id="12" name="Скругленный 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6215063" y="1357313"/>
            <a:ext cx="2643187" cy="1643062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373" name="Picture 13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357304"/>
            <a:ext cx="2500330" cy="1668825"/>
          </a:xfrm>
          <a:prstGeom prst="round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17416" name="Группа 5"/>
          <p:cNvGrpSpPr>
            <a:grpSpLocks/>
          </p:cNvGrpSpPr>
          <p:nvPr/>
        </p:nvGrpSpPr>
        <p:grpSpPr bwMode="auto">
          <a:xfrm>
            <a:off x="3429000" y="3214688"/>
            <a:ext cx="5357813" cy="1714500"/>
            <a:chOff x="5362404" y="1912806"/>
            <a:chExt cx="2329325" cy="1839174"/>
          </a:xfrm>
        </p:grpSpPr>
        <p:sp>
          <p:nvSpPr>
            <p:cNvPr id="16" name="Прямоугольник с двумя скругленными соседними углами 15">
              <a:extLst>
                <a:ext uri="{FF2B5EF4-FFF2-40B4-BE49-F238E27FC236}"/>
              </a:extLst>
            </p:cNvPr>
            <p:cNvSpPr/>
            <p:nvPr/>
          </p:nvSpPr>
          <p:spPr>
            <a:xfrm rot="10800000">
              <a:off x="5362404" y="1912806"/>
              <a:ext cx="2329325" cy="183917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рямоугольник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423829" y="1912806"/>
              <a:ext cx="2210615" cy="1685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71120" rIns="71120" bIns="71120" spcCol="1270"/>
            <a:lstStyle/>
            <a:p>
              <a:pPr algn="ctr" defTabSz="444500" eaLnBrk="1" hangingPunct="1">
                <a:spcAft>
                  <a:spcPts val="0"/>
                </a:spcAft>
                <a:defRPr/>
              </a:pPr>
              <a:endParaRPr lang="ru-RU" sz="1300" b="1" dirty="0">
                <a:cs typeface="Times New Roman" pitchFamily="18" charset="0"/>
              </a:endParaRP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Повышение уровня профессиональной компетентности участников:</a:t>
              </a: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- проведение мастер-классов, круглых столов;</a:t>
              </a: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- обучение педагогов на курсах повышения квалификации;</a:t>
              </a:r>
            </a:p>
            <a:p>
              <a:pPr algn="ctr" defTabSz="444500" eaLnBrk="1" hangingPunct="1">
                <a:spcAft>
                  <a:spcPts val="0"/>
                </a:spcAft>
                <a:defRPr/>
              </a:pPr>
              <a:r>
                <a:rPr lang="ru-RU" sz="1300" b="1" dirty="0">
                  <a:cs typeface="Times New Roman" pitchFamily="18" charset="0"/>
                </a:rPr>
                <a:t>- Участие в краевом конкурсе профессионального мастерства «Лучший педагог-дефектолог Краснодарского</a:t>
              </a:r>
              <a:endParaRPr lang="ru-RU" sz="1300" b="1" dirty="0"/>
            </a:p>
            <a:p>
              <a:pPr algn="ctr" defTabSz="4445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b="1" dirty="0"/>
            </a:p>
          </p:txBody>
        </p:sp>
      </p:grp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1714500" y="1000125"/>
            <a:ext cx="1714500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/>
            </a:extLst>
          </p:cNvPr>
          <p:cNvCxnSpPr/>
          <p:nvPr/>
        </p:nvCxnSpPr>
        <p:spPr>
          <a:xfrm>
            <a:off x="5857875" y="1000125"/>
            <a:ext cx="1357313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/>
            </a:extLst>
          </p:cNvPr>
          <p:cNvCxnSpPr/>
          <p:nvPr/>
        </p:nvCxnSpPr>
        <p:spPr>
          <a:xfrm rot="5400000">
            <a:off x="3947318" y="1481920"/>
            <a:ext cx="1143000" cy="36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/>
            </a:extLst>
          </p:cNvPr>
          <p:cNvCxnSpPr/>
          <p:nvPr/>
        </p:nvCxnSpPr>
        <p:spPr>
          <a:xfrm rot="16200000" flipH="1">
            <a:off x="4536282" y="1964531"/>
            <a:ext cx="2643188" cy="714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285750"/>
            <a:ext cx="8429625" cy="71437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Сетевое взаимодействие школы-интерната </a:t>
            </a:r>
            <a:br>
              <a:rPr lang="ru-RU" alt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образовательными и другими организациями города, края</a:t>
            </a:r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DB36EDC-B495-40AF-9C32-C674EAF0AA13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  <p:cxnSp>
        <p:nvCxnSpPr>
          <p:cNvPr id="13" name="Прямая со стрелкой 12">
            <a:extLst>
              <a:ext uri="{FF2B5EF4-FFF2-40B4-BE49-F238E27FC236}"/>
            </a:extLst>
          </p:cNvPr>
          <p:cNvCxnSpPr/>
          <p:nvPr/>
        </p:nvCxnSpPr>
        <p:spPr>
          <a:xfrm rot="5400000">
            <a:off x="2178835" y="2107405"/>
            <a:ext cx="2571760" cy="357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1857356" y="3643320"/>
            <a:ext cx="2500313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/>
              <a:t>МБОУ СОШ №28 муниципального образования Темрюкский район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/>
            </a:extLst>
          </p:cNvPr>
          <p:cNvSpPr/>
          <p:nvPr/>
        </p:nvSpPr>
        <p:spPr>
          <a:xfrm>
            <a:off x="3428992" y="2071684"/>
            <a:ext cx="2500313" cy="1071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МБУК «Районный дом культуры» МО Темрюкский район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/>
            </a:extLst>
          </p:cNvPr>
          <p:cNvSpPr/>
          <p:nvPr/>
        </p:nvSpPr>
        <p:spPr>
          <a:xfrm>
            <a:off x="5286380" y="3643320"/>
            <a:ext cx="2500312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</a:rPr>
              <a:t>МБОУ ДЮСШ «Виктория»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/>
            </a:extLst>
          </p:cNvPr>
          <p:cNvSpPr/>
          <p:nvPr/>
        </p:nvSpPr>
        <p:spPr>
          <a:xfrm>
            <a:off x="6500813" y="1500188"/>
            <a:ext cx="2428875" cy="20002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МКУ «Городское библиотечное объединение» г.Темрюка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142874" y="1285866"/>
            <a:ext cx="3071803" cy="22145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00" b="1" dirty="0" smtClean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ru-RU" sz="1300" b="1" dirty="0" smtClean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ru-RU" sz="1300" b="1" dirty="0" smtClean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ru-RU" sz="1300" b="1" dirty="0" smtClean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ru-RU" sz="1300" b="1" dirty="0" smtClean="0">
                <a:solidFill>
                  <a:srgbClr val="002060"/>
                </a:solidFill>
              </a:rPr>
              <a:t>МКУ </a:t>
            </a:r>
            <a:r>
              <a:rPr lang="ru-RU" sz="1300" b="1" dirty="0">
                <a:solidFill>
                  <a:srgbClr val="002060"/>
                </a:solidFill>
              </a:rPr>
              <a:t>«Информационно-методический центр» </a:t>
            </a:r>
          </a:p>
          <a:p>
            <a:pPr algn="ctr" eaLnBrk="1" hangingPunct="1">
              <a:defRPr/>
            </a:pPr>
            <a:r>
              <a:rPr lang="ru-RU" sz="1300" b="1" dirty="0">
                <a:solidFill>
                  <a:srgbClr val="002060"/>
                </a:solidFill>
              </a:rPr>
              <a:t>в системе дополнительного образования администрации муниципального образования Темрюкский </a:t>
            </a:r>
            <a:r>
              <a:rPr lang="ru-RU" sz="1300" b="1" dirty="0" smtClean="0">
                <a:solidFill>
                  <a:srgbClr val="002060"/>
                </a:solidFill>
              </a:rPr>
              <a:t>район:</a:t>
            </a: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rgbClr val="002060"/>
                </a:solidFill>
              </a:rPr>
              <a:t>32 - общеобразовательных учреждения;</a:t>
            </a: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rgbClr val="002060"/>
                </a:solidFill>
              </a:rPr>
              <a:t>10 - дошкольных образовательных учреждения</a:t>
            </a:r>
          </a:p>
          <a:p>
            <a:pPr algn="ctr" eaLnBrk="1" hangingPunct="1"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 eaLnBrk="1" hangingPunct="1">
              <a:buFont typeface="Arial" pitchFamily="34" charset="0"/>
              <a:buChar char="•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13;p17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116F170-D904-4908-A4EB-0F246F79EACB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18" name="Скругленный 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500937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FFFFFF"/>
                </a:solidFill>
                <a:cs typeface="Arial" pitchFamily="34" charset="0"/>
              </a:rPr>
              <a:t>Результативность деятельности краевой инновационной площадки за 2019 год</a:t>
            </a:r>
          </a:p>
        </p:txBody>
      </p:sp>
      <p:graphicFrame>
        <p:nvGraphicFramePr>
          <p:cNvPr id="19" name="Схема 18">
            <a:extLst>
              <a:ext uri="{FF2B5EF4-FFF2-40B4-BE49-F238E27FC236}"/>
            </a:extLst>
          </p:cNvPr>
          <p:cNvGraphicFramePr/>
          <p:nvPr/>
        </p:nvGraphicFramePr>
        <p:xfrm>
          <a:off x="857224" y="1142990"/>
          <a:ext cx="8072494" cy="384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3857625" y="1357313"/>
            <a:ext cx="1000125" cy="13573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5072063" y="1357313"/>
            <a:ext cx="1071562" cy="13573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63" y="1428750"/>
            <a:ext cx="8572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3500" y="1428750"/>
            <a:ext cx="92868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31;p1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05DBD78-3F0B-4291-975C-30E115E574C2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  <p:grpSp>
        <p:nvGrpSpPr>
          <p:cNvPr id="20483" name="Google Shape;138;p18"/>
          <p:cNvGrpSpPr>
            <a:grpSpLocks/>
          </p:cNvGrpSpPr>
          <p:nvPr/>
        </p:nvGrpSpPr>
        <p:grpSpPr bwMode="auto">
          <a:xfrm>
            <a:off x="7842250" y="3181350"/>
            <a:ext cx="319088" cy="320675"/>
            <a:chOff x="1951075" y="2333250"/>
            <a:chExt cx="381200" cy="381175"/>
          </a:xfrm>
        </p:grpSpPr>
        <p:sp>
          <p:nvSpPr>
            <p:cNvPr id="20492" name="Google Shape;139;p18"/>
            <p:cNvSpPr>
              <a:spLocks noChangeArrowheads="1"/>
            </p:cNvSpPr>
            <p:nvPr/>
          </p:nvSpPr>
          <p:spPr bwMode="auto">
            <a:xfrm>
              <a:off x="1951075" y="2333250"/>
              <a:ext cx="381200" cy="381175"/>
            </a:xfrm>
            <a:custGeom>
              <a:avLst/>
              <a:gdLst>
                <a:gd name="T0" fmla="*/ 2147483647 w 15248"/>
                <a:gd name="T1" fmla="*/ 0 h 15247"/>
                <a:gd name="T2" fmla="*/ 2147483647 w 15248"/>
                <a:gd name="T3" fmla="*/ 1435546432 h 15247"/>
                <a:gd name="T4" fmla="*/ 2147483647 w 15248"/>
                <a:gd name="T5" fmla="*/ 2147483647 h 15247"/>
                <a:gd name="T6" fmla="*/ 2147483647 w 15248"/>
                <a:gd name="T7" fmla="*/ 2147483647 h 15247"/>
                <a:gd name="T8" fmla="*/ 2147483647 w 15248"/>
                <a:gd name="T9" fmla="*/ 2147483647 h 15247"/>
                <a:gd name="T10" fmla="*/ 2147483647 w 15248"/>
                <a:gd name="T11" fmla="*/ 2147483647 h 15247"/>
                <a:gd name="T12" fmla="*/ 2147483647 w 15248"/>
                <a:gd name="T13" fmla="*/ 2147483647 h 15247"/>
                <a:gd name="T14" fmla="*/ 2147483647 w 15248"/>
                <a:gd name="T15" fmla="*/ 2147483647 h 15247"/>
                <a:gd name="T16" fmla="*/ 2147483647 w 15248"/>
                <a:gd name="T17" fmla="*/ 2147483647 h 15247"/>
                <a:gd name="T18" fmla="*/ 1435546432 w 15248"/>
                <a:gd name="T19" fmla="*/ 2147483647 h 15247"/>
                <a:gd name="T20" fmla="*/ 9765626 w 15248"/>
                <a:gd name="T21" fmla="*/ 2147483647 h 15247"/>
                <a:gd name="T22" fmla="*/ 488281275 w 15248"/>
                <a:gd name="T23" fmla="*/ 2147483647 h 15247"/>
                <a:gd name="T24" fmla="*/ 2147483647 w 15248"/>
                <a:gd name="T25" fmla="*/ 2147483647 h 15247"/>
                <a:gd name="T26" fmla="*/ 2147483647 w 15248"/>
                <a:gd name="T27" fmla="*/ 2147483647 h 15247"/>
                <a:gd name="T28" fmla="*/ 2147483647 w 15248"/>
                <a:gd name="T29" fmla="*/ 2147483647 h 15247"/>
                <a:gd name="T30" fmla="*/ 2147483647 w 15248"/>
                <a:gd name="T31" fmla="*/ 2147483647 h 15247"/>
                <a:gd name="T32" fmla="*/ 2147483647 w 15248"/>
                <a:gd name="T33" fmla="*/ 2147483647 h 15247"/>
                <a:gd name="T34" fmla="*/ 2147483647 w 15248"/>
                <a:gd name="T35" fmla="*/ 2147483647 h 15247"/>
                <a:gd name="T36" fmla="*/ 2147483647 w 15248"/>
                <a:gd name="T37" fmla="*/ 2147483647 h 15247"/>
                <a:gd name="T38" fmla="*/ 2147483647 w 15248"/>
                <a:gd name="T39" fmla="*/ 2147483647 h 15247"/>
                <a:gd name="T40" fmla="*/ 2147483647 w 15248"/>
                <a:gd name="T41" fmla="*/ 2147483647 h 15247"/>
                <a:gd name="T42" fmla="*/ 2147483647 w 15248"/>
                <a:gd name="T43" fmla="*/ 2147483647 h 15247"/>
                <a:gd name="T44" fmla="*/ 2147483647 w 15248"/>
                <a:gd name="T45" fmla="*/ 2147483647 h 15247"/>
                <a:gd name="T46" fmla="*/ 2147483647 w 15248"/>
                <a:gd name="T47" fmla="*/ 2147483647 h 15247"/>
                <a:gd name="T48" fmla="*/ 2147483647 w 15248"/>
                <a:gd name="T49" fmla="*/ 2147483647 h 15247"/>
                <a:gd name="T50" fmla="*/ 2147483647 w 15248"/>
                <a:gd name="T51" fmla="*/ 2147483647 h 15247"/>
                <a:gd name="T52" fmla="*/ 2147483647 w 15248"/>
                <a:gd name="T53" fmla="*/ 2147483647 h 15247"/>
                <a:gd name="T54" fmla="*/ 2147483647 w 15248"/>
                <a:gd name="T55" fmla="*/ 2147483647 h 15247"/>
                <a:gd name="T56" fmla="*/ 2147483647 w 15248"/>
                <a:gd name="T57" fmla="*/ 2147483647 h 15247"/>
                <a:gd name="T58" fmla="*/ 2147483647 w 15248"/>
                <a:gd name="T59" fmla="*/ 2147483647 h 15247"/>
                <a:gd name="T60" fmla="*/ 2147483647 w 15248"/>
                <a:gd name="T61" fmla="*/ 2147483647 h 15247"/>
                <a:gd name="T62" fmla="*/ 2147483647 w 15248"/>
                <a:gd name="T63" fmla="*/ 2147483647 h 15247"/>
                <a:gd name="T64" fmla="*/ 2147483647 w 15248"/>
                <a:gd name="T65" fmla="*/ 2147483647 h 15247"/>
                <a:gd name="T66" fmla="*/ 2147483647 w 15248"/>
                <a:gd name="T67" fmla="*/ 2147483647 h 15247"/>
                <a:gd name="T68" fmla="*/ 2147483647 w 15248"/>
                <a:gd name="T69" fmla="*/ 2147483647 h 15247"/>
                <a:gd name="T70" fmla="*/ 2147483647 w 15248"/>
                <a:gd name="T71" fmla="*/ 2147483647 h 15247"/>
                <a:gd name="T72" fmla="*/ 2147483647 w 15248"/>
                <a:gd name="T73" fmla="*/ 2147483647 h 15247"/>
                <a:gd name="T74" fmla="*/ 2147483647 w 15248"/>
                <a:gd name="T75" fmla="*/ 2147483647 h 15247"/>
                <a:gd name="T76" fmla="*/ 2147483647 w 15248"/>
                <a:gd name="T77" fmla="*/ 2147483647 h 15247"/>
                <a:gd name="T78" fmla="*/ 2147483647 w 15248"/>
                <a:gd name="T79" fmla="*/ 2147483647 h 15247"/>
                <a:gd name="T80" fmla="*/ 2147483647 w 15248"/>
                <a:gd name="T81" fmla="*/ 2147483647 h 15247"/>
                <a:gd name="T82" fmla="*/ 2147483647 w 15248"/>
                <a:gd name="T83" fmla="*/ 1435546432 h 15247"/>
                <a:gd name="T84" fmla="*/ 2147483647 w 15248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8"/>
                <a:gd name="T130" fmla="*/ 0 h 15247"/>
                <a:gd name="T131" fmla="*/ 15248 w 15248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3" name="Google Shape;140;p18"/>
            <p:cNvSpPr>
              <a:spLocks noChangeArrowheads="1"/>
            </p:cNvSpPr>
            <p:nvPr/>
          </p:nvSpPr>
          <p:spPr bwMode="auto">
            <a:xfrm>
              <a:off x="21976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4" name="Google Shape;141;p18"/>
            <p:cNvSpPr>
              <a:spLocks noChangeArrowheads="1"/>
            </p:cNvSpPr>
            <p:nvPr/>
          </p:nvSpPr>
          <p:spPr bwMode="auto">
            <a:xfrm>
              <a:off x="20418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5" name="Google Shape;142;p18"/>
            <p:cNvSpPr>
              <a:spLocks noChangeArrowheads="1"/>
            </p:cNvSpPr>
            <p:nvPr/>
          </p:nvSpPr>
          <p:spPr bwMode="auto">
            <a:xfrm>
              <a:off x="2041800" y="2584100"/>
              <a:ext cx="199750" cy="41425"/>
            </a:xfrm>
            <a:custGeom>
              <a:avLst/>
              <a:gdLst>
                <a:gd name="T0" fmla="*/ 9765626 w 7990"/>
                <a:gd name="T1" fmla="*/ 2147483647 h 1657"/>
                <a:gd name="T2" fmla="*/ 9765626 w 7990"/>
                <a:gd name="T3" fmla="*/ 2147483647 h 1657"/>
                <a:gd name="T4" fmla="*/ 2147483647 w 7990"/>
                <a:gd name="T5" fmla="*/ 2147483647 h 1657"/>
                <a:gd name="T6" fmla="*/ 2147483647 w 7990"/>
                <a:gd name="T7" fmla="*/ 2147483647 h 1657"/>
                <a:gd name="T8" fmla="*/ 2147483647 w 7990"/>
                <a:gd name="T9" fmla="*/ 2147483647 h 1657"/>
                <a:gd name="T10" fmla="*/ 2147483647 w 7990"/>
                <a:gd name="T11" fmla="*/ 2147483647 h 1657"/>
                <a:gd name="T12" fmla="*/ 2147483647 w 7990"/>
                <a:gd name="T13" fmla="*/ 2147483647 h 1657"/>
                <a:gd name="T14" fmla="*/ 2147483647 w 7990"/>
                <a:gd name="T15" fmla="*/ 1191405649 h 1657"/>
                <a:gd name="T16" fmla="*/ 2147483647 w 7990"/>
                <a:gd name="T17" fmla="*/ 478515659 h 1657"/>
                <a:gd name="T18" fmla="*/ 2147483647 w 7990"/>
                <a:gd name="T19" fmla="*/ 9765625 h 1657"/>
                <a:gd name="T20" fmla="*/ 2147483647 w 7990"/>
                <a:gd name="T21" fmla="*/ 478515659 h 1657"/>
                <a:gd name="T22" fmla="*/ 2147483647 w 7990"/>
                <a:gd name="T23" fmla="*/ 1191405649 h 1657"/>
                <a:gd name="T24" fmla="*/ 2147483647 w 7990"/>
                <a:gd name="T25" fmla="*/ 2147483647 h 1657"/>
                <a:gd name="T26" fmla="*/ 2147483647 w 7990"/>
                <a:gd name="T27" fmla="*/ 2147483647 h 1657"/>
                <a:gd name="T28" fmla="*/ 2147483647 w 7990"/>
                <a:gd name="T29" fmla="*/ 2147483647 h 1657"/>
                <a:gd name="T30" fmla="*/ 2147483647 w 7990"/>
                <a:gd name="T31" fmla="*/ 2147483647 h 1657"/>
                <a:gd name="T32" fmla="*/ 2147483647 w 7990"/>
                <a:gd name="T33" fmla="*/ 2147483647 h 1657"/>
                <a:gd name="T34" fmla="*/ 2147483647 w 7990"/>
                <a:gd name="T35" fmla="*/ 2147483647 h 16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57"/>
                <a:gd name="T56" fmla="*/ 7990 w 7990"/>
                <a:gd name="T57" fmla="*/ 1657 h 16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grpSp>
        <p:nvGrpSpPr>
          <p:cNvPr id="20484" name="Google Shape;143;p18"/>
          <p:cNvGrpSpPr>
            <a:grpSpLocks/>
          </p:cNvGrpSpPr>
          <p:nvPr/>
        </p:nvGrpSpPr>
        <p:grpSpPr bwMode="auto">
          <a:xfrm>
            <a:off x="6134100" y="1247775"/>
            <a:ext cx="320675" cy="319088"/>
            <a:chOff x="1278900" y="2333250"/>
            <a:chExt cx="381175" cy="381175"/>
          </a:xfrm>
        </p:grpSpPr>
        <p:sp>
          <p:nvSpPr>
            <p:cNvPr id="20488" name="Google Shape;144;p18"/>
            <p:cNvSpPr>
              <a:spLocks noChangeArrowheads="1"/>
            </p:cNvSpPr>
            <p:nvPr/>
          </p:nvSpPr>
          <p:spPr bwMode="auto">
            <a:xfrm>
              <a:off x="1278900" y="2333250"/>
              <a:ext cx="381175" cy="381175"/>
            </a:xfrm>
            <a:custGeom>
              <a:avLst/>
              <a:gdLst>
                <a:gd name="T0" fmla="*/ 2147483647 w 15247"/>
                <a:gd name="T1" fmla="*/ 0 h 15247"/>
                <a:gd name="T2" fmla="*/ 2147483647 w 15247"/>
                <a:gd name="T3" fmla="*/ 1435546432 h 15247"/>
                <a:gd name="T4" fmla="*/ 2147483647 w 15247"/>
                <a:gd name="T5" fmla="*/ 2147483647 h 15247"/>
                <a:gd name="T6" fmla="*/ 2147483647 w 15247"/>
                <a:gd name="T7" fmla="*/ 2147483647 h 15247"/>
                <a:gd name="T8" fmla="*/ 2147483647 w 15247"/>
                <a:gd name="T9" fmla="*/ 2147483647 h 15247"/>
                <a:gd name="T10" fmla="*/ 2147483647 w 15247"/>
                <a:gd name="T11" fmla="*/ 2147483647 h 15247"/>
                <a:gd name="T12" fmla="*/ 2147483647 w 15247"/>
                <a:gd name="T13" fmla="*/ 2147483647 h 15247"/>
                <a:gd name="T14" fmla="*/ 2147483647 w 15247"/>
                <a:gd name="T15" fmla="*/ 2147483647 h 15247"/>
                <a:gd name="T16" fmla="*/ 2147483647 w 15247"/>
                <a:gd name="T17" fmla="*/ 2147483647 h 15247"/>
                <a:gd name="T18" fmla="*/ 1425780835 w 15247"/>
                <a:gd name="T19" fmla="*/ 2147483647 h 15247"/>
                <a:gd name="T20" fmla="*/ 0 w 15247"/>
                <a:gd name="T21" fmla="*/ 2147483647 h 15247"/>
                <a:gd name="T22" fmla="*/ 478515677 w 15247"/>
                <a:gd name="T23" fmla="*/ 2147483647 h 15247"/>
                <a:gd name="T24" fmla="*/ 2147483647 w 15247"/>
                <a:gd name="T25" fmla="*/ 2147483647 h 15247"/>
                <a:gd name="T26" fmla="*/ 2147483647 w 15247"/>
                <a:gd name="T27" fmla="*/ 2147483647 h 15247"/>
                <a:gd name="T28" fmla="*/ 2147483647 w 15247"/>
                <a:gd name="T29" fmla="*/ 2147483647 h 15247"/>
                <a:gd name="T30" fmla="*/ 2147483647 w 15247"/>
                <a:gd name="T31" fmla="*/ 2147483647 h 15247"/>
                <a:gd name="T32" fmla="*/ 2147483647 w 15247"/>
                <a:gd name="T33" fmla="*/ 2147483647 h 15247"/>
                <a:gd name="T34" fmla="*/ 2147483647 w 15247"/>
                <a:gd name="T35" fmla="*/ 2147483647 h 15247"/>
                <a:gd name="T36" fmla="*/ 2147483647 w 15247"/>
                <a:gd name="T37" fmla="*/ 2147483647 h 15247"/>
                <a:gd name="T38" fmla="*/ 2147483647 w 15247"/>
                <a:gd name="T39" fmla="*/ 2147483647 h 15247"/>
                <a:gd name="T40" fmla="*/ 2147483647 w 15247"/>
                <a:gd name="T41" fmla="*/ 2147483647 h 15247"/>
                <a:gd name="T42" fmla="*/ 2147483647 w 15247"/>
                <a:gd name="T43" fmla="*/ 2147483647 h 15247"/>
                <a:gd name="T44" fmla="*/ 2147483647 w 15247"/>
                <a:gd name="T45" fmla="*/ 2147483647 h 15247"/>
                <a:gd name="T46" fmla="*/ 2147483647 w 15247"/>
                <a:gd name="T47" fmla="*/ 2147483647 h 15247"/>
                <a:gd name="T48" fmla="*/ 2147483647 w 15247"/>
                <a:gd name="T49" fmla="*/ 2147483647 h 15247"/>
                <a:gd name="T50" fmla="*/ 2147483647 w 15247"/>
                <a:gd name="T51" fmla="*/ 2147483647 h 15247"/>
                <a:gd name="T52" fmla="*/ 2147483647 w 15247"/>
                <a:gd name="T53" fmla="*/ 2147483647 h 15247"/>
                <a:gd name="T54" fmla="*/ 2147483647 w 15247"/>
                <a:gd name="T55" fmla="*/ 2147483647 h 15247"/>
                <a:gd name="T56" fmla="*/ 2147483647 w 15247"/>
                <a:gd name="T57" fmla="*/ 2147483647 h 15247"/>
                <a:gd name="T58" fmla="*/ 2147483647 w 15247"/>
                <a:gd name="T59" fmla="*/ 2147483647 h 15247"/>
                <a:gd name="T60" fmla="*/ 2147483647 w 15247"/>
                <a:gd name="T61" fmla="*/ 2147483647 h 15247"/>
                <a:gd name="T62" fmla="*/ 2147483647 w 15247"/>
                <a:gd name="T63" fmla="*/ 2147483647 h 15247"/>
                <a:gd name="T64" fmla="*/ 2147483647 w 15247"/>
                <a:gd name="T65" fmla="*/ 2147483647 h 15247"/>
                <a:gd name="T66" fmla="*/ 2147483647 w 15247"/>
                <a:gd name="T67" fmla="*/ 2147483647 h 15247"/>
                <a:gd name="T68" fmla="*/ 2147483647 w 15247"/>
                <a:gd name="T69" fmla="*/ 2147483647 h 15247"/>
                <a:gd name="T70" fmla="*/ 2147483647 w 15247"/>
                <a:gd name="T71" fmla="*/ 2147483647 h 15247"/>
                <a:gd name="T72" fmla="*/ 2147483647 w 15247"/>
                <a:gd name="T73" fmla="*/ 2147483647 h 15247"/>
                <a:gd name="T74" fmla="*/ 2147483647 w 15247"/>
                <a:gd name="T75" fmla="*/ 2147483647 h 15247"/>
                <a:gd name="T76" fmla="*/ 2147483647 w 15247"/>
                <a:gd name="T77" fmla="*/ 2147483647 h 15247"/>
                <a:gd name="T78" fmla="*/ 2147483647 w 15247"/>
                <a:gd name="T79" fmla="*/ 2147483647 h 15247"/>
                <a:gd name="T80" fmla="*/ 2147483647 w 15247"/>
                <a:gd name="T81" fmla="*/ 2147483647 h 15247"/>
                <a:gd name="T82" fmla="*/ 2147483647 w 15247"/>
                <a:gd name="T83" fmla="*/ 1435546432 h 15247"/>
                <a:gd name="T84" fmla="*/ 2147483647 w 15247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7"/>
                <a:gd name="T130" fmla="*/ 0 h 15247"/>
                <a:gd name="T131" fmla="*/ 15247 w 15247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89" name="Google Shape;145;p18"/>
            <p:cNvSpPr>
              <a:spLocks noChangeArrowheads="1"/>
            </p:cNvSpPr>
            <p:nvPr/>
          </p:nvSpPr>
          <p:spPr bwMode="auto">
            <a:xfrm>
              <a:off x="15254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0" name="Google Shape;146;p18"/>
            <p:cNvSpPr>
              <a:spLocks noChangeArrowheads="1"/>
            </p:cNvSpPr>
            <p:nvPr/>
          </p:nvSpPr>
          <p:spPr bwMode="auto">
            <a:xfrm>
              <a:off x="13696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0491" name="Google Shape;147;p18"/>
            <p:cNvSpPr>
              <a:spLocks noChangeArrowheads="1"/>
            </p:cNvSpPr>
            <p:nvPr/>
          </p:nvSpPr>
          <p:spPr bwMode="auto">
            <a:xfrm>
              <a:off x="1369600" y="2604200"/>
              <a:ext cx="199750" cy="40825"/>
            </a:xfrm>
            <a:custGeom>
              <a:avLst/>
              <a:gdLst>
                <a:gd name="T0" fmla="*/ 2147483647 w 7990"/>
                <a:gd name="T1" fmla="*/ 0 h 1633"/>
                <a:gd name="T2" fmla="*/ 2147483647 w 7990"/>
                <a:gd name="T3" fmla="*/ 0 h 1633"/>
                <a:gd name="T4" fmla="*/ 2147483647 w 7990"/>
                <a:gd name="T5" fmla="*/ 2147483647 h 1633"/>
                <a:gd name="T6" fmla="*/ 2147483647 w 7990"/>
                <a:gd name="T7" fmla="*/ 2147483647 h 1633"/>
                <a:gd name="T8" fmla="*/ 2147483647 w 7990"/>
                <a:gd name="T9" fmla="*/ 2147483647 h 1633"/>
                <a:gd name="T10" fmla="*/ 2147483647 w 7990"/>
                <a:gd name="T11" fmla="*/ 2147483647 h 1633"/>
                <a:gd name="T12" fmla="*/ 2147483647 w 7990"/>
                <a:gd name="T13" fmla="*/ 2147483647 h 1633"/>
                <a:gd name="T14" fmla="*/ 2147483647 w 7990"/>
                <a:gd name="T15" fmla="*/ 2147483647 h 1633"/>
                <a:gd name="T16" fmla="*/ 2147483647 w 7990"/>
                <a:gd name="T17" fmla="*/ 2147483647 h 1633"/>
                <a:gd name="T18" fmla="*/ 2147483647 w 7990"/>
                <a:gd name="T19" fmla="*/ 2147483647 h 1633"/>
                <a:gd name="T20" fmla="*/ 2147483647 w 7990"/>
                <a:gd name="T21" fmla="*/ 2147483647 h 1633"/>
                <a:gd name="T22" fmla="*/ 2147483647 w 7990"/>
                <a:gd name="T23" fmla="*/ 2147483647 h 1633"/>
                <a:gd name="T24" fmla="*/ 2147483647 w 7990"/>
                <a:gd name="T25" fmla="*/ 2147483647 h 1633"/>
                <a:gd name="T26" fmla="*/ 2147483647 w 7990"/>
                <a:gd name="T27" fmla="*/ 2147483647 h 1633"/>
                <a:gd name="T28" fmla="*/ 2147483647 w 7990"/>
                <a:gd name="T29" fmla="*/ 2147483647 h 1633"/>
                <a:gd name="T30" fmla="*/ 2147483647 w 7990"/>
                <a:gd name="T31" fmla="*/ 2147483647 h 1633"/>
                <a:gd name="T32" fmla="*/ 2147483647 w 7990"/>
                <a:gd name="T33" fmla="*/ 2147483647 h 1633"/>
                <a:gd name="T34" fmla="*/ 9765626 w 7990"/>
                <a:gd name="T35" fmla="*/ 0 h 16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33"/>
                <a:gd name="T56" fmla="*/ 7990 w 7990"/>
                <a:gd name="T57" fmla="*/ 1633 h 16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sp>
        <p:nvSpPr>
          <p:cNvPr id="30" name="Скругленный 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358062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>
                <a:solidFill>
                  <a:srgbClr val="FFFFFF"/>
                </a:solidFill>
                <a:cs typeface="Arial" pitchFamily="34" charset="0"/>
              </a:rPr>
              <a:t>Апробация и диссеминация результатов КИП на основе сетевого взаимодействия</a:t>
            </a:r>
          </a:p>
        </p:txBody>
      </p:sp>
      <p:sp>
        <p:nvSpPr>
          <p:cNvPr id="15" name="Овал 14">
            <a:extLst>
              <a:ext uri="{FF2B5EF4-FFF2-40B4-BE49-F238E27FC236}"/>
            </a:extLst>
          </p:cNvPr>
          <p:cNvSpPr/>
          <p:nvPr/>
        </p:nvSpPr>
        <p:spPr>
          <a:xfrm>
            <a:off x="428596" y="1142990"/>
            <a:ext cx="1214446" cy="3571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600" b="1" kern="0" dirty="0">
                <a:sym typeface="Arial"/>
              </a:rPr>
              <a:t>Региональный уровень</a:t>
            </a:r>
          </a:p>
        </p:txBody>
      </p:sp>
      <p:graphicFrame>
        <p:nvGraphicFramePr>
          <p:cNvPr id="16" name="Схема 15">
            <a:extLst>
              <a:ext uri="{FF2B5EF4-FFF2-40B4-BE49-F238E27FC236}"/>
            </a:extLst>
          </p:cNvPr>
          <p:cNvGraphicFramePr/>
          <p:nvPr/>
        </p:nvGraphicFramePr>
        <p:xfrm>
          <a:off x="1928794" y="1079500"/>
          <a:ext cx="6691338" cy="3635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31;p1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547294-275C-4BF0-9E24-CCC60ED7FD17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grpSp>
        <p:nvGrpSpPr>
          <p:cNvPr id="21507" name="Google Shape;138;p18"/>
          <p:cNvGrpSpPr>
            <a:grpSpLocks/>
          </p:cNvGrpSpPr>
          <p:nvPr/>
        </p:nvGrpSpPr>
        <p:grpSpPr bwMode="auto">
          <a:xfrm>
            <a:off x="7842250" y="3181350"/>
            <a:ext cx="319088" cy="320675"/>
            <a:chOff x="1951075" y="2333250"/>
            <a:chExt cx="381200" cy="381175"/>
          </a:xfrm>
        </p:grpSpPr>
        <p:sp>
          <p:nvSpPr>
            <p:cNvPr id="21516" name="Google Shape;139;p18"/>
            <p:cNvSpPr>
              <a:spLocks noChangeArrowheads="1"/>
            </p:cNvSpPr>
            <p:nvPr/>
          </p:nvSpPr>
          <p:spPr bwMode="auto">
            <a:xfrm>
              <a:off x="1951075" y="2333250"/>
              <a:ext cx="381200" cy="381175"/>
            </a:xfrm>
            <a:custGeom>
              <a:avLst/>
              <a:gdLst>
                <a:gd name="T0" fmla="*/ 2147483647 w 15248"/>
                <a:gd name="T1" fmla="*/ 0 h 15247"/>
                <a:gd name="T2" fmla="*/ 2147483647 w 15248"/>
                <a:gd name="T3" fmla="*/ 1435546432 h 15247"/>
                <a:gd name="T4" fmla="*/ 2147483647 w 15248"/>
                <a:gd name="T5" fmla="*/ 2147483647 h 15247"/>
                <a:gd name="T6" fmla="*/ 2147483647 w 15248"/>
                <a:gd name="T7" fmla="*/ 2147483647 h 15247"/>
                <a:gd name="T8" fmla="*/ 2147483647 w 15248"/>
                <a:gd name="T9" fmla="*/ 2147483647 h 15247"/>
                <a:gd name="T10" fmla="*/ 2147483647 w 15248"/>
                <a:gd name="T11" fmla="*/ 2147483647 h 15247"/>
                <a:gd name="T12" fmla="*/ 2147483647 w 15248"/>
                <a:gd name="T13" fmla="*/ 2147483647 h 15247"/>
                <a:gd name="T14" fmla="*/ 2147483647 w 15248"/>
                <a:gd name="T15" fmla="*/ 2147483647 h 15247"/>
                <a:gd name="T16" fmla="*/ 2147483647 w 15248"/>
                <a:gd name="T17" fmla="*/ 2147483647 h 15247"/>
                <a:gd name="T18" fmla="*/ 1435546432 w 15248"/>
                <a:gd name="T19" fmla="*/ 2147483647 h 15247"/>
                <a:gd name="T20" fmla="*/ 9765626 w 15248"/>
                <a:gd name="T21" fmla="*/ 2147483647 h 15247"/>
                <a:gd name="T22" fmla="*/ 488281275 w 15248"/>
                <a:gd name="T23" fmla="*/ 2147483647 h 15247"/>
                <a:gd name="T24" fmla="*/ 2147483647 w 15248"/>
                <a:gd name="T25" fmla="*/ 2147483647 h 15247"/>
                <a:gd name="T26" fmla="*/ 2147483647 w 15248"/>
                <a:gd name="T27" fmla="*/ 2147483647 h 15247"/>
                <a:gd name="T28" fmla="*/ 2147483647 w 15248"/>
                <a:gd name="T29" fmla="*/ 2147483647 h 15247"/>
                <a:gd name="T30" fmla="*/ 2147483647 w 15248"/>
                <a:gd name="T31" fmla="*/ 2147483647 h 15247"/>
                <a:gd name="T32" fmla="*/ 2147483647 w 15248"/>
                <a:gd name="T33" fmla="*/ 2147483647 h 15247"/>
                <a:gd name="T34" fmla="*/ 2147483647 w 15248"/>
                <a:gd name="T35" fmla="*/ 2147483647 h 15247"/>
                <a:gd name="T36" fmla="*/ 2147483647 w 15248"/>
                <a:gd name="T37" fmla="*/ 2147483647 h 15247"/>
                <a:gd name="T38" fmla="*/ 2147483647 w 15248"/>
                <a:gd name="T39" fmla="*/ 2147483647 h 15247"/>
                <a:gd name="T40" fmla="*/ 2147483647 w 15248"/>
                <a:gd name="T41" fmla="*/ 2147483647 h 15247"/>
                <a:gd name="T42" fmla="*/ 2147483647 w 15248"/>
                <a:gd name="T43" fmla="*/ 2147483647 h 15247"/>
                <a:gd name="T44" fmla="*/ 2147483647 w 15248"/>
                <a:gd name="T45" fmla="*/ 2147483647 h 15247"/>
                <a:gd name="T46" fmla="*/ 2147483647 w 15248"/>
                <a:gd name="T47" fmla="*/ 2147483647 h 15247"/>
                <a:gd name="T48" fmla="*/ 2147483647 w 15248"/>
                <a:gd name="T49" fmla="*/ 2147483647 h 15247"/>
                <a:gd name="T50" fmla="*/ 2147483647 w 15248"/>
                <a:gd name="T51" fmla="*/ 2147483647 h 15247"/>
                <a:gd name="T52" fmla="*/ 2147483647 w 15248"/>
                <a:gd name="T53" fmla="*/ 2147483647 h 15247"/>
                <a:gd name="T54" fmla="*/ 2147483647 w 15248"/>
                <a:gd name="T55" fmla="*/ 2147483647 h 15247"/>
                <a:gd name="T56" fmla="*/ 2147483647 w 15248"/>
                <a:gd name="T57" fmla="*/ 2147483647 h 15247"/>
                <a:gd name="T58" fmla="*/ 2147483647 w 15248"/>
                <a:gd name="T59" fmla="*/ 2147483647 h 15247"/>
                <a:gd name="T60" fmla="*/ 2147483647 w 15248"/>
                <a:gd name="T61" fmla="*/ 2147483647 h 15247"/>
                <a:gd name="T62" fmla="*/ 2147483647 w 15248"/>
                <a:gd name="T63" fmla="*/ 2147483647 h 15247"/>
                <a:gd name="T64" fmla="*/ 2147483647 w 15248"/>
                <a:gd name="T65" fmla="*/ 2147483647 h 15247"/>
                <a:gd name="T66" fmla="*/ 2147483647 w 15248"/>
                <a:gd name="T67" fmla="*/ 2147483647 h 15247"/>
                <a:gd name="T68" fmla="*/ 2147483647 w 15248"/>
                <a:gd name="T69" fmla="*/ 2147483647 h 15247"/>
                <a:gd name="T70" fmla="*/ 2147483647 w 15248"/>
                <a:gd name="T71" fmla="*/ 2147483647 h 15247"/>
                <a:gd name="T72" fmla="*/ 2147483647 w 15248"/>
                <a:gd name="T73" fmla="*/ 2147483647 h 15247"/>
                <a:gd name="T74" fmla="*/ 2147483647 w 15248"/>
                <a:gd name="T75" fmla="*/ 2147483647 h 15247"/>
                <a:gd name="T76" fmla="*/ 2147483647 w 15248"/>
                <a:gd name="T77" fmla="*/ 2147483647 h 15247"/>
                <a:gd name="T78" fmla="*/ 2147483647 w 15248"/>
                <a:gd name="T79" fmla="*/ 2147483647 h 15247"/>
                <a:gd name="T80" fmla="*/ 2147483647 w 15248"/>
                <a:gd name="T81" fmla="*/ 2147483647 h 15247"/>
                <a:gd name="T82" fmla="*/ 2147483647 w 15248"/>
                <a:gd name="T83" fmla="*/ 1435546432 h 15247"/>
                <a:gd name="T84" fmla="*/ 2147483647 w 15248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8"/>
                <a:gd name="T130" fmla="*/ 0 h 15247"/>
                <a:gd name="T131" fmla="*/ 15248 w 15248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7" name="Google Shape;140;p18"/>
            <p:cNvSpPr>
              <a:spLocks noChangeArrowheads="1"/>
            </p:cNvSpPr>
            <p:nvPr/>
          </p:nvSpPr>
          <p:spPr bwMode="auto">
            <a:xfrm>
              <a:off x="21976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8" name="Google Shape;141;p18"/>
            <p:cNvSpPr>
              <a:spLocks noChangeArrowheads="1"/>
            </p:cNvSpPr>
            <p:nvPr/>
          </p:nvSpPr>
          <p:spPr bwMode="auto">
            <a:xfrm>
              <a:off x="20418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9" name="Google Shape;142;p18"/>
            <p:cNvSpPr>
              <a:spLocks noChangeArrowheads="1"/>
            </p:cNvSpPr>
            <p:nvPr/>
          </p:nvSpPr>
          <p:spPr bwMode="auto">
            <a:xfrm>
              <a:off x="2041800" y="2584100"/>
              <a:ext cx="199750" cy="41425"/>
            </a:xfrm>
            <a:custGeom>
              <a:avLst/>
              <a:gdLst>
                <a:gd name="T0" fmla="*/ 9765626 w 7990"/>
                <a:gd name="T1" fmla="*/ 2147483647 h 1657"/>
                <a:gd name="T2" fmla="*/ 9765626 w 7990"/>
                <a:gd name="T3" fmla="*/ 2147483647 h 1657"/>
                <a:gd name="T4" fmla="*/ 2147483647 w 7990"/>
                <a:gd name="T5" fmla="*/ 2147483647 h 1657"/>
                <a:gd name="T6" fmla="*/ 2147483647 w 7990"/>
                <a:gd name="T7" fmla="*/ 2147483647 h 1657"/>
                <a:gd name="T8" fmla="*/ 2147483647 w 7990"/>
                <a:gd name="T9" fmla="*/ 2147483647 h 1657"/>
                <a:gd name="T10" fmla="*/ 2147483647 w 7990"/>
                <a:gd name="T11" fmla="*/ 2147483647 h 1657"/>
                <a:gd name="T12" fmla="*/ 2147483647 w 7990"/>
                <a:gd name="T13" fmla="*/ 2147483647 h 1657"/>
                <a:gd name="T14" fmla="*/ 2147483647 w 7990"/>
                <a:gd name="T15" fmla="*/ 1191405649 h 1657"/>
                <a:gd name="T16" fmla="*/ 2147483647 w 7990"/>
                <a:gd name="T17" fmla="*/ 478515659 h 1657"/>
                <a:gd name="T18" fmla="*/ 2147483647 w 7990"/>
                <a:gd name="T19" fmla="*/ 9765625 h 1657"/>
                <a:gd name="T20" fmla="*/ 2147483647 w 7990"/>
                <a:gd name="T21" fmla="*/ 478515659 h 1657"/>
                <a:gd name="T22" fmla="*/ 2147483647 w 7990"/>
                <a:gd name="T23" fmla="*/ 1191405649 h 1657"/>
                <a:gd name="T24" fmla="*/ 2147483647 w 7990"/>
                <a:gd name="T25" fmla="*/ 2147483647 h 1657"/>
                <a:gd name="T26" fmla="*/ 2147483647 w 7990"/>
                <a:gd name="T27" fmla="*/ 2147483647 h 1657"/>
                <a:gd name="T28" fmla="*/ 2147483647 w 7990"/>
                <a:gd name="T29" fmla="*/ 2147483647 h 1657"/>
                <a:gd name="T30" fmla="*/ 2147483647 w 7990"/>
                <a:gd name="T31" fmla="*/ 2147483647 h 1657"/>
                <a:gd name="T32" fmla="*/ 2147483647 w 7990"/>
                <a:gd name="T33" fmla="*/ 2147483647 h 1657"/>
                <a:gd name="T34" fmla="*/ 2147483647 w 7990"/>
                <a:gd name="T35" fmla="*/ 2147483647 h 16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57"/>
                <a:gd name="T56" fmla="*/ 7990 w 7990"/>
                <a:gd name="T57" fmla="*/ 1657 h 16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grpSp>
        <p:nvGrpSpPr>
          <p:cNvPr id="21508" name="Google Shape;143;p18"/>
          <p:cNvGrpSpPr>
            <a:grpSpLocks/>
          </p:cNvGrpSpPr>
          <p:nvPr/>
        </p:nvGrpSpPr>
        <p:grpSpPr bwMode="auto">
          <a:xfrm>
            <a:off x="6134100" y="1247775"/>
            <a:ext cx="320675" cy="319088"/>
            <a:chOff x="1278900" y="2333250"/>
            <a:chExt cx="381175" cy="381175"/>
          </a:xfrm>
        </p:grpSpPr>
        <p:sp>
          <p:nvSpPr>
            <p:cNvPr id="21512" name="Google Shape;144;p18"/>
            <p:cNvSpPr>
              <a:spLocks noChangeArrowheads="1"/>
            </p:cNvSpPr>
            <p:nvPr/>
          </p:nvSpPr>
          <p:spPr bwMode="auto">
            <a:xfrm>
              <a:off x="1278900" y="2333250"/>
              <a:ext cx="381175" cy="381175"/>
            </a:xfrm>
            <a:custGeom>
              <a:avLst/>
              <a:gdLst>
                <a:gd name="T0" fmla="*/ 2147483647 w 15247"/>
                <a:gd name="T1" fmla="*/ 0 h 15247"/>
                <a:gd name="T2" fmla="*/ 2147483647 w 15247"/>
                <a:gd name="T3" fmla="*/ 1435546432 h 15247"/>
                <a:gd name="T4" fmla="*/ 2147483647 w 15247"/>
                <a:gd name="T5" fmla="*/ 2147483647 h 15247"/>
                <a:gd name="T6" fmla="*/ 2147483647 w 15247"/>
                <a:gd name="T7" fmla="*/ 2147483647 h 15247"/>
                <a:gd name="T8" fmla="*/ 2147483647 w 15247"/>
                <a:gd name="T9" fmla="*/ 2147483647 h 15247"/>
                <a:gd name="T10" fmla="*/ 2147483647 w 15247"/>
                <a:gd name="T11" fmla="*/ 2147483647 h 15247"/>
                <a:gd name="T12" fmla="*/ 2147483647 w 15247"/>
                <a:gd name="T13" fmla="*/ 2147483647 h 15247"/>
                <a:gd name="T14" fmla="*/ 2147483647 w 15247"/>
                <a:gd name="T15" fmla="*/ 2147483647 h 15247"/>
                <a:gd name="T16" fmla="*/ 2147483647 w 15247"/>
                <a:gd name="T17" fmla="*/ 2147483647 h 15247"/>
                <a:gd name="T18" fmla="*/ 1425780835 w 15247"/>
                <a:gd name="T19" fmla="*/ 2147483647 h 15247"/>
                <a:gd name="T20" fmla="*/ 0 w 15247"/>
                <a:gd name="T21" fmla="*/ 2147483647 h 15247"/>
                <a:gd name="T22" fmla="*/ 478515677 w 15247"/>
                <a:gd name="T23" fmla="*/ 2147483647 h 15247"/>
                <a:gd name="T24" fmla="*/ 2147483647 w 15247"/>
                <a:gd name="T25" fmla="*/ 2147483647 h 15247"/>
                <a:gd name="T26" fmla="*/ 2147483647 w 15247"/>
                <a:gd name="T27" fmla="*/ 2147483647 h 15247"/>
                <a:gd name="T28" fmla="*/ 2147483647 w 15247"/>
                <a:gd name="T29" fmla="*/ 2147483647 h 15247"/>
                <a:gd name="T30" fmla="*/ 2147483647 w 15247"/>
                <a:gd name="T31" fmla="*/ 2147483647 h 15247"/>
                <a:gd name="T32" fmla="*/ 2147483647 w 15247"/>
                <a:gd name="T33" fmla="*/ 2147483647 h 15247"/>
                <a:gd name="T34" fmla="*/ 2147483647 w 15247"/>
                <a:gd name="T35" fmla="*/ 2147483647 h 15247"/>
                <a:gd name="T36" fmla="*/ 2147483647 w 15247"/>
                <a:gd name="T37" fmla="*/ 2147483647 h 15247"/>
                <a:gd name="T38" fmla="*/ 2147483647 w 15247"/>
                <a:gd name="T39" fmla="*/ 2147483647 h 15247"/>
                <a:gd name="T40" fmla="*/ 2147483647 w 15247"/>
                <a:gd name="T41" fmla="*/ 2147483647 h 15247"/>
                <a:gd name="T42" fmla="*/ 2147483647 w 15247"/>
                <a:gd name="T43" fmla="*/ 2147483647 h 15247"/>
                <a:gd name="T44" fmla="*/ 2147483647 w 15247"/>
                <a:gd name="T45" fmla="*/ 2147483647 h 15247"/>
                <a:gd name="T46" fmla="*/ 2147483647 w 15247"/>
                <a:gd name="T47" fmla="*/ 2147483647 h 15247"/>
                <a:gd name="T48" fmla="*/ 2147483647 w 15247"/>
                <a:gd name="T49" fmla="*/ 2147483647 h 15247"/>
                <a:gd name="T50" fmla="*/ 2147483647 w 15247"/>
                <a:gd name="T51" fmla="*/ 2147483647 h 15247"/>
                <a:gd name="T52" fmla="*/ 2147483647 w 15247"/>
                <a:gd name="T53" fmla="*/ 2147483647 h 15247"/>
                <a:gd name="T54" fmla="*/ 2147483647 w 15247"/>
                <a:gd name="T55" fmla="*/ 2147483647 h 15247"/>
                <a:gd name="T56" fmla="*/ 2147483647 w 15247"/>
                <a:gd name="T57" fmla="*/ 2147483647 h 15247"/>
                <a:gd name="T58" fmla="*/ 2147483647 w 15247"/>
                <a:gd name="T59" fmla="*/ 2147483647 h 15247"/>
                <a:gd name="T60" fmla="*/ 2147483647 w 15247"/>
                <a:gd name="T61" fmla="*/ 2147483647 h 15247"/>
                <a:gd name="T62" fmla="*/ 2147483647 w 15247"/>
                <a:gd name="T63" fmla="*/ 2147483647 h 15247"/>
                <a:gd name="T64" fmla="*/ 2147483647 w 15247"/>
                <a:gd name="T65" fmla="*/ 2147483647 h 15247"/>
                <a:gd name="T66" fmla="*/ 2147483647 w 15247"/>
                <a:gd name="T67" fmla="*/ 2147483647 h 15247"/>
                <a:gd name="T68" fmla="*/ 2147483647 w 15247"/>
                <a:gd name="T69" fmla="*/ 2147483647 h 15247"/>
                <a:gd name="T70" fmla="*/ 2147483647 w 15247"/>
                <a:gd name="T71" fmla="*/ 2147483647 h 15247"/>
                <a:gd name="T72" fmla="*/ 2147483647 w 15247"/>
                <a:gd name="T73" fmla="*/ 2147483647 h 15247"/>
                <a:gd name="T74" fmla="*/ 2147483647 w 15247"/>
                <a:gd name="T75" fmla="*/ 2147483647 h 15247"/>
                <a:gd name="T76" fmla="*/ 2147483647 w 15247"/>
                <a:gd name="T77" fmla="*/ 2147483647 h 15247"/>
                <a:gd name="T78" fmla="*/ 2147483647 w 15247"/>
                <a:gd name="T79" fmla="*/ 2147483647 h 15247"/>
                <a:gd name="T80" fmla="*/ 2147483647 w 15247"/>
                <a:gd name="T81" fmla="*/ 2147483647 h 15247"/>
                <a:gd name="T82" fmla="*/ 2147483647 w 15247"/>
                <a:gd name="T83" fmla="*/ 1435546432 h 15247"/>
                <a:gd name="T84" fmla="*/ 2147483647 w 15247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7"/>
                <a:gd name="T130" fmla="*/ 0 h 15247"/>
                <a:gd name="T131" fmla="*/ 15247 w 15247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3" name="Google Shape;145;p18"/>
            <p:cNvSpPr>
              <a:spLocks noChangeArrowheads="1"/>
            </p:cNvSpPr>
            <p:nvPr/>
          </p:nvSpPr>
          <p:spPr bwMode="auto">
            <a:xfrm>
              <a:off x="15254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4" name="Google Shape;146;p18"/>
            <p:cNvSpPr>
              <a:spLocks noChangeArrowheads="1"/>
            </p:cNvSpPr>
            <p:nvPr/>
          </p:nvSpPr>
          <p:spPr bwMode="auto">
            <a:xfrm>
              <a:off x="13696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1515" name="Google Shape;147;p18"/>
            <p:cNvSpPr>
              <a:spLocks noChangeArrowheads="1"/>
            </p:cNvSpPr>
            <p:nvPr/>
          </p:nvSpPr>
          <p:spPr bwMode="auto">
            <a:xfrm>
              <a:off x="1369600" y="2604200"/>
              <a:ext cx="199750" cy="40825"/>
            </a:xfrm>
            <a:custGeom>
              <a:avLst/>
              <a:gdLst>
                <a:gd name="T0" fmla="*/ 2147483647 w 7990"/>
                <a:gd name="T1" fmla="*/ 0 h 1633"/>
                <a:gd name="T2" fmla="*/ 2147483647 w 7990"/>
                <a:gd name="T3" fmla="*/ 0 h 1633"/>
                <a:gd name="T4" fmla="*/ 2147483647 w 7990"/>
                <a:gd name="T5" fmla="*/ 2147483647 h 1633"/>
                <a:gd name="T6" fmla="*/ 2147483647 w 7990"/>
                <a:gd name="T7" fmla="*/ 2147483647 h 1633"/>
                <a:gd name="T8" fmla="*/ 2147483647 w 7990"/>
                <a:gd name="T9" fmla="*/ 2147483647 h 1633"/>
                <a:gd name="T10" fmla="*/ 2147483647 w 7990"/>
                <a:gd name="T11" fmla="*/ 2147483647 h 1633"/>
                <a:gd name="T12" fmla="*/ 2147483647 w 7990"/>
                <a:gd name="T13" fmla="*/ 2147483647 h 1633"/>
                <a:gd name="T14" fmla="*/ 2147483647 w 7990"/>
                <a:gd name="T15" fmla="*/ 2147483647 h 1633"/>
                <a:gd name="T16" fmla="*/ 2147483647 w 7990"/>
                <a:gd name="T17" fmla="*/ 2147483647 h 1633"/>
                <a:gd name="T18" fmla="*/ 2147483647 w 7990"/>
                <a:gd name="T19" fmla="*/ 2147483647 h 1633"/>
                <a:gd name="T20" fmla="*/ 2147483647 w 7990"/>
                <a:gd name="T21" fmla="*/ 2147483647 h 1633"/>
                <a:gd name="T22" fmla="*/ 2147483647 w 7990"/>
                <a:gd name="T23" fmla="*/ 2147483647 h 1633"/>
                <a:gd name="T24" fmla="*/ 2147483647 w 7990"/>
                <a:gd name="T25" fmla="*/ 2147483647 h 1633"/>
                <a:gd name="T26" fmla="*/ 2147483647 w 7990"/>
                <a:gd name="T27" fmla="*/ 2147483647 h 1633"/>
                <a:gd name="T28" fmla="*/ 2147483647 w 7990"/>
                <a:gd name="T29" fmla="*/ 2147483647 h 1633"/>
                <a:gd name="T30" fmla="*/ 2147483647 w 7990"/>
                <a:gd name="T31" fmla="*/ 2147483647 h 1633"/>
                <a:gd name="T32" fmla="*/ 2147483647 w 7990"/>
                <a:gd name="T33" fmla="*/ 2147483647 h 1633"/>
                <a:gd name="T34" fmla="*/ 9765626 w 7990"/>
                <a:gd name="T35" fmla="*/ 0 h 16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33"/>
                <a:gd name="T56" fmla="*/ 7990 w 7990"/>
                <a:gd name="T57" fmla="*/ 1633 h 16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sp>
        <p:nvSpPr>
          <p:cNvPr id="30" name="Скругленный 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358062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>
                <a:solidFill>
                  <a:srgbClr val="FFFFFF"/>
                </a:solidFill>
                <a:cs typeface="Arial" pitchFamily="34" charset="0"/>
              </a:rPr>
              <a:t>Апробация и диссеминация результатов КИП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>
                <a:solidFill>
                  <a:srgbClr val="FFFFFF"/>
                </a:solidFill>
                <a:cs typeface="Arial" pitchFamily="34" charset="0"/>
              </a:rPr>
              <a:t>на основе сетевого взаимодействия</a:t>
            </a:r>
          </a:p>
        </p:txBody>
      </p:sp>
      <p:sp>
        <p:nvSpPr>
          <p:cNvPr id="15" name="Овал 14">
            <a:extLst>
              <a:ext uri="{FF2B5EF4-FFF2-40B4-BE49-F238E27FC236}"/>
            </a:extLst>
          </p:cNvPr>
          <p:cNvSpPr/>
          <p:nvPr/>
        </p:nvSpPr>
        <p:spPr>
          <a:xfrm>
            <a:off x="142844" y="1500180"/>
            <a:ext cx="785818" cy="30718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1600" b="1" kern="0" dirty="0">
                <a:sym typeface="Arial"/>
              </a:rPr>
              <a:t>Муниципальный уровень</a:t>
            </a:r>
          </a:p>
        </p:txBody>
      </p:sp>
      <p:graphicFrame>
        <p:nvGraphicFramePr>
          <p:cNvPr id="17" name="Схема 16">
            <a:extLst>
              <a:ext uri="{FF2B5EF4-FFF2-40B4-BE49-F238E27FC236}"/>
            </a:extLst>
          </p:cNvPr>
          <p:cNvGraphicFramePr/>
          <p:nvPr/>
        </p:nvGraphicFramePr>
        <p:xfrm>
          <a:off x="1071538" y="1000114"/>
          <a:ext cx="7858180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31;p1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2E45E4-2843-469F-B3D6-AEE318879218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grpSp>
        <p:nvGrpSpPr>
          <p:cNvPr id="22531" name="Google Shape;138;p18"/>
          <p:cNvGrpSpPr>
            <a:grpSpLocks/>
          </p:cNvGrpSpPr>
          <p:nvPr/>
        </p:nvGrpSpPr>
        <p:grpSpPr bwMode="auto">
          <a:xfrm>
            <a:off x="7842250" y="3181350"/>
            <a:ext cx="319088" cy="320675"/>
            <a:chOff x="1951075" y="2333250"/>
            <a:chExt cx="381200" cy="381175"/>
          </a:xfrm>
        </p:grpSpPr>
        <p:sp>
          <p:nvSpPr>
            <p:cNvPr id="22540" name="Google Shape;139;p18"/>
            <p:cNvSpPr>
              <a:spLocks noChangeArrowheads="1"/>
            </p:cNvSpPr>
            <p:nvPr/>
          </p:nvSpPr>
          <p:spPr bwMode="auto">
            <a:xfrm>
              <a:off x="1951075" y="2333250"/>
              <a:ext cx="381200" cy="381175"/>
            </a:xfrm>
            <a:custGeom>
              <a:avLst/>
              <a:gdLst>
                <a:gd name="T0" fmla="*/ 2147483647 w 15248"/>
                <a:gd name="T1" fmla="*/ 0 h 15247"/>
                <a:gd name="T2" fmla="*/ 2147483647 w 15248"/>
                <a:gd name="T3" fmla="*/ 1435546432 h 15247"/>
                <a:gd name="T4" fmla="*/ 2147483647 w 15248"/>
                <a:gd name="T5" fmla="*/ 2147483647 h 15247"/>
                <a:gd name="T6" fmla="*/ 2147483647 w 15248"/>
                <a:gd name="T7" fmla="*/ 2147483647 h 15247"/>
                <a:gd name="T8" fmla="*/ 2147483647 w 15248"/>
                <a:gd name="T9" fmla="*/ 2147483647 h 15247"/>
                <a:gd name="T10" fmla="*/ 2147483647 w 15248"/>
                <a:gd name="T11" fmla="*/ 2147483647 h 15247"/>
                <a:gd name="T12" fmla="*/ 2147483647 w 15248"/>
                <a:gd name="T13" fmla="*/ 2147483647 h 15247"/>
                <a:gd name="T14" fmla="*/ 2147483647 w 15248"/>
                <a:gd name="T15" fmla="*/ 2147483647 h 15247"/>
                <a:gd name="T16" fmla="*/ 2147483647 w 15248"/>
                <a:gd name="T17" fmla="*/ 2147483647 h 15247"/>
                <a:gd name="T18" fmla="*/ 1435546432 w 15248"/>
                <a:gd name="T19" fmla="*/ 2147483647 h 15247"/>
                <a:gd name="T20" fmla="*/ 9765626 w 15248"/>
                <a:gd name="T21" fmla="*/ 2147483647 h 15247"/>
                <a:gd name="T22" fmla="*/ 488281275 w 15248"/>
                <a:gd name="T23" fmla="*/ 2147483647 h 15247"/>
                <a:gd name="T24" fmla="*/ 2147483647 w 15248"/>
                <a:gd name="T25" fmla="*/ 2147483647 h 15247"/>
                <a:gd name="T26" fmla="*/ 2147483647 w 15248"/>
                <a:gd name="T27" fmla="*/ 2147483647 h 15247"/>
                <a:gd name="T28" fmla="*/ 2147483647 w 15248"/>
                <a:gd name="T29" fmla="*/ 2147483647 h 15247"/>
                <a:gd name="T30" fmla="*/ 2147483647 w 15248"/>
                <a:gd name="T31" fmla="*/ 2147483647 h 15247"/>
                <a:gd name="T32" fmla="*/ 2147483647 w 15248"/>
                <a:gd name="T33" fmla="*/ 2147483647 h 15247"/>
                <a:gd name="T34" fmla="*/ 2147483647 w 15248"/>
                <a:gd name="T35" fmla="*/ 2147483647 h 15247"/>
                <a:gd name="T36" fmla="*/ 2147483647 w 15248"/>
                <a:gd name="T37" fmla="*/ 2147483647 h 15247"/>
                <a:gd name="T38" fmla="*/ 2147483647 w 15248"/>
                <a:gd name="T39" fmla="*/ 2147483647 h 15247"/>
                <a:gd name="T40" fmla="*/ 2147483647 w 15248"/>
                <a:gd name="T41" fmla="*/ 2147483647 h 15247"/>
                <a:gd name="T42" fmla="*/ 2147483647 w 15248"/>
                <a:gd name="T43" fmla="*/ 2147483647 h 15247"/>
                <a:gd name="T44" fmla="*/ 2147483647 w 15248"/>
                <a:gd name="T45" fmla="*/ 2147483647 h 15247"/>
                <a:gd name="T46" fmla="*/ 2147483647 w 15248"/>
                <a:gd name="T47" fmla="*/ 2147483647 h 15247"/>
                <a:gd name="T48" fmla="*/ 2147483647 w 15248"/>
                <a:gd name="T49" fmla="*/ 2147483647 h 15247"/>
                <a:gd name="T50" fmla="*/ 2147483647 w 15248"/>
                <a:gd name="T51" fmla="*/ 2147483647 h 15247"/>
                <a:gd name="T52" fmla="*/ 2147483647 w 15248"/>
                <a:gd name="T53" fmla="*/ 2147483647 h 15247"/>
                <a:gd name="T54" fmla="*/ 2147483647 w 15248"/>
                <a:gd name="T55" fmla="*/ 2147483647 h 15247"/>
                <a:gd name="T56" fmla="*/ 2147483647 w 15248"/>
                <a:gd name="T57" fmla="*/ 2147483647 h 15247"/>
                <a:gd name="T58" fmla="*/ 2147483647 w 15248"/>
                <a:gd name="T59" fmla="*/ 2147483647 h 15247"/>
                <a:gd name="T60" fmla="*/ 2147483647 w 15248"/>
                <a:gd name="T61" fmla="*/ 2147483647 h 15247"/>
                <a:gd name="T62" fmla="*/ 2147483647 w 15248"/>
                <a:gd name="T63" fmla="*/ 2147483647 h 15247"/>
                <a:gd name="T64" fmla="*/ 2147483647 w 15248"/>
                <a:gd name="T65" fmla="*/ 2147483647 h 15247"/>
                <a:gd name="T66" fmla="*/ 2147483647 w 15248"/>
                <a:gd name="T67" fmla="*/ 2147483647 h 15247"/>
                <a:gd name="T68" fmla="*/ 2147483647 w 15248"/>
                <a:gd name="T69" fmla="*/ 2147483647 h 15247"/>
                <a:gd name="T70" fmla="*/ 2147483647 w 15248"/>
                <a:gd name="T71" fmla="*/ 2147483647 h 15247"/>
                <a:gd name="T72" fmla="*/ 2147483647 w 15248"/>
                <a:gd name="T73" fmla="*/ 2147483647 h 15247"/>
                <a:gd name="T74" fmla="*/ 2147483647 w 15248"/>
                <a:gd name="T75" fmla="*/ 2147483647 h 15247"/>
                <a:gd name="T76" fmla="*/ 2147483647 w 15248"/>
                <a:gd name="T77" fmla="*/ 2147483647 h 15247"/>
                <a:gd name="T78" fmla="*/ 2147483647 w 15248"/>
                <a:gd name="T79" fmla="*/ 2147483647 h 15247"/>
                <a:gd name="T80" fmla="*/ 2147483647 w 15248"/>
                <a:gd name="T81" fmla="*/ 2147483647 h 15247"/>
                <a:gd name="T82" fmla="*/ 2147483647 w 15248"/>
                <a:gd name="T83" fmla="*/ 1435546432 h 15247"/>
                <a:gd name="T84" fmla="*/ 2147483647 w 15248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8"/>
                <a:gd name="T130" fmla="*/ 0 h 15247"/>
                <a:gd name="T131" fmla="*/ 15248 w 15248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41" name="Google Shape;140;p18"/>
            <p:cNvSpPr>
              <a:spLocks noChangeArrowheads="1"/>
            </p:cNvSpPr>
            <p:nvPr/>
          </p:nvSpPr>
          <p:spPr bwMode="auto">
            <a:xfrm>
              <a:off x="21976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42" name="Google Shape;141;p18"/>
            <p:cNvSpPr>
              <a:spLocks noChangeArrowheads="1"/>
            </p:cNvSpPr>
            <p:nvPr/>
          </p:nvSpPr>
          <p:spPr bwMode="auto">
            <a:xfrm>
              <a:off x="20418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43" name="Google Shape;142;p18"/>
            <p:cNvSpPr>
              <a:spLocks noChangeArrowheads="1"/>
            </p:cNvSpPr>
            <p:nvPr/>
          </p:nvSpPr>
          <p:spPr bwMode="auto">
            <a:xfrm>
              <a:off x="2041800" y="2584100"/>
              <a:ext cx="199750" cy="41425"/>
            </a:xfrm>
            <a:custGeom>
              <a:avLst/>
              <a:gdLst>
                <a:gd name="T0" fmla="*/ 9765626 w 7990"/>
                <a:gd name="T1" fmla="*/ 2147483647 h 1657"/>
                <a:gd name="T2" fmla="*/ 9765626 w 7990"/>
                <a:gd name="T3" fmla="*/ 2147483647 h 1657"/>
                <a:gd name="T4" fmla="*/ 2147483647 w 7990"/>
                <a:gd name="T5" fmla="*/ 2147483647 h 1657"/>
                <a:gd name="T6" fmla="*/ 2147483647 w 7990"/>
                <a:gd name="T7" fmla="*/ 2147483647 h 1657"/>
                <a:gd name="T8" fmla="*/ 2147483647 w 7990"/>
                <a:gd name="T9" fmla="*/ 2147483647 h 1657"/>
                <a:gd name="T10" fmla="*/ 2147483647 w 7990"/>
                <a:gd name="T11" fmla="*/ 2147483647 h 1657"/>
                <a:gd name="T12" fmla="*/ 2147483647 w 7990"/>
                <a:gd name="T13" fmla="*/ 2147483647 h 1657"/>
                <a:gd name="T14" fmla="*/ 2147483647 w 7990"/>
                <a:gd name="T15" fmla="*/ 1191405649 h 1657"/>
                <a:gd name="T16" fmla="*/ 2147483647 w 7990"/>
                <a:gd name="T17" fmla="*/ 478515659 h 1657"/>
                <a:gd name="T18" fmla="*/ 2147483647 w 7990"/>
                <a:gd name="T19" fmla="*/ 9765625 h 1657"/>
                <a:gd name="T20" fmla="*/ 2147483647 w 7990"/>
                <a:gd name="T21" fmla="*/ 478515659 h 1657"/>
                <a:gd name="T22" fmla="*/ 2147483647 w 7990"/>
                <a:gd name="T23" fmla="*/ 1191405649 h 1657"/>
                <a:gd name="T24" fmla="*/ 2147483647 w 7990"/>
                <a:gd name="T25" fmla="*/ 2147483647 h 1657"/>
                <a:gd name="T26" fmla="*/ 2147483647 w 7990"/>
                <a:gd name="T27" fmla="*/ 2147483647 h 1657"/>
                <a:gd name="T28" fmla="*/ 2147483647 w 7990"/>
                <a:gd name="T29" fmla="*/ 2147483647 h 1657"/>
                <a:gd name="T30" fmla="*/ 2147483647 w 7990"/>
                <a:gd name="T31" fmla="*/ 2147483647 h 1657"/>
                <a:gd name="T32" fmla="*/ 2147483647 w 7990"/>
                <a:gd name="T33" fmla="*/ 2147483647 h 1657"/>
                <a:gd name="T34" fmla="*/ 2147483647 w 7990"/>
                <a:gd name="T35" fmla="*/ 2147483647 h 16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57"/>
                <a:gd name="T56" fmla="*/ 7990 w 7990"/>
                <a:gd name="T57" fmla="*/ 1657 h 16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grpSp>
        <p:nvGrpSpPr>
          <p:cNvPr id="22532" name="Google Shape;143;p18"/>
          <p:cNvGrpSpPr>
            <a:grpSpLocks/>
          </p:cNvGrpSpPr>
          <p:nvPr/>
        </p:nvGrpSpPr>
        <p:grpSpPr bwMode="auto">
          <a:xfrm>
            <a:off x="6134100" y="1247775"/>
            <a:ext cx="320675" cy="319088"/>
            <a:chOff x="1278900" y="2333250"/>
            <a:chExt cx="381175" cy="381175"/>
          </a:xfrm>
        </p:grpSpPr>
        <p:sp>
          <p:nvSpPr>
            <p:cNvPr id="22536" name="Google Shape;144;p18"/>
            <p:cNvSpPr>
              <a:spLocks noChangeArrowheads="1"/>
            </p:cNvSpPr>
            <p:nvPr/>
          </p:nvSpPr>
          <p:spPr bwMode="auto">
            <a:xfrm>
              <a:off x="1278900" y="2333250"/>
              <a:ext cx="381175" cy="381175"/>
            </a:xfrm>
            <a:custGeom>
              <a:avLst/>
              <a:gdLst>
                <a:gd name="T0" fmla="*/ 2147483647 w 15247"/>
                <a:gd name="T1" fmla="*/ 0 h 15247"/>
                <a:gd name="T2" fmla="*/ 2147483647 w 15247"/>
                <a:gd name="T3" fmla="*/ 1435546432 h 15247"/>
                <a:gd name="T4" fmla="*/ 2147483647 w 15247"/>
                <a:gd name="T5" fmla="*/ 2147483647 h 15247"/>
                <a:gd name="T6" fmla="*/ 2147483647 w 15247"/>
                <a:gd name="T7" fmla="*/ 2147483647 h 15247"/>
                <a:gd name="T8" fmla="*/ 2147483647 w 15247"/>
                <a:gd name="T9" fmla="*/ 2147483647 h 15247"/>
                <a:gd name="T10" fmla="*/ 2147483647 w 15247"/>
                <a:gd name="T11" fmla="*/ 2147483647 h 15247"/>
                <a:gd name="T12" fmla="*/ 2147483647 w 15247"/>
                <a:gd name="T13" fmla="*/ 2147483647 h 15247"/>
                <a:gd name="T14" fmla="*/ 2147483647 w 15247"/>
                <a:gd name="T15" fmla="*/ 2147483647 h 15247"/>
                <a:gd name="T16" fmla="*/ 2147483647 w 15247"/>
                <a:gd name="T17" fmla="*/ 2147483647 h 15247"/>
                <a:gd name="T18" fmla="*/ 1425780835 w 15247"/>
                <a:gd name="T19" fmla="*/ 2147483647 h 15247"/>
                <a:gd name="T20" fmla="*/ 0 w 15247"/>
                <a:gd name="T21" fmla="*/ 2147483647 h 15247"/>
                <a:gd name="T22" fmla="*/ 478515677 w 15247"/>
                <a:gd name="T23" fmla="*/ 2147483647 h 15247"/>
                <a:gd name="T24" fmla="*/ 2147483647 w 15247"/>
                <a:gd name="T25" fmla="*/ 2147483647 h 15247"/>
                <a:gd name="T26" fmla="*/ 2147483647 w 15247"/>
                <a:gd name="T27" fmla="*/ 2147483647 h 15247"/>
                <a:gd name="T28" fmla="*/ 2147483647 w 15247"/>
                <a:gd name="T29" fmla="*/ 2147483647 h 15247"/>
                <a:gd name="T30" fmla="*/ 2147483647 w 15247"/>
                <a:gd name="T31" fmla="*/ 2147483647 h 15247"/>
                <a:gd name="T32" fmla="*/ 2147483647 w 15247"/>
                <a:gd name="T33" fmla="*/ 2147483647 h 15247"/>
                <a:gd name="T34" fmla="*/ 2147483647 w 15247"/>
                <a:gd name="T35" fmla="*/ 2147483647 h 15247"/>
                <a:gd name="T36" fmla="*/ 2147483647 w 15247"/>
                <a:gd name="T37" fmla="*/ 2147483647 h 15247"/>
                <a:gd name="T38" fmla="*/ 2147483647 w 15247"/>
                <a:gd name="T39" fmla="*/ 2147483647 h 15247"/>
                <a:gd name="T40" fmla="*/ 2147483647 w 15247"/>
                <a:gd name="T41" fmla="*/ 2147483647 h 15247"/>
                <a:gd name="T42" fmla="*/ 2147483647 w 15247"/>
                <a:gd name="T43" fmla="*/ 2147483647 h 15247"/>
                <a:gd name="T44" fmla="*/ 2147483647 w 15247"/>
                <a:gd name="T45" fmla="*/ 2147483647 h 15247"/>
                <a:gd name="T46" fmla="*/ 2147483647 w 15247"/>
                <a:gd name="T47" fmla="*/ 2147483647 h 15247"/>
                <a:gd name="T48" fmla="*/ 2147483647 w 15247"/>
                <a:gd name="T49" fmla="*/ 2147483647 h 15247"/>
                <a:gd name="T50" fmla="*/ 2147483647 w 15247"/>
                <a:gd name="T51" fmla="*/ 2147483647 h 15247"/>
                <a:gd name="T52" fmla="*/ 2147483647 w 15247"/>
                <a:gd name="T53" fmla="*/ 2147483647 h 15247"/>
                <a:gd name="T54" fmla="*/ 2147483647 w 15247"/>
                <a:gd name="T55" fmla="*/ 2147483647 h 15247"/>
                <a:gd name="T56" fmla="*/ 2147483647 w 15247"/>
                <a:gd name="T57" fmla="*/ 2147483647 h 15247"/>
                <a:gd name="T58" fmla="*/ 2147483647 w 15247"/>
                <a:gd name="T59" fmla="*/ 2147483647 h 15247"/>
                <a:gd name="T60" fmla="*/ 2147483647 w 15247"/>
                <a:gd name="T61" fmla="*/ 2147483647 h 15247"/>
                <a:gd name="T62" fmla="*/ 2147483647 w 15247"/>
                <a:gd name="T63" fmla="*/ 2147483647 h 15247"/>
                <a:gd name="T64" fmla="*/ 2147483647 w 15247"/>
                <a:gd name="T65" fmla="*/ 2147483647 h 15247"/>
                <a:gd name="T66" fmla="*/ 2147483647 w 15247"/>
                <a:gd name="T67" fmla="*/ 2147483647 h 15247"/>
                <a:gd name="T68" fmla="*/ 2147483647 w 15247"/>
                <a:gd name="T69" fmla="*/ 2147483647 h 15247"/>
                <a:gd name="T70" fmla="*/ 2147483647 w 15247"/>
                <a:gd name="T71" fmla="*/ 2147483647 h 15247"/>
                <a:gd name="T72" fmla="*/ 2147483647 w 15247"/>
                <a:gd name="T73" fmla="*/ 2147483647 h 15247"/>
                <a:gd name="T74" fmla="*/ 2147483647 w 15247"/>
                <a:gd name="T75" fmla="*/ 2147483647 h 15247"/>
                <a:gd name="T76" fmla="*/ 2147483647 w 15247"/>
                <a:gd name="T77" fmla="*/ 2147483647 h 15247"/>
                <a:gd name="T78" fmla="*/ 2147483647 w 15247"/>
                <a:gd name="T79" fmla="*/ 2147483647 h 15247"/>
                <a:gd name="T80" fmla="*/ 2147483647 w 15247"/>
                <a:gd name="T81" fmla="*/ 2147483647 h 15247"/>
                <a:gd name="T82" fmla="*/ 2147483647 w 15247"/>
                <a:gd name="T83" fmla="*/ 1435546432 h 15247"/>
                <a:gd name="T84" fmla="*/ 2147483647 w 15247"/>
                <a:gd name="T85" fmla="*/ 0 h 152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47"/>
                <a:gd name="T130" fmla="*/ 0 h 15247"/>
                <a:gd name="T131" fmla="*/ 15247 w 15247"/>
                <a:gd name="T132" fmla="*/ 15247 h 1524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37" name="Google Shape;145;p18"/>
            <p:cNvSpPr>
              <a:spLocks noChangeArrowheads="1"/>
            </p:cNvSpPr>
            <p:nvPr/>
          </p:nvSpPr>
          <p:spPr bwMode="auto">
            <a:xfrm>
              <a:off x="1525475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38" name="Google Shape;146;p18"/>
            <p:cNvSpPr>
              <a:spLocks noChangeArrowheads="1"/>
            </p:cNvSpPr>
            <p:nvPr/>
          </p:nvSpPr>
          <p:spPr bwMode="auto">
            <a:xfrm>
              <a:off x="1369600" y="2503125"/>
              <a:ext cx="43875" cy="47525"/>
            </a:xfrm>
            <a:custGeom>
              <a:avLst/>
              <a:gdLst>
                <a:gd name="T0" fmla="*/ 2147483647 w 1755"/>
                <a:gd name="T1" fmla="*/ 0 h 1901"/>
                <a:gd name="T2" fmla="*/ 2147483647 w 1755"/>
                <a:gd name="T3" fmla="*/ 0 h 1901"/>
                <a:gd name="T4" fmla="*/ 2147483647 w 1755"/>
                <a:gd name="T5" fmla="*/ 244140637 h 1901"/>
                <a:gd name="T6" fmla="*/ 2147483647 w 1755"/>
                <a:gd name="T7" fmla="*/ 712890417 h 1901"/>
                <a:gd name="T8" fmla="*/ 2147483647 w 1755"/>
                <a:gd name="T9" fmla="*/ 1669920771 h 1901"/>
                <a:gd name="T10" fmla="*/ 2147483647 w 1755"/>
                <a:gd name="T11" fmla="*/ 2147483647 h 1901"/>
                <a:gd name="T12" fmla="*/ 2147483647 w 1755"/>
                <a:gd name="T13" fmla="*/ 2147483647 h 1901"/>
                <a:gd name="T14" fmla="*/ 2147483647 w 1755"/>
                <a:gd name="T15" fmla="*/ 2147483647 h 1901"/>
                <a:gd name="T16" fmla="*/ 2147483647 w 1755"/>
                <a:gd name="T17" fmla="*/ 2147483647 h 1901"/>
                <a:gd name="T18" fmla="*/ 2147483647 w 1755"/>
                <a:gd name="T19" fmla="*/ 2147483647 h 1901"/>
                <a:gd name="T20" fmla="*/ 2147483647 w 1755"/>
                <a:gd name="T21" fmla="*/ 2147483647 h 1901"/>
                <a:gd name="T22" fmla="*/ 2147483647 w 1755"/>
                <a:gd name="T23" fmla="*/ 2147483647 h 1901"/>
                <a:gd name="T24" fmla="*/ 2147483647 w 1755"/>
                <a:gd name="T25" fmla="*/ 2147483647 h 1901"/>
                <a:gd name="T26" fmla="*/ 2147483647 w 1755"/>
                <a:gd name="T27" fmla="*/ 2147483647 h 1901"/>
                <a:gd name="T28" fmla="*/ 2147483647 w 1755"/>
                <a:gd name="T29" fmla="*/ 2147483647 h 1901"/>
                <a:gd name="T30" fmla="*/ 2147483647 w 1755"/>
                <a:gd name="T31" fmla="*/ 2147483647 h 1901"/>
                <a:gd name="T32" fmla="*/ 2147483647 w 1755"/>
                <a:gd name="T33" fmla="*/ 2147483647 h 1901"/>
                <a:gd name="T34" fmla="*/ 2147483647 w 1755"/>
                <a:gd name="T35" fmla="*/ 2147483647 h 1901"/>
                <a:gd name="T36" fmla="*/ 2147483647 w 1755"/>
                <a:gd name="T37" fmla="*/ 2147483647 h 1901"/>
                <a:gd name="T38" fmla="*/ 2147483647 w 1755"/>
                <a:gd name="T39" fmla="*/ 2147483647 h 1901"/>
                <a:gd name="T40" fmla="*/ 2147483647 w 1755"/>
                <a:gd name="T41" fmla="*/ 2147483647 h 1901"/>
                <a:gd name="T42" fmla="*/ 2147483647 w 1755"/>
                <a:gd name="T43" fmla="*/ 2147483647 h 1901"/>
                <a:gd name="T44" fmla="*/ 1435546401 w 1755"/>
                <a:gd name="T45" fmla="*/ 2147483647 h 1901"/>
                <a:gd name="T46" fmla="*/ 722655999 w 1755"/>
                <a:gd name="T47" fmla="*/ 2147483647 h 1901"/>
                <a:gd name="T48" fmla="*/ 244140632 w 1755"/>
                <a:gd name="T49" fmla="*/ 2147483647 h 1901"/>
                <a:gd name="T50" fmla="*/ 9765625 w 1755"/>
                <a:gd name="T51" fmla="*/ 2147483647 h 1901"/>
                <a:gd name="T52" fmla="*/ 244140632 w 1755"/>
                <a:gd name="T53" fmla="*/ 2147483647 h 1901"/>
                <a:gd name="T54" fmla="*/ 722655999 w 1755"/>
                <a:gd name="T55" fmla="*/ 2147483647 h 1901"/>
                <a:gd name="T56" fmla="*/ 1435546401 w 1755"/>
                <a:gd name="T57" fmla="*/ 2147483647 h 1901"/>
                <a:gd name="T58" fmla="*/ 2147483647 w 1755"/>
                <a:gd name="T59" fmla="*/ 2147483647 h 1901"/>
                <a:gd name="T60" fmla="*/ 2147483647 w 1755"/>
                <a:gd name="T61" fmla="*/ 1669920771 h 1901"/>
                <a:gd name="T62" fmla="*/ 2147483647 w 1755"/>
                <a:gd name="T63" fmla="*/ 712890417 h 1901"/>
                <a:gd name="T64" fmla="*/ 2147483647 w 1755"/>
                <a:gd name="T65" fmla="*/ 244140637 h 1901"/>
                <a:gd name="T66" fmla="*/ 2147483647 w 1755"/>
                <a:gd name="T67" fmla="*/ 0 h 19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5"/>
                <a:gd name="T103" fmla="*/ 0 h 1901"/>
                <a:gd name="T104" fmla="*/ 1755 w 1755"/>
                <a:gd name="T105" fmla="*/ 1901 h 19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22539" name="Google Shape;147;p18"/>
            <p:cNvSpPr>
              <a:spLocks noChangeArrowheads="1"/>
            </p:cNvSpPr>
            <p:nvPr/>
          </p:nvSpPr>
          <p:spPr bwMode="auto">
            <a:xfrm>
              <a:off x="1369600" y="2604200"/>
              <a:ext cx="199750" cy="40825"/>
            </a:xfrm>
            <a:custGeom>
              <a:avLst/>
              <a:gdLst>
                <a:gd name="T0" fmla="*/ 2147483647 w 7990"/>
                <a:gd name="T1" fmla="*/ 0 h 1633"/>
                <a:gd name="T2" fmla="*/ 2147483647 w 7990"/>
                <a:gd name="T3" fmla="*/ 0 h 1633"/>
                <a:gd name="T4" fmla="*/ 2147483647 w 7990"/>
                <a:gd name="T5" fmla="*/ 2147483647 h 1633"/>
                <a:gd name="T6" fmla="*/ 2147483647 w 7990"/>
                <a:gd name="T7" fmla="*/ 2147483647 h 1633"/>
                <a:gd name="T8" fmla="*/ 2147483647 w 7990"/>
                <a:gd name="T9" fmla="*/ 2147483647 h 1633"/>
                <a:gd name="T10" fmla="*/ 2147483647 w 7990"/>
                <a:gd name="T11" fmla="*/ 2147483647 h 1633"/>
                <a:gd name="T12" fmla="*/ 2147483647 w 7990"/>
                <a:gd name="T13" fmla="*/ 2147483647 h 1633"/>
                <a:gd name="T14" fmla="*/ 2147483647 w 7990"/>
                <a:gd name="T15" fmla="*/ 2147483647 h 1633"/>
                <a:gd name="T16" fmla="*/ 2147483647 w 7990"/>
                <a:gd name="T17" fmla="*/ 2147483647 h 1633"/>
                <a:gd name="T18" fmla="*/ 2147483647 w 7990"/>
                <a:gd name="T19" fmla="*/ 2147483647 h 1633"/>
                <a:gd name="T20" fmla="*/ 2147483647 w 7990"/>
                <a:gd name="T21" fmla="*/ 2147483647 h 1633"/>
                <a:gd name="T22" fmla="*/ 2147483647 w 7990"/>
                <a:gd name="T23" fmla="*/ 2147483647 h 1633"/>
                <a:gd name="T24" fmla="*/ 2147483647 w 7990"/>
                <a:gd name="T25" fmla="*/ 2147483647 h 1633"/>
                <a:gd name="T26" fmla="*/ 2147483647 w 7990"/>
                <a:gd name="T27" fmla="*/ 2147483647 h 1633"/>
                <a:gd name="T28" fmla="*/ 2147483647 w 7990"/>
                <a:gd name="T29" fmla="*/ 2147483647 h 1633"/>
                <a:gd name="T30" fmla="*/ 2147483647 w 7990"/>
                <a:gd name="T31" fmla="*/ 2147483647 h 1633"/>
                <a:gd name="T32" fmla="*/ 2147483647 w 7990"/>
                <a:gd name="T33" fmla="*/ 2147483647 h 1633"/>
                <a:gd name="T34" fmla="*/ 9765626 w 7990"/>
                <a:gd name="T35" fmla="*/ 0 h 16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90"/>
                <a:gd name="T55" fmla="*/ 0 h 1633"/>
                <a:gd name="T56" fmla="*/ 7990 w 7990"/>
                <a:gd name="T57" fmla="*/ 1633 h 16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sp>
        <p:nvSpPr>
          <p:cNvPr id="30" name="Скругленный 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1357313" y="142875"/>
            <a:ext cx="7358062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  <a:cs typeface="Arial" pitchFamily="34" charset="0"/>
              </a:rPr>
              <a:t>Результаты деятельности инновационной площадки                                 в 2019 году в публикациях:</a:t>
            </a:r>
          </a:p>
        </p:txBody>
      </p:sp>
      <p:graphicFrame>
        <p:nvGraphicFramePr>
          <p:cNvPr id="19" name="Схема 18">
            <a:extLst>
              <a:ext uri="{FF2B5EF4-FFF2-40B4-BE49-F238E27FC236}"/>
            </a:extLst>
          </p:cNvPr>
          <p:cNvGraphicFramePr/>
          <p:nvPr/>
        </p:nvGraphicFramePr>
        <p:xfrm>
          <a:off x="2571736" y="1071552"/>
          <a:ext cx="6357982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Скругленный 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214282" y="1428742"/>
            <a:ext cx="2214528" cy="1857388"/>
          </a:xfrm>
          <a:prstGeom prst="roundRect">
            <a:avLst>
              <a:gd name="adj" fmla="val 10000"/>
            </a:avLst>
          </a:prstGeom>
          <a:blipFill rotWithShape="0">
            <a:blip r:embed="rId7"/>
            <a:stretch>
              <a:fillRect/>
            </a:stretch>
          </a:blip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/>
          <p:cNvSpPr txBox="1"/>
          <p:nvPr/>
        </p:nvSpPr>
        <p:spPr>
          <a:xfrm>
            <a:off x="285720" y="3500444"/>
            <a:ext cx="2214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Ссылка на раздел на сайте, посвященный проекту</a:t>
            </a:r>
            <a:r>
              <a:rPr lang="ru-RU" dirty="0" smtClean="0"/>
              <a:t>: </a:t>
            </a:r>
            <a:r>
              <a:rPr lang="ru-RU" u="sng" dirty="0" smtClean="0">
                <a:hlinkClick r:id="rId8"/>
              </a:rPr>
              <a:t>http://</a:t>
            </a:r>
            <a:r>
              <a:rPr lang="ru-RU" u="sng" dirty="0" smtClean="0">
                <a:hlinkClick r:id="rId8"/>
              </a:rPr>
              <a:t>korrtem.ucoz.ru/index/innovacionnaja_dejatelnost/0-125</a:t>
            </a:r>
            <a:endParaRPr lang="ru-RU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2286000" y="214313"/>
            <a:ext cx="5286375" cy="12858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600" b="1">
                <a:solidFill>
                  <a:srgbClr val="002060"/>
                </a:solidFill>
                <a:cs typeface="Arial" pitchFamily="34" charset="0"/>
              </a:rPr>
              <a:t>Государственное  казенное  общеобразовательное учреждение  Краснодарского  края  специальная  </a:t>
            </a:r>
            <a:br>
              <a:rPr lang="ru-RU" sz="1600" b="1">
                <a:solidFill>
                  <a:srgbClr val="002060"/>
                </a:solidFill>
                <a:cs typeface="Arial" pitchFamily="34" charset="0"/>
              </a:rPr>
            </a:br>
            <a:r>
              <a:rPr lang="ru-RU" sz="1600" b="1">
                <a:solidFill>
                  <a:srgbClr val="002060"/>
                </a:solidFill>
                <a:cs typeface="Arial" pitchFamily="34" charset="0"/>
              </a:rPr>
              <a:t>(коррекционная) школа-интернат г. Темрюка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>
              <a:solidFill>
                <a:srgbClr val="415665"/>
              </a:solidFill>
              <a:cs typeface="Arial" pitchFamily="34" charset="0"/>
            </a:endParaRPr>
          </a:p>
        </p:txBody>
      </p:sp>
      <p:pic>
        <p:nvPicPr>
          <p:cNvPr id="4" name="Picture 2" descr="C:\Documents and Settings\Мария\Мои документы\Загрузки\Школа Интернат значки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227138" cy="121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857224" y="1785932"/>
            <a:ext cx="7500990" cy="29289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  <a:t/>
            </a:r>
            <a:br>
              <a:rPr lang="ru-RU" b="1" kern="0" dirty="0">
                <a:solidFill>
                  <a:schemeClr val="bg1"/>
                </a:solidFill>
                <a:latin typeface="Consolas" pitchFamily="49" charset="0"/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 Юридический адрес:  353508, Российская Федерация, Краснодарский край, г. Темрюк, ул. Труда, д.129.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/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Директор:  Лучшева Галина Анатольевна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/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Тел/факс: (86148) 4-17-73, (86148) 4-35-02.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Электронная почта: lazareva55@mail.ru</a:t>
            </a:r>
            <a:br>
              <a:rPr lang="ru-RU" sz="2000" b="1" kern="0" dirty="0">
                <a:solidFill>
                  <a:srgbClr val="002060"/>
                </a:solidFill>
                <a:sym typeface="Arial"/>
              </a:rPr>
            </a:br>
            <a:r>
              <a:rPr lang="ru-RU" sz="2000" b="1" kern="0" dirty="0">
                <a:solidFill>
                  <a:srgbClr val="002060"/>
                </a:solidFill>
                <a:sym typeface="Arial"/>
              </a:rPr>
              <a:t>Официальный сайт —  http://korrtem.ucoz.ru</a:t>
            </a:r>
            <a:endParaRPr lang="ru-RU" sz="20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sym typeface="Arial"/>
            </a:endParaRPr>
          </a:p>
        </p:txBody>
      </p:sp>
      <p:pic>
        <p:nvPicPr>
          <p:cNvPr id="6" name="Picture 2" descr="http://korrtem.ucoz.ru/IMG_000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749" b="39251"/>
          <a:stretch>
            <a:fillRect/>
          </a:stretch>
        </p:blipFill>
        <p:spPr bwMode="auto">
          <a:xfrm>
            <a:off x="142875" y="142875"/>
            <a:ext cx="2000250" cy="137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0" y="357188"/>
            <a:ext cx="6156325" cy="788987"/>
          </a:xfrm>
        </p:spPr>
        <p:txBody>
          <a:bodyPr/>
          <a:lstStyle/>
          <a:p>
            <a:pPr algn="just" eaLnBrk="1" fontAlgn="auto" hangingPunct="1">
              <a:buClr>
                <a:schemeClr val="dk2"/>
              </a:buClr>
              <a:buFont typeface="Dosis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>	</a:t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  <a:t/>
            </a:r>
            <a:br>
              <a:rPr lang="ru-RU" b="1" dirty="0">
                <a:solidFill>
                  <a:srgbClr val="002060"/>
                </a:solidFill>
                <a:latin typeface="Consolas" pitchFamily="49" charset="0"/>
                <a:ea typeface="Dosis"/>
                <a:cs typeface="Dosis"/>
                <a:sym typeface="Dosis"/>
              </a:rPr>
            </a:br>
            <a:endParaRPr lang="en" dirty="0">
              <a:solidFill>
                <a:schemeClr val="dk2"/>
              </a:solidFill>
              <a:latin typeface="+mn-lt"/>
              <a:ea typeface="Dosis"/>
              <a:cs typeface="Dosis"/>
              <a:sym typeface="Dosis"/>
            </a:endParaRPr>
          </a:p>
        </p:txBody>
      </p:sp>
      <p:sp>
        <p:nvSpPr>
          <p:cNvPr id="8195" name="Google Shape;85;p1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3F9054-DB84-4AD4-A007-7F881E9CC943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pic>
        <p:nvPicPr>
          <p:cNvPr id="7" name="Picture 2" descr="H:\Скан 2\BRN3C2AF45B784E_031810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642938" y="1643063"/>
            <a:ext cx="2000250" cy="285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Documents and Settings\Мария\Мои документы\Загрузки\Школа Интернат значки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142875"/>
            <a:ext cx="1223962" cy="121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1214438" y="142875"/>
            <a:ext cx="5857875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>
                <a:solidFill>
                  <a:schemeClr val="bg1"/>
                </a:solidFill>
                <a:cs typeface="Arial" pitchFamily="34" charset="0"/>
              </a:rPr>
              <a:t>В январе 2019 года Государственному казенному общеобразовательному учреждению Краснодарского края специальной  (коррекционной) школе-интернату г.Темрюка присвоен статус краевой инновационной площадки </a:t>
            </a:r>
            <a:endParaRPr lang="ru-RU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2857500" y="2786063"/>
            <a:ext cx="6072188" cy="2214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>
                <a:solidFill>
                  <a:srgbClr val="FFFFFF"/>
                </a:solidFill>
                <a:cs typeface="Arial" pitchFamily="34" charset="0"/>
              </a:rPr>
              <a:t>Основной идеей деятельности краевой инновационной площадки является </a:t>
            </a:r>
            <a:r>
              <a:rPr lang="ru-RU">
                <a:solidFill>
                  <a:srgbClr val="FFFFFF"/>
                </a:solidFill>
                <a:cs typeface="Arial" pitchFamily="34" charset="0"/>
              </a:rPr>
              <a:t>создание условий для успешной социализации и дальнейшей социальной адаптации обучающихся на основе выстроенной модели, обеспечивающей реализацию комплексного, дифференцированного и индивидуально-ориентированного подхода к достижению обучающимися личностных результатов образования, предусмотренных Федеральным государственным образовательным Стандартом образования обучающихся с умственной отсталостью.  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3" name="Picture 9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0196" t="14391" r="21693" b="53125"/>
          <a:stretch>
            <a:fillRect/>
          </a:stretch>
        </p:blipFill>
        <p:spPr bwMode="auto">
          <a:xfrm>
            <a:off x="3143250" y="1500188"/>
            <a:ext cx="5500688" cy="10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92;p1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829C029-E477-4D66-A9A9-6C15E2B0DE7B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7" name="Скругленный 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2357438" y="142875"/>
            <a:ext cx="5429250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800" b="1">
                <a:solidFill>
                  <a:srgbClr val="FFFFFF"/>
                </a:solidFill>
                <a:cs typeface="Arial" pitchFamily="34" charset="0"/>
              </a:rPr>
              <a:t>Инновационность проекта</a:t>
            </a:r>
          </a:p>
        </p:txBody>
      </p:sp>
      <p:cxnSp>
        <p:nvCxnSpPr>
          <p:cNvPr id="9" name="Прямая со стрелкой 8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3214688" y="1000125"/>
            <a:ext cx="1000125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/>
            </a:extLst>
          </p:cNvPr>
          <p:cNvCxnSpPr/>
          <p:nvPr/>
        </p:nvCxnSpPr>
        <p:spPr>
          <a:xfrm>
            <a:off x="5286375" y="1000125"/>
            <a:ext cx="928688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285750" y="1571625"/>
            <a:ext cx="4214813" cy="33575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000" b="1">
                <a:solidFill>
                  <a:srgbClr val="FFFFFF"/>
                </a:solidFill>
                <a:cs typeface="Arial" pitchFamily="34" charset="0"/>
              </a:rPr>
              <a:t>1. В ходе реализации проекта будут разработаны и апробированы индикаторы для оценки уровня сформированности личностных и коммуникативных БУД, а также сформирован диагностический инструментарий для осуществления мониторинга достижения обучающимися личностных результатов образования, предусмотренных ФГОС образования обучающихся с умственной отсталостью. В настоящее время представленные в примерной адаптированной основной образовательной программе для обучающихся с умственной отсталостью формулировки личностных БУД не позволяют оценивать динамику их формирования и нуждаются в более конкретных индикаторах, основывающихся на типологических особенностях этой группы обучающихся. Кроме того, есть необходимость отбора диагностического инструментария, позволяющего осуществлять комплексную оценку личностных результатов образования этой категории обучающихся.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4857750" y="1571625"/>
            <a:ext cx="4000500" cy="26431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1000" b="1">
                <a:solidFill>
                  <a:srgbClr val="FFFFFF"/>
                </a:solidFill>
                <a:cs typeface="Arial" pitchFamily="34" charset="0"/>
              </a:rPr>
              <a:t>2. В соответствии с ФГОС образования обучающихся с умственной отсталостью и определяемыми им результатами образования будет разработана модель формирования системы личностных БУД в учебной и внеурочной деятельности. Учитывая изменения в организации и содержании специального образования, связанные с введением Стандарта, а также изменения состава обучающихся коррекционных школ возникла необходимость внедрения новых подходов к личностному развитию обучающихся с умственной отсталостью и профилактике у них девиантного поведения.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100;p1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FED2A5-6929-4C91-AE8E-13E1F4954B3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6" name="Скругленный 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1571625" y="142875"/>
            <a:ext cx="6500813" cy="5000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cs typeface="Arial" pitchFamily="34" charset="0"/>
              </a:rPr>
              <a:t>Задачи, обозначенные в проекте на 2019 год:</a:t>
            </a:r>
          </a:p>
        </p:txBody>
      </p:sp>
      <p:sp>
        <p:nvSpPr>
          <p:cNvPr id="8" name="Пятиугольник 7">
            <a:extLst>
              <a:ext uri="{FF2B5EF4-FFF2-40B4-BE49-F238E27FC236}"/>
            </a:extLst>
          </p:cNvPr>
          <p:cNvSpPr/>
          <p:nvPr/>
        </p:nvSpPr>
        <p:spPr>
          <a:xfrm>
            <a:off x="214313" y="714375"/>
            <a:ext cx="8786812" cy="85725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rgbClr val="002060"/>
              </a:solidFill>
              <a:ea typeface="Arial Unicode MS" pitchFamily="34" charset="-128"/>
              <a:cs typeface="Times New Roman" pitchFamily="18" charset="0"/>
            </a:endParaRPr>
          </a:p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a typeface="Arial Unicode MS" pitchFamily="34" charset="-128"/>
                <a:cs typeface="Times New Roman" pitchFamily="18" charset="0"/>
              </a:rPr>
              <a:t>1. Провести анализ научных и методических работ в области специальной педагогики </a:t>
            </a:r>
          </a:p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a typeface="Arial Unicode MS" pitchFamily="34" charset="-128"/>
                <a:cs typeface="Times New Roman" pitchFamily="18" charset="0"/>
              </a:rPr>
              <a:t>и специальной психологии, посвященных </a:t>
            </a:r>
            <a:r>
              <a:rPr lang="ru-RU" b="1" dirty="0">
                <a:solidFill>
                  <a:srgbClr val="002060"/>
                </a:solidFill>
                <a:ea typeface="Arial Unicode MS" pitchFamily="34" charset="-128"/>
                <a:cs typeface="Arial" pitchFamily="34" charset="0"/>
              </a:rPr>
              <a:t>вопросам личностного развития детей                              с интеллектуальными нарушениями.</a:t>
            </a:r>
          </a:p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chemeClr val="bg1"/>
              </a:solidFill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Пятиугольник 9">
            <a:extLst>
              <a:ext uri="{FF2B5EF4-FFF2-40B4-BE49-F238E27FC236}"/>
            </a:extLst>
          </p:cNvPr>
          <p:cNvSpPr/>
          <p:nvPr/>
        </p:nvSpPr>
        <p:spPr>
          <a:xfrm>
            <a:off x="214313" y="1643063"/>
            <a:ext cx="8786812" cy="571500"/>
          </a:xfrm>
          <a:prstGeom prst="homePlate">
            <a:avLst>
              <a:gd name="adj" fmla="val 7363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2. Определить показатели и индикаторы для оценки уровня сформированности личностных                                и коммуникативных БУД.</a:t>
            </a:r>
          </a:p>
        </p:txBody>
      </p:sp>
      <p:sp>
        <p:nvSpPr>
          <p:cNvPr id="16" name="Пятиугольник 15">
            <a:extLst>
              <a:ext uri="{FF2B5EF4-FFF2-40B4-BE49-F238E27FC236}"/>
            </a:extLst>
          </p:cNvPr>
          <p:cNvSpPr/>
          <p:nvPr/>
        </p:nvSpPr>
        <p:spPr>
          <a:xfrm>
            <a:off x="214313" y="2286000"/>
            <a:ext cx="8786812" cy="571500"/>
          </a:xfrm>
          <a:prstGeom prst="homePlate">
            <a:avLst>
              <a:gd name="adj" fmla="val 7181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3.Осуществить отбор диагностического инструментария для проведения мониторинга сформированности личностных и коммуникативных БУД.</a:t>
            </a:r>
          </a:p>
        </p:txBody>
      </p:sp>
      <p:sp>
        <p:nvSpPr>
          <p:cNvPr id="17" name="Пятиугольник 16">
            <a:extLst>
              <a:ext uri="{FF2B5EF4-FFF2-40B4-BE49-F238E27FC236}"/>
            </a:extLst>
          </p:cNvPr>
          <p:cNvSpPr/>
          <p:nvPr/>
        </p:nvSpPr>
        <p:spPr>
          <a:xfrm>
            <a:off x="214313" y="2928938"/>
            <a:ext cx="8786812" cy="500062"/>
          </a:xfrm>
          <a:prstGeom prst="homePlate">
            <a:avLst>
              <a:gd name="adj" fmla="val 8272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4. Описать модель формирования личностных и коммуникативных БУД в учебной                            и внеурочной деятельности.</a:t>
            </a:r>
          </a:p>
        </p:txBody>
      </p:sp>
      <p:sp>
        <p:nvSpPr>
          <p:cNvPr id="9" name="Пятиугольник 8">
            <a:extLst>
              <a:ext uri="{FF2B5EF4-FFF2-40B4-BE49-F238E27FC236}"/>
            </a:extLst>
          </p:cNvPr>
          <p:cNvSpPr/>
          <p:nvPr/>
        </p:nvSpPr>
        <p:spPr>
          <a:xfrm>
            <a:off x="214313" y="3500438"/>
            <a:ext cx="8786812" cy="7858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5. Определить, с помощью каких методов, средств и содержания образовательных программ могут формироваться конкретные виды личностных и коммуникативных БУД у обучающихся с умственной отсталостью в учебной и внеурочной деятельности.</a:t>
            </a:r>
          </a:p>
          <a:p>
            <a:pPr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Пятиугольник 10">
            <a:extLst>
              <a:ext uri="{FF2B5EF4-FFF2-40B4-BE49-F238E27FC236}"/>
            </a:extLst>
          </p:cNvPr>
          <p:cNvSpPr/>
          <p:nvPr/>
        </p:nvSpPr>
        <p:spPr>
          <a:xfrm>
            <a:off x="214313" y="4357688"/>
            <a:ext cx="8786812" cy="642937"/>
          </a:xfrm>
          <a:prstGeom prst="homePlate">
            <a:avLst>
              <a:gd name="adj" fmla="val 6402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6.Обеспечить повышение квалификации педагогов школы-интерната в вопросах методологии и технологий реализации ФГОС образования обучающихся с умственной отсталостью.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63" y="214313"/>
            <a:ext cx="8572500" cy="68738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Критерии для оценки результативности инновационного проекта</a:t>
            </a:r>
          </a:p>
        </p:txBody>
      </p:sp>
      <p:sp>
        <p:nvSpPr>
          <p:cNvPr id="1126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A816FD-B5C3-416E-B61D-A30F43623548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graphicFrame>
        <p:nvGraphicFramePr>
          <p:cNvPr id="6" name="Схема 5">
            <a:extLst>
              <a:ext uri="{FF2B5EF4-FFF2-40B4-BE49-F238E27FC236}"/>
            </a:extLst>
          </p:cNvPr>
          <p:cNvGraphicFramePr/>
          <p:nvPr/>
        </p:nvGraphicFramePr>
        <p:xfrm>
          <a:off x="357158" y="1000114"/>
          <a:ext cx="8358246" cy="388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142875"/>
            <a:ext cx="7858125" cy="8572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Основные составляющие модели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формирования личностных и коммуникативных БУД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у обучающихся с интеллектуальными нарушениями </a:t>
            </a: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9A4F77-6622-4645-8FD0-5E60840E0BBA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graphicFrame>
        <p:nvGraphicFramePr>
          <p:cNvPr id="5" name="Схема 4">
            <a:extLst>
              <a:ext uri="{FF2B5EF4-FFF2-40B4-BE49-F238E27FC236}"/>
            </a:extLst>
          </p:cNvPr>
          <p:cNvGraphicFramePr/>
          <p:nvPr/>
        </p:nvGraphicFramePr>
        <p:xfrm>
          <a:off x="428596" y="1357304"/>
          <a:ext cx="8286808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8968E04-5784-424E-8969-F5C1DF5B9C49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graphicFrame>
        <p:nvGraphicFramePr>
          <p:cNvPr id="5" name="Схема 4">
            <a:extLst>
              <a:ext uri="{FF2B5EF4-FFF2-40B4-BE49-F238E27FC236}"/>
            </a:extLst>
          </p:cNvPr>
          <p:cNvGraphicFramePr/>
          <p:nvPr/>
        </p:nvGraphicFramePr>
        <p:xfrm>
          <a:off x="928662" y="1285866"/>
          <a:ext cx="7929617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>
            <a:extLst>
              <a:ext uri="{FF2B5EF4-FFF2-40B4-BE49-F238E27FC236}"/>
            </a:extLst>
          </p:cNvPr>
          <p:cNvCxnSpPr/>
          <p:nvPr/>
        </p:nvCxnSpPr>
        <p:spPr>
          <a:xfrm>
            <a:off x="5072063" y="2286000"/>
            <a:ext cx="2357437" cy="50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142875"/>
            <a:ext cx="7858125" cy="8572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Комплексная диагностика уровня сформированности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>
                <a:srgbClr val="415665"/>
              </a:buClr>
            </a:pPr>
            <a:r>
              <a:rPr lang="ru-RU" altLang="ru-RU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личностных и коммуникативных БУД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63" y="142875"/>
            <a:ext cx="8501062" cy="5715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4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4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4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Мониторинг сформированности личностных и коммуникативных </a:t>
            </a:r>
            <a:br>
              <a:rPr lang="ru-RU" altLang="ru-RU" sz="14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</a:br>
            <a:r>
              <a:rPr lang="ru-RU" altLang="ru-RU" sz="1400" b="1" smtClean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базовых учебных действий</a:t>
            </a:r>
            <a:endParaRPr lang="ru-RU" altLang="ru-RU" sz="1400" smtClean="0">
              <a:solidFill>
                <a:srgbClr val="00206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3459ED5-BFF9-443B-A430-76A52445D99A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graphicFrame>
        <p:nvGraphicFramePr>
          <p:cNvPr id="14" name="Таблица 1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357188" y="857250"/>
          <a:ext cx="8501063" cy="3573465"/>
        </p:xfrm>
        <a:graphic>
          <a:graphicData uri="http://schemas.openxmlformats.org/drawingml/2006/table">
            <a:tbl>
              <a:tblPr/>
              <a:tblGrid>
                <a:gridCol w="274638">
                  <a:extLst>
                    <a:ext uri="{9D8B030D-6E8A-4147-A177-3AD203B41FA5}"/>
                  </a:extLst>
                </a:gridCol>
                <a:gridCol w="1919287">
                  <a:extLst>
                    <a:ext uri="{9D8B030D-6E8A-4147-A177-3AD203B41FA5}"/>
                  </a:extLst>
                </a:gridCol>
                <a:gridCol w="3152775">
                  <a:extLst>
                    <a:ext uri="{9D8B030D-6E8A-4147-A177-3AD203B41FA5}"/>
                  </a:extLst>
                </a:gridCol>
                <a:gridCol w="654062">
                  <a:extLst>
                    <a:ext uri="{9D8B030D-6E8A-4147-A177-3AD203B41FA5}"/>
                  </a:extLst>
                </a:gridCol>
                <a:gridCol w="1285884">
                  <a:extLst>
                    <a:ext uri="{9D8B030D-6E8A-4147-A177-3AD203B41FA5}"/>
                  </a:extLst>
                </a:gridCol>
                <a:gridCol w="1214417">
                  <a:extLst>
                    <a:ext uri="{9D8B030D-6E8A-4147-A177-3AD203B41FA5}"/>
                  </a:extLst>
                </a:gridCol>
              </a:tblGrid>
              <a:tr h="474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pitchFamily="34" charset="0"/>
                        </a:rPr>
                        <a:t>1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Личностные базовые учебные действия, представленные в ПАООП У/О в.1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Показатели сформированности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Оценка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в баллах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Метод оценивания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Специалисты, участвующие  в оценке показателя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549">
                <a:tc row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pitchFamily="34" charset="0"/>
                        </a:rPr>
                        <a:t>1.1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осознание себя как ученика, заинтересованного посещением школы, обучением, занятиями, как члена семьи, одноклассника, друга 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знает правила поведения в школе, в классе (на уроке), на перемене;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учитель, 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дает социально одобряемые ответы на вопросы об отношении к посещению школы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учитель, 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61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соблюдает школьные правила (сидит за партой, поднимает руку, действует в соответствии с инструкцией учителя)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613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проявляет старательность, подчинение дисциплинарным требованиям, адекватные эмоциональные реакции на похвалу и порицание учителя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стремиться отвечать на вопросы учителя, быть успешным в учебе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знает свои домашние обязанности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выполняет требования родителей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знает правила общения с взрослыми и сверстниками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учитель, 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09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соблюдает правила общения с взрослыми и сверстниками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стандартизированное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наблюдение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имеет друзей в школе и вне школы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7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имеет представление о нормах дружеских отношений  </a:t>
                      </a:r>
                    </a:p>
                  </a:txBody>
                  <a:tcPr marL="18514" marR="18514" marT="427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itchFamily="18" charset="0"/>
                        <a:sym typeface="Arial" pitchFamily="34" charset="0"/>
                      </a:endParaRP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беседа, опрос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itchFamily="18" charset="0"/>
                          <a:sym typeface="Arial" pitchFamily="34" charset="0"/>
                        </a:rPr>
                        <a:t>психолог</a:t>
                      </a:r>
                    </a:p>
                  </a:txBody>
                  <a:tcPr marL="18514" marR="18514" marT="42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8AF62FB-1ED4-4708-BE4F-5CBEDEF78FB3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graphicFrame>
        <p:nvGraphicFramePr>
          <p:cNvPr id="5" name="Таблица 4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500034" y="1428742"/>
          <a:ext cx="8358249" cy="3500465"/>
        </p:xfrm>
        <a:graphic>
          <a:graphicData uri="http://schemas.openxmlformats.org/drawingml/2006/table">
            <a:tbl>
              <a:tblPr/>
              <a:tblGrid>
                <a:gridCol w="208253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488792">
                  <a:extLst>
                    <a:ext uri="{9D8B030D-6E8A-4147-A177-3AD203B41FA5}"/>
                  </a:extLst>
                </a:gridCol>
                <a:gridCol w="546685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  <a:gridCol w="547512">
                  <a:extLst>
                    <a:ext uri="{9D8B030D-6E8A-4147-A177-3AD203B41FA5}"/>
                  </a:extLst>
                </a:gridCol>
              </a:tblGrid>
              <a:tr h="6577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 Личностные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базовые учебные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действия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 класса (14 чел.)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сентябрь 2019 года</a:t>
                      </a: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Распределение учащихся  2 класса (14 чел.)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средним баллам оценки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сформированности БУД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 результатам диагностики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 декабрь 2019 года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9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3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1.1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Осознание себя как ученика, заинтересованного посещением школы, обучением, занятиями, как члена семьи, одноклассника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1.2. Способность к осмыслению социального окружения, своего места в нем,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</a:t>
                      </a: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ринятие соответствующих в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озрасту ценностей и социальных ролей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1.3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Положительное отношение к окружающей действительности, готовность к организации взаимодействия с ней и эстетическому её восприятию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234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1.4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Целостный, социально ориентированный взгляд на мир и единстве его природной и социальной частей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2060"/>
                        </a:solidFill>
                        <a:highlight>
                          <a:srgbClr val="FFFF00"/>
                        </a:highligh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1.5 Самостоятельность в выполнении</a:t>
                      </a:r>
                      <a:r>
                        <a:rPr lang="ru-RU" sz="7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учебных заданий, поручений, договоренностей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1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1.6 Понимание личной ответственности</a:t>
                      </a:r>
                      <a:r>
                        <a:rPr lang="ru-RU" sz="700" b="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за свои поступки на основе представлений об этических нормах и правилах поведения в обществе</a:t>
                      </a:r>
                      <a:endParaRPr lang="ru-RU" sz="700" b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15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i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1.7 Готовность к безопасному и бережному поведению в природе и обществе</a:t>
                      </a:r>
                      <a:endParaRPr lang="ru-RU" sz="700" i="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216" marR="482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571500" y="785813"/>
            <a:ext cx="8143875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Сравнительный анализ показателей сформированности личностных БУД 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 обучающихся </a:t>
            </a: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571500" y="142875"/>
            <a:ext cx="8143875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Первые положительные результаты внедрения модели формирования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личностных и коммуникативных БУД</a:t>
            </a:r>
            <a:endParaRPr lang="ru-RU" sz="16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415665"/>
      </a:dk1>
      <a:lt1>
        <a:srgbClr val="FFFFFF"/>
      </a:lt1>
      <a:dk2>
        <a:srgbClr val="0DB7C4"/>
      </a:dk2>
      <a:lt2>
        <a:srgbClr val="F6F6F6"/>
      </a:lt2>
      <a:accent1>
        <a:srgbClr val="0A95B0"/>
      </a:accent1>
      <a:accent2>
        <a:srgbClr val="A7E5E9"/>
      </a:accent2>
      <a:accent3>
        <a:srgbClr val="A9D039"/>
      </a:accent3>
      <a:accent4>
        <a:srgbClr val="FFBC00"/>
      </a:accent4>
      <a:accent5>
        <a:srgbClr val="F24745"/>
      </a:accent5>
      <a:accent6>
        <a:srgbClr val="B3B3B3"/>
      </a:accent6>
      <a:hlink>
        <a:srgbClr val="0DB7C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1747</Words>
  <PresentationFormat>Экран (16:9)</PresentationFormat>
  <Paragraphs>459</Paragraphs>
  <Slides>17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Cerimon template</vt:lpstr>
      <vt:lpstr>Слайд 1</vt:lpstr>
      <vt:lpstr>        </vt:lpstr>
      <vt:lpstr>Слайд 3</vt:lpstr>
      <vt:lpstr>Слайд 4</vt:lpstr>
      <vt:lpstr>Слайд 5</vt:lpstr>
      <vt:lpstr>Слайд 6</vt:lpstr>
      <vt:lpstr>Слайд 7</vt:lpstr>
      <vt:lpstr> Мониторинг сформированности личностных и коммуникативных  базовых учебных действий</vt:lpstr>
      <vt:lpstr>Слайд 9</vt:lpstr>
      <vt:lpstr>Слайд 10</vt:lpstr>
      <vt:lpstr>Повышение уровня профессиональной компетентности педагогов           в вопросах проектирования условий для формирования системы личностных и коммуникативных БУД</vt:lpstr>
      <vt:lpstr>Сетевое взаимодействие школы-интерната  с образовательными и другими организациями города, края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 отчет  о  реализации  проекта  инновационной  площадки  по  теме: «Модель  формирования                                    и  мониторинга   личностных  и  коммуникативных  базовых учебных  действий  у обучающихся  с  умственной  отсталостью» 2020г.</dc:title>
  <dc:creator>school</dc:creator>
  <cp:lastModifiedBy>school</cp:lastModifiedBy>
  <cp:revision>95</cp:revision>
  <dcterms:modified xsi:type="dcterms:W3CDTF">2020-02-13T06:07:47Z</dcterms:modified>
</cp:coreProperties>
</file>