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90" r:id="rId2"/>
    <p:sldId id="315" r:id="rId3"/>
    <p:sldId id="316" r:id="rId4"/>
    <p:sldId id="317" r:id="rId5"/>
    <p:sldId id="318" r:id="rId6"/>
    <p:sldId id="278" r:id="rId7"/>
    <p:sldId id="324" r:id="rId8"/>
    <p:sldId id="314" r:id="rId9"/>
    <p:sldId id="259" r:id="rId10"/>
    <p:sldId id="295" r:id="rId11"/>
    <p:sldId id="303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240AA"/>
    <a:srgbClr val="BD582C"/>
    <a:srgbClr val="F4EAE8"/>
    <a:srgbClr val="7A0000"/>
    <a:srgbClr val="865640"/>
    <a:srgbClr val="E48312"/>
    <a:srgbClr val="0039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414" y="-9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ACE17-713F-4DA0-9769-255547C92A79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AF7BA-C82D-4AE1-8821-418AEEC6B917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позитивное отношение педагогических работников  их готовность принимать участие в инновационной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6049F-0AAF-4AAE-8F0E-0F29EC9A079E}" type="parTrans" cxnId="{E4FB751D-90B5-41EE-8BCB-0466E241F8B8}">
      <dgm:prSet/>
      <dgm:spPr/>
      <dgm:t>
        <a:bodyPr/>
        <a:lstStyle/>
        <a:p>
          <a:endParaRPr lang="ru-RU"/>
        </a:p>
      </dgm:t>
    </dgm:pt>
    <dgm:pt modelId="{25A1A290-A349-49D8-9B67-75772E6F2EC1}" type="sibTrans" cxnId="{E4FB751D-90B5-41EE-8BCB-0466E241F8B8}">
      <dgm:prSet/>
      <dgm:spPr/>
      <dgm:t>
        <a:bodyPr/>
        <a:lstStyle/>
        <a:p>
          <a:endParaRPr lang="ru-RU"/>
        </a:p>
      </dgm:t>
    </dgm:pt>
    <dgm:pt modelId="{6B71B6DA-454D-4FB2-AFF5-AE0A7CF59078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создание и совершенствование организационно –педагогических условий</a:t>
          </a:r>
        </a:p>
      </dgm:t>
    </dgm:pt>
    <dgm:pt modelId="{1D043F23-001C-4A2B-8D89-1E4EB2428B76}" type="parTrans" cxnId="{780DED2B-117B-4867-9CFA-FAB3EEFBE65C}">
      <dgm:prSet/>
      <dgm:spPr/>
      <dgm:t>
        <a:bodyPr/>
        <a:lstStyle/>
        <a:p>
          <a:endParaRPr lang="ru-RU"/>
        </a:p>
      </dgm:t>
    </dgm:pt>
    <dgm:pt modelId="{FECC5A84-300E-488B-A877-B5A055B77E0F}" type="sibTrans" cxnId="{780DED2B-117B-4867-9CFA-FAB3EEFBE65C}">
      <dgm:prSet/>
      <dgm:spPr/>
      <dgm:t>
        <a:bodyPr/>
        <a:lstStyle/>
        <a:p>
          <a:endParaRPr lang="ru-RU"/>
        </a:p>
      </dgm:t>
    </dgm:pt>
    <dgm:pt modelId="{66F785A4-4122-4596-AEB8-E35FAE1D7CA5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разработанный мониторинг как индикатор уровня профессионального развития педагогических работников</a:t>
          </a:r>
        </a:p>
      </dgm:t>
    </dgm:pt>
    <dgm:pt modelId="{E13D6B8E-583D-4623-AA45-537934A964F6}" type="parTrans" cxnId="{0A098753-BF29-4CE6-92AA-56E8CF3C76A0}">
      <dgm:prSet/>
      <dgm:spPr/>
      <dgm:t>
        <a:bodyPr/>
        <a:lstStyle/>
        <a:p>
          <a:endParaRPr lang="ru-RU"/>
        </a:p>
      </dgm:t>
    </dgm:pt>
    <dgm:pt modelId="{CADEA0C3-B002-4CD5-9D4D-CBC4976A0EBE}" type="sibTrans" cxnId="{0A098753-BF29-4CE6-92AA-56E8CF3C76A0}">
      <dgm:prSet/>
      <dgm:spPr/>
      <dgm:t>
        <a:bodyPr/>
        <a:lstStyle/>
        <a:p>
          <a:endParaRPr lang="ru-RU"/>
        </a:p>
      </dgm:t>
    </dgm:pt>
    <dgm:pt modelId="{C66304F7-09DB-49D6-BEEA-3D5CC9AAFB81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эффективности профессиональной деятельности педагогических работников дошкольной образовательной организации</a:t>
          </a:r>
        </a:p>
      </dgm:t>
    </dgm:pt>
    <dgm:pt modelId="{7FF1DCB6-1A44-405E-B037-893C203AE4B2}" type="parTrans" cxnId="{2AD7400A-3A8A-4F12-BE94-DBBB7B78EB11}">
      <dgm:prSet/>
      <dgm:spPr/>
      <dgm:t>
        <a:bodyPr/>
        <a:lstStyle/>
        <a:p>
          <a:endParaRPr lang="ru-RU"/>
        </a:p>
      </dgm:t>
    </dgm:pt>
    <dgm:pt modelId="{19F8A3B8-D09E-4438-AD70-E43CCD076582}" type="sibTrans" cxnId="{2AD7400A-3A8A-4F12-BE94-DBBB7B78EB11}">
      <dgm:prSet/>
      <dgm:spPr/>
      <dgm:t>
        <a:bodyPr/>
        <a:lstStyle/>
        <a:p>
          <a:endParaRPr lang="ru-RU"/>
        </a:p>
      </dgm:t>
    </dgm:pt>
    <dgm:pt modelId="{6D9F3776-239D-4E61-8247-73DFA96C5E60}">
      <dgm:prSet phldrT="[Текст]" custT="1"/>
      <dgm:spPr/>
      <dgm:t>
        <a:bodyPr/>
        <a:lstStyle/>
        <a:p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активное сотрудничество дошкольной образовательной организации с организациями города, края</a:t>
          </a:r>
        </a:p>
      </dgm:t>
    </dgm:pt>
    <dgm:pt modelId="{EA2A7F94-87D6-4DDA-85E7-C5B28E43B63F}" type="parTrans" cxnId="{D471F6FD-C2CD-465E-9047-74F925E4935B}">
      <dgm:prSet/>
      <dgm:spPr/>
      <dgm:t>
        <a:bodyPr/>
        <a:lstStyle/>
        <a:p>
          <a:endParaRPr lang="ru-RU"/>
        </a:p>
      </dgm:t>
    </dgm:pt>
    <dgm:pt modelId="{FFF6E840-EB90-4C16-AFD1-867F84F20B61}" type="sibTrans" cxnId="{D471F6FD-C2CD-465E-9047-74F925E4935B}">
      <dgm:prSet/>
      <dgm:spPr/>
      <dgm:t>
        <a:bodyPr/>
        <a:lstStyle/>
        <a:p>
          <a:endParaRPr lang="ru-RU"/>
        </a:p>
      </dgm:t>
    </dgm:pt>
    <dgm:pt modelId="{6F5E8384-5DD2-476C-9A73-7EB600C19225}" type="pres">
      <dgm:prSet presAssocID="{34DACE17-713F-4DA0-9769-255547C92A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7CED9-258E-4C22-9F1C-1DFA8F6CE26C}" type="pres">
      <dgm:prSet presAssocID="{58BAF7BA-C82D-4AE1-8821-418AEEC6B9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9D70B-9692-4D1E-AA5C-2A228CEA2A28}" type="pres">
      <dgm:prSet presAssocID="{25A1A290-A349-49D8-9B67-75772E6F2EC1}" presName="sibTrans" presStyleCnt="0"/>
      <dgm:spPr/>
    </dgm:pt>
    <dgm:pt modelId="{E226F620-10DB-4AC8-B239-C52D23B133C3}" type="pres">
      <dgm:prSet presAssocID="{6B71B6DA-454D-4FB2-AFF5-AE0A7CF59078}" presName="node" presStyleLbl="node1" presStyleIdx="1" presStyleCnt="5" custLinFactNeighborX="-2501" custLinFactNeighborY="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48F80-966E-4590-AE7E-E3DF20A2574B}" type="pres">
      <dgm:prSet presAssocID="{FECC5A84-300E-488B-A877-B5A055B77E0F}" presName="sibTrans" presStyleCnt="0"/>
      <dgm:spPr/>
    </dgm:pt>
    <dgm:pt modelId="{1E023D58-AE65-4C13-A2D4-4A7FBC6F68ED}" type="pres">
      <dgm:prSet presAssocID="{66F785A4-4122-4596-AEB8-E35FAE1D7C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FBB24-9231-4703-A5DA-E40503387D30}" type="pres">
      <dgm:prSet presAssocID="{CADEA0C3-B002-4CD5-9D4D-CBC4976A0EBE}" presName="sibTrans" presStyleCnt="0"/>
      <dgm:spPr/>
    </dgm:pt>
    <dgm:pt modelId="{8DD7B2FD-7EFF-416E-AB0D-573C75721F91}" type="pres">
      <dgm:prSet presAssocID="{C66304F7-09DB-49D6-BEEA-3D5CC9AAFB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62E76-50A7-4F04-A990-FD7D4D4DD428}" type="pres">
      <dgm:prSet presAssocID="{19F8A3B8-D09E-4438-AD70-E43CCD076582}" presName="sibTrans" presStyleCnt="0"/>
      <dgm:spPr/>
    </dgm:pt>
    <dgm:pt modelId="{A23899A8-91EB-4357-91DF-8EDB51E8AA78}" type="pres">
      <dgm:prSet presAssocID="{6D9F3776-239D-4E61-8247-73DFA96C5E60}" presName="node" presStyleLbl="node1" presStyleIdx="4" presStyleCnt="5" custLinFactNeighborX="7883" custLinFactNeighborY="-2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1F6FD-C2CD-465E-9047-74F925E4935B}" srcId="{34DACE17-713F-4DA0-9769-255547C92A79}" destId="{6D9F3776-239D-4E61-8247-73DFA96C5E60}" srcOrd="4" destOrd="0" parTransId="{EA2A7F94-87D6-4DDA-85E7-C5B28E43B63F}" sibTransId="{FFF6E840-EB90-4C16-AFD1-867F84F20B61}"/>
    <dgm:cxn modelId="{7E1A2940-66F2-4F66-A204-77FEFE5E70BA}" type="presOf" srcId="{C66304F7-09DB-49D6-BEEA-3D5CC9AAFB81}" destId="{8DD7B2FD-7EFF-416E-AB0D-573C75721F91}" srcOrd="0" destOrd="0" presId="urn:microsoft.com/office/officeart/2005/8/layout/default#1"/>
    <dgm:cxn modelId="{2AD7400A-3A8A-4F12-BE94-DBBB7B78EB11}" srcId="{34DACE17-713F-4DA0-9769-255547C92A79}" destId="{C66304F7-09DB-49D6-BEEA-3D5CC9AAFB81}" srcOrd="3" destOrd="0" parTransId="{7FF1DCB6-1A44-405E-B037-893C203AE4B2}" sibTransId="{19F8A3B8-D09E-4438-AD70-E43CCD076582}"/>
    <dgm:cxn modelId="{32FA6103-FC1A-4EE1-9EFF-D2D4B56F13F7}" type="presOf" srcId="{34DACE17-713F-4DA0-9769-255547C92A79}" destId="{6F5E8384-5DD2-476C-9A73-7EB600C19225}" srcOrd="0" destOrd="0" presId="urn:microsoft.com/office/officeart/2005/8/layout/default#1"/>
    <dgm:cxn modelId="{E4FB751D-90B5-41EE-8BCB-0466E241F8B8}" srcId="{34DACE17-713F-4DA0-9769-255547C92A79}" destId="{58BAF7BA-C82D-4AE1-8821-418AEEC6B917}" srcOrd="0" destOrd="0" parTransId="{9AF6049F-0AAF-4AAE-8F0E-0F29EC9A079E}" sibTransId="{25A1A290-A349-49D8-9B67-75772E6F2EC1}"/>
    <dgm:cxn modelId="{0A098753-BF29-4CE6-92AA-56E8CF3C76A0}" srcId="{34DACE17-713F-4DA0-9769-255547C92A79}" destId="{66F785A4-4122-4596-AEB8-E35FAE1D7CA5}" srcOrd="2" destOrd="0" parTransId="{E13D6B8E-583D-4623-AA45-537934A964F6}" sibTransId="{CADEA0C3-B002-4CD5-9D4D-CBC4976A0EBE}"/>
    <dgm:cxn modelId="{08073EEC-BA9F-4076-BAD5-3FFCB586ABC9}" type="presOf" srcId="{6B71B6DA-454D-4FB2-AFF5-AE0A7CF59078}" destId="{E226F620-10DB-4AC8-B239-C52D23B133C3}" srcOrd="0" destOrd="0" presId="urn:microsoft.com/office/officeart/2005/8/layout/default#1"/>
    <dgm:cxn modelId="{AE8E09C5-0820-44E9-8837-A5BF55BEFEF2}" type="presOf" srcId="{66F785A4-4122-4596-AEB8-E35FAE1D7CA5}" destId="{1E023D58-AE65-4C13-A2D4-4A7FBC6F68ED}" srcOrd="0" destOrd="0" presId="urn:microsoft.com/office/officeart/2005/8/layout/default#1"/>
    <dgm:cxn modelId="{780DED2B-117B-4867-9CFA-FAB3EEFBE65C}" srcId="{34DACE17-713F-4DA0-9769-255547C92A79}" destId="{6B71B6DA-454D-4FB2-AFF5-AE0A7CF59078}" srcOrd="1" destOrd="0" parTransId="{1D043F23-001C-4A2B-8D89-1E4EB2428B76}" sibTransId="{FECC5A84-300E-488B-A877-B5A055B77E0F}"/>
    <dgm:cxn modelId="{8E9C4011-A929-4CB1-8A72-A80509DED721}" type="presOf" srcId="{58BAF7BA-C82D-4AE1-8821-418AEEC6B917}" destId="{D0E7CED9-258E-4C22-9F1C-1DFA8F6CE26C}" srcOrd="0" destOrd="0" presId="urn:microsoft.com/office/officeart/2005/8/layout/default#1"/>
    <dgm:cxn modelId="{3B79B511-A56D-412C-80E7-DBA643E3CAB3}" type="presOf" srcId="{6D9F3776-239D-4E61-8247-73DFA96C5E60}" destId="{A23899A8-91EB-4357-91DF-8EDB51E8AA78}" srcOrd="0" destOrd="0" presId="urn:microsoft.com/office/officeart/2005/8/layout/default#1"/>
    <dgm:cxn modelId="{69BC4951-21BF-4D8A-8A3B-A842E9CA1793}" type="presParOf" srcId="{6F5E8384-5DD2-476C-9A73-7EB600C19225}" destId="{D0E7CED9-258E-4C22-9F1C-1DFA8F6CE26C}" srcOrd="0" destOrd="0" presId="urn:microsoft.com/office/officeart/2005/8/layout/default#1"/>
    <dgm:cxn modelId="{568E2396-4005-4EE6-9C55-E5AB0B77547C}" type="presParOf" srcId="{6F5E8384-5DD2-476C-9A73-7EB600C19225}" destId="{BD29D70B-9692-4D1E-AA5C-2A228CEA2A28}" srcOrd="1" destOrd="0" presId="urn:microsoft.com/office/officeart/2005/8/layout/default#1"/>
    <dgm:cxn modelId="{35EE1D6E-5B8B-424A-BB8C-3E123F7DE74D}" type="presParOf" srcId="{6F5E8384-5DD2-476C-9A73-7EB600C19225}" destId="{E226F620-10DB-4AC8-B239-C52D23B133C3}" srcOrd="2" destOrd="0" presId="urn:microsoft.com/office/officeart/2005/8/layout/default#1"/>
    <dgm:cxn modelId="{8F55E69C-60A4-47F6-B715-5ADB13EF14EF}" type="presParOf" srcId="{6F5E8384-5DD2-476C-9A73-7EB600C19225}" destId="{19548F80-966E-4590-AE7E-E3DF20A2574B}" srcOrd="3" destOrd="0" presId="urn:microsoft.com/office/officeart/2005/8/layout/default#1"/>
    <dgm:cxn modelId="{441AA3E4-2330-4F7C-883C-BA1588578ED4}" type="presParOf" srcId="{6F5E8384-5DD2-476C-9A73-7EB600C19225}" destId="{1E023D58-AE65-4C13-A2D4-4A7FBC6F68ED}" srcOrd="4" destOrd="0" presId="urn:microsoft.com/office/officeart/2005/8/layout/default#1"/>
    <dgm:cxn modelId="{31CE8EA8-69A9-4B09-9348-03859B1BFA2B}" type="presParOf" srcId="{6F5E8384-5DD2-476C-9A73-7EB600C19225}" destId="{94CFBB24-9231-4703-A5DA-E40503387D30}" srcOrd="5" destOrd="0" presId="urn:microsoft.com/office/officeart/2005/8/layout/default#1"/>
    <dgm:cxn modelId="{CB63EBA2-2246-4A20-A6F8-E80570C796E3}" type="presParOf" srcId="{6F5E8384-5DD2-476C-9A73-7EB600C19225}" destId="{8DD7B2FD-7EFF-416E-AB0D-573C75721F91}" srcOrd="6" destOrd="0" presId="urn:microsoft.com/office/officeart/2005/8/layout/default#1"/>
    <dgm:cxn modelId="{6092363D-80A9-48D4-86EC-1017882705B7}" type="presParOf" srcId="{6F5E8384-5DD2-476C-9A73-7EB600C19225}" destId="{E9A62E76-50A7-4F04-A990-FD7D4D4DD428}" srcOrd="7" destOrd="0" presId="urn:microsoft.com/office/officeart/2005/8/layout/default#1"/>
    <dgm:cxn modelId="{F0D2E9EC-2C25-4CF9-AA67-D8B6249E6648}" type="presParOf" srcId="{6F5E8384-5DD2-476C-9A73-7EB600C19225}" destId="{A23899A8-91EB-4357-91DF-8EDB51E8AA7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D93C9-5FCF-4E4B-98DB-CA361DC8ED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9AECFD-A906-4A35-9CD1-88D4123EFC2E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91C998A5-778B-427E-81C1-06D39D8EE2D4}" type="parTrans" cxnId="{9B9B058D-14A3-42C2-901A-3F94B578D634}">
      <dgm:prSet/>
      <dgm:spPr/>
      <dgm:t>
        <a:bodyPr/>
        <a:lstStyle/>
        <a:p>
          <a:endParaRPr lang="ru-RU"/>
        </a:p>
      </dgm:t>
    </dgm:pt>
    <dgm:pt modelId="{8C2878F8-4104-495F-90C6-F672565BA4DC}" type="sibTrans" cxnId="{9B9B058D-14A3-42C2-901A-3F94B578D634}">
      <dgm:prSet/>
      <dgm:spPr/>
      <dgm:t>
        <a:bodyPr/>
        <a:lstStyle/>
        <a:p>
          <a:endParaRPr lang="ru-RU"/>
        </a:p>
      </dgm:t>
    </dgm:pt>
    <dgm:pt modelId="{5EEC7465-F361-48DD-912C-44641F348C0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Разработаны локальные нормативно-правовые акты, организационно-методическая документация по реализации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проекта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D7199AD-404B-41E5-9DCD-A167CEF58E39}" type="parTrans" cxnId="{05C39A1E-FDAE-4EC8-9E48-BD47E04E0DA3}">
      <dgm:prSet/>
      <dgm:spPr/>
      <dgm:t>
        <a:bodyPr/>
        <a:lstStyle/>
        <a:p>
          <a:endParaRPr lang="ru-RU"/>
        </a:p>
      </dgm:t>
    </dgm:pt>
    <dgm:pt modelId="{37C59549-AD76-4220-AB84-E0F18B86663E}" type="sibTrans" cxnId="{05C39A1E-FDAE-4EC8-9E48-BD47E04E0DA3}">
      <dgm:prSet/>
      <dgm:spPr/>
      <dgm:t>
        <a:bodyPr/>
        <a:lstStyle/>
        <a:p>
          <a:endParaRPr lang="ru-RU"/>
        </a:p>
      </dgm:t>
    </dgm:pt>
    <dgm:pt modelId="{A386A204-3481-4989-B084-C3FBEADC1859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08BEF2A1-54DC-4D67-848E-0D3870B57FCC}" type="parTrans" cxnId="{22714413-19B9-462B-9F01-24EACF27A1EC}">
      <dgm:prSet/>
      <dgm:spPr/>
      <dgm:t>
        <a:bodyPr/>
        <a:lstStyle/>
        <a:p>
          <a:endParaRPr lang="ru-RU"/>
        </a:p>
      </dgm:t>
    </dgm:pt>
    <dgm:pt modelId="{8FEC353B-B1DA-48C6-BDBE-F9AA1A6634E6}" type="sibTrans" cxnId="{22714413-19B9-462B-9F01-24EACF27A1EC}">
      <dgm:prSet/>
      <dgm:spPr/>
      <dgm:t>
        <a:bodyPr/>
        <a:lstStyle/>
        <a:p>
          <a:endParaRPr lang="ru-RU"/>
        </a:p>
      </dgm:t>
    </dgm:pt>
    <dgm:pt modelId="{9D2D5F14-CB5A-4901-ACD7-ACBF0D796055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6350"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Создана творческая группа 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из педагогических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работников МАДОУ детского сада №8 «Гармония» по реализации инновационного проекта по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теме КИП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553802B-0FB4-4151-A605-F3B0C0ABB0B2}" type="parTrans" cxnId="{178F51FB-636C-4B62-87E9-D2EE43BF1D21}">
      <dgm:prSet/>
      <dgm:spPr/>
      <dgm:t>
        <a:bodyPr/>
        <a:lstStyle/>
        <a:p>
          <a:endParaRPr lang="ru-RU"/>
        </a:p>
      </dgm:t>
    </dgm:pt>
    <dgm:pt modelId="{E0F1C0C9-A370-47F0-9421-B68234900DAD}" type="sibTrans" cxnId="{178F51FB-636C-4B62-87E9-D2EE43BF1D21}">
      <dgm:prSet/>
      <dgm:spPr/>
      <dgm:t>
        <a:bodyPr/>
        <a:lstStyle/>
        <a:p>
          <a:endParaRPr lang="ru-RU"/>
        </a:p>
      </dgm:t>
    </dgm:pt>
    <dgm:pt modelId="{FE8FB59B-8299-450D-8402-ADCE506FD73E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8C8669D5-3C2B-499B-BD94-EB358ECB37EF}" type="parTrans" cxnId="{F13888E0-8967-425F-AA73-C7F86AC993DC}">
      <dgm:prSet/>
      <dgm:spPr/>
      <dgm:t>
        <a:bodyPr/>
        <a:lstStyle/>
        <a:p>
          <a:endParaRPr lang="ru-RU"/>
        </a:p>
      </dgm:t>
    </dgm:pt>
    <dgm:pt modelId="{8A9F7798-CA07-4DFB-BB55-254EFF83FC29}" type="sibTrans" cxnId="{F13888E0-8967-425F-AA73-C7F86AC993DC}">
      <dgm:prSet/>
      <dgm:spPr/>
      <dgm:t>
        <a:bodyPr/>
        <a:lstStyle/>
        <a:p>
          <a:endParaRPr lang="ru-RU"/>
        </a:p>
      </dgm:t>
    </dgm:pt>
    <dgm:pt modelId="{5A4FB4D6-3950-42DE-A8D4-0C52908A057B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Разработана и апробируется на практике инновационная модель профессионального развития педагогических работников дошкольной образовательной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организации (аутентичная НСУР)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391F14B-5073-46E7-8E7C-6017EDF4C585}" type="parTrans" cxnId="{0EFE0590-726D-4611-8B16-E60CF3A8DDCD}">
      <dgm:prSet/>
      <dgm:spPr/>
      <dgm:t>
        <a:bodyPr/>
        <a:lstStyle/>
        <a:p>
          <a:endParaRPr lang="ru-RU"/>
        </a:p>
      </dgm:t>
    </dgm:pt>
    <dgm:pt modelId="{7B4CCE43-C9BE-4ED9-8D18-8E253163FC3A}" type="sibTrans" cxnId="{0EFE0590-726D-4611-8B16-E60CF3A8DDCD}">
      <dgm:prSet/>
      <dgm:spPr/>
      <dgm:t>
        <a:bodyPr/>
        <a:lstStyle/>
        <a:p>
          <a:endParaRPr lang="ru-RU"/>
        </a:p>
      </dgm:t>
    </dgm:pt>
    <dgm:pt modelId="{D5A63128-CBCC-419C-9775-299C73C6FB7D}">
      <dgm:prSet/>
      <dgm:spPr/>
      <dgm:t>
        <a:bodyPr/>
        <a:lstStyle/>
        <a:p>
          <a:r>
            <a:rPr lang="ru-RU" dirty="0"/>
            <a:t>4</a:t>
          </a:r>
        </a:p>
      </dgm:t>
    </dgm:pt>
    <dgm:pt modelId="{41788C85-8864-48F6-B08E-AFBC473C4B4F}" type="parTrans" cxnId="{D6E9458D-4610-4A3F-9037-5AD898FBAE7A}">
      <dgm:prSet/>
      <dgm:spPr/>
      <dgm:t>
        <a:bodyPr/>
        <a:lstStyle/>
        <a:p>
          <a:endParaRPr lang="ru-RU"/>
        </a:p>
      </dgm:t>
    </dgm:pt>
    <dgm:pt modelId="{140C25F4-624F-4C07-BCE0-9E0D621091D4}" type="sibTrans" cxnId="{D6E9458D-4610-4A3F-9037-5AD898FBAE7A}">
      <dgm:prSet/>
      <dgm:spPr/>
      <dgm:t>
        <a:bodyPr/>
        <a:lstStyle/>
        <a:p>
          <a:endParaRPr lang="ru-RU"/>
        </a:p>
      </dgm:t>
    </dgm:pt>
    <dgm:pt modelId="{ACB3071A-8D79-41DE-9FA5-320446FB06AC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Разработан и апробирован мониторинг профессионального развития педагогических работников МАДОУ №8 «Гармония». </a:t>
          </a:r>
        </a:p>
      </dgm:t>
    </dgm:pt>
    <dgm:pt modelId="{18937C47-5A6D-4049-BF11-972AD376E0E2}" type="parTrans" cxnId="{EF92E1EE-5091-4B9B-8B92-D9128A9A6A82}">
      <dgm:prSet/>
      <dgm:spPr/>
      <dgm:t>
        <a:bodyPr/>
        <a:lstStyle/>
        <a:p>
          <a:endParaRPr lang="ru-RU"/>
        </a:p>
      </dgm:t>
    </dgm:pt>
    <dgm:pt modelId="{7E8C2F5F-9598-407A-9302-3DF910AEF2BE}" type="sibTrans" cxnId="{EF92E1EE-5091-4B9B-8B92-D9128A9A6A82}">
      <dgm:prSet/>
      <dgm:spPr/>
      <dgm:t>
        <a:bodyPr/>
        <a:lstStyle/>
        <a:p>
          <a:endParaRPr lang="ru-RU"/>
        </a:p>
      </dgm:t>
    </dgm:pt>
    <dgm:pt modelId="{B5D81C14-4743-4B80-8A56-F6CD174C79BD}" type="pres">
      <dgm:prSet presAssocID="{B0FD93C9-5FCF-4E4B-98DB-CA361DC8ED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7D1030-5D69-4BE8-BEB9-2259C54BE80C}" type="pres">
      <dgm:prSet presAssocID="{A99AECFD-A906-4A35-9CD1-88D4123EFC2E}" presName="composite" presStyleCnt="0"/>
      <dgm:spPr/>
    </dgm:pt>
    <dgm:pt modelId="{D862C949-8083-410B-BA03-86AF7D2E57D9}" type="pres">
      <dgm:prSet presAssocID="{A99AECFD-A906-4A35-9CD1-88D4123EFC2E}" presName="parentText" presStyleLbl="alignNode1" presStyleIdx="0" presStyleCnt="4" custLinFactNeighborX="-4190" custLinFactNeighborY="-1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39CEA-732F-461E-BCF1-DD4BD803314F}" type="pres">
      <dgm:prSet presAssocID="{A99AECFD-A906-4A35-9CD1-88D4123EFC2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1F3BC-36EC-4E50-BC7D-0CB9B6804DD1}" type="pres">
      <dgm:prSet presAssocID="{8C2878F8-4104-495F-90C6-F672565BA4DC}" presName="sp" presStyleCnt="0"/>
      <dgm:spPr/>
    </dgm:pt>
    <dgm:pt modelId="{320410CA-A4BC-4277-8E63-805047C58B55}" type="pres">
      <dgm:prSet presAssocID="{A386A204-3481-4989-B084-C3FBEADC1859}" presName="composite" presStyleCnt="0"/>
      <dgm:spPr/>
    </dgm:pt>
    <dgm:pt modelId="{8507B698-BB84-423A-8673-23BA9D191CFA}" type="pres">
      <dgm:prSet presAssocID="{A386A204-3481-4989-B084-C3FBEADC185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3DD13-EE06-4CDD-8C68-E8878528B646}" type="pres">
      <dgm:prSet presAssocID="{A386A204-3481-4989-B084-C3FBEADC185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8D47F-E3A1-4EBE-8A08-7269BBFA95FB}" type="pres">
      <dgm:prSet presAssocID="{8FEC353B-B1DA-48C6-BDBE-F9AA1A6634E6}" presName="sp" presStyleCnt="0"/>
      <dgm:spPr/>
    </dgm:pt>
    <dgm:pt modelId="{EC3BB568-B4B9-43AC-83C9-BB578CAB5ACF}" type="pres">
      <dgm:prSet presAssocID="{FE8FB59B-8299-450D-8402-ADCE506FD73E}" presName="composite" presStyleCnt="0"/>
      <dgm:spPr/>
    </dgm:pt>
    <dgm:pt modelId="{584AF517-C1DD-43E1-B3CE-AEED45CEA281}" type="pres">
      <dgm:prSet presAssocID="{FE8FB59B-8299-450D-8402-ADCE506FD73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0E7D3-0A14-4718-819C-3EDDAD9D8C01}" type="pres">
      <dgm:prSet presAssocID="{FE8FB59B-8299-450D-8402-ADCE506FD73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10FED-A551-4FB3-8855-EA144B685A3E}" type="pres">
      <dgm:prSet presAssocID="{8A9F7798-CA07-4DFB-BB55-254EFF83FC29}" presName="sp" presStyleCnt="0"/>
      <dgm:spPr/>
    </dgm:pt>
    <dgm:pt modelId="{DE314CB0-D3EB-4587-A043-2E513497FE7F}" type="pres">
      <dgm:prSet presAssocID="{D5A63128-CBCC-419C-9775-299C73C6FB7D}" presName="composite" presStyleCnt="0"/>
      <dgm:spPr/>
    </dgm:pt>
    <dgm:pt modelId="{760DC570-0A14-4B2D-8F19-04394800C79D}" type="pres">
      <dgm:prSet presAssocID="{D5A63128-CBCC-419C-9775-299C73C6FB7D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D23CE-0301-4E51-8EE6-BFC40D64B2D0}" type="pres">
      <dgm:prSet presAssocID="{D5A63128-CBCC-419C-9775-299C73C6FB7D}" presName="descendantText" presStyleLbl="alignAcc1" presStyleIdx="3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2E1EE-5091-4B9B-8B92-D9128A9A6A82}" srcId="{D5A63128-CBCC-419C-9775-299C73C6FB7D}" destId="{ACB3071A-8D79-41DE-9FA5-320446FB06AC}" srcOrd="0" destOrd="0" parTransId="{18937C47-5A6D-4049-BF11-972AD376E0E2}" sibTransId="{7E8C2F5F-9598-407A-9302-3DF910AEF2BE}"/>
    <dgm:cxn modelId="{D6E9458D-4610-4A3F-9037-5AD898FBAE7A}" srcId="{B0FD93C9-5FCF-4E4B-98DB-CA361DC8EDE9}" destId="{D5A63128-CBCC-419C-9775-299C73C6FB7D}" srcOrd="3" destOrd="0" parTransId="{41788C85-8864-48F6-B08E-AFBC473C4B4F}" sibTransId="{140C25F4-624F-4C07-BCE0-9E0D621091D4}"/>
    <dgm:cxn modelId="{9B9B058D-14A3-42C2-901A-3F94B578D634}" srcId="{B0FD93C9-5FCF-4E4B-98DB-CA361DC8EDE9}" destId="{A99AECFD-A906-4A35-9CD1-88D4123EFC2E}" srcOrd="0" destOrd="0" parTransId="{91C998A5-778B-427E-81C1-06D39D8EE2D4}" sibTransId="{8C2878F8-4104-495F-90C6-F672565BA4DC}"/>
    <dgm:cxn modelId="{F13888E0-8967-425F-AA73-C7F86AC993DC}" srcId="{B0FD93C9-5FCF-4E4B-98DB-CA361DC8EDE9}" destId="{FE8FB59B-8299-450D-8402-ADCE506FD73E}" srcOrd="2" destOrd="0" parTransId="{8C8669D5-3C2B-499B-BD94-EB358ECB37EF}" sibTransId="{8A9F7798-CA07-4DFB-BB55-254EFF83FC29}"/>
    <dgm:cxn modelId="{78D4D9E3-9CA4-421E-AA5A-A0EAD910AA7E}" type="presOf" srcId="{A386A204-3481-4989-B084-C3FBEADC1859}" destId="{8507B698-BB84-423A-8673-23BA9D191CFA}" srcOrd="0" destOrd="0" presId="urn:microsoft.com/office/officeart/2005/8/layout/chevron2"/>
    <dgm:cxn modelId="{86A3A8C0-615A-4D9A-9990-44471554F1BE}" type="presOf" srcId="{D5A63128-CBCC-419C-9775-299C73C6FB7D}" destId="{760DC570-0A14-4B2D-8F19-04394800C79D}" srcOrd="0" destOrd="0" presId="urn:microsoft.com/office/officeart/2005/8/layout/chevron2"/>
    <dgm:cxn modelId="{02EBEE16-FEB7-435D-A1A9-5A78A1AC7E58}" type="presOf" srcId="{A99AECFD-A906-4A35-9CD1-88D4123EFC2E}" destId="{D862C949-8083-410B-BA03-86AF7D2E57D9}" srcOrd="0" destOrd="0" presId="urn:microsoft.com/office/officeart/2005/8/layout/chevron2"/>
    <dgm:cxn modelId="{379FA97E-48D5-4F88-AC06-58B05510783D}" type="presOf" srcId="{B0FD93C9-5FCF-4E4B-98DB-CA361DC8EDE9}" destId="{B5D81C14-4743-4B80-8A56-F6CD174C79BD}" srcOrd="0" destOrd="0" presId="urn:microsoft.com/office/officeart/2005/8/layout/chevron2"/>
    <dgm:cxn modelId="{EF6536EF-C1EC-4C10-A9C2-008ADDDD3623}" type="presOf" srcId="{9D2D5F14-CB5A-4901-ACD7-ACBF0D796055}" destId="{F403DD13-EE06-4CDD-8C68-E8878528B646}" srcOrd="0" destOrd="0" presId="urn:microsoft.com/office/officeart/2005/8/layout/chevron2"/>
    <dgm:cxn modelId="{178F51FB-636C-4B62-87E9-D2EE43BF1D21}" srcId="{A386A204-3481-4989-B084-C3FBEADC1859}" destId="{9D2D5F14-CB5A-4901-ACD7-ACBF0D796055}" srcOrd="0" destOrd="0" parTransId="{D553802B-0FB4-4151-A605-F3B0C0ABB0B2}" sibTransId="{E0F1C0C9-A370-47F0-9421-B68234900DAD}"/>
    <dgm:cxn modelId="{374EC07F-00B7-48BC-AD49-11C9C8B7234C}" type="presOf" srcId="{FE8FB59B-8299-450D-8402-ADCE506FD73E}" destId="{584AF517-C1DD-43E1-B3CE-AEED45CEA281}" srcOrd="0" destOrd="0" presId="urn:microsoft.com/office/officeart/2005/8/layout/chevron2"/>
    <dgm:cxn modelId="{0EFE0590-726D-4611-8B16-E60CF3A8DDCD}" srcId="{FE8FB59B-8299-450D-8402-ADCE506FD73E}" destId="{5A4FB4D6-3950-42DE-A8D4-0C52908A057B}" srcOrd="0" destOrd="0" parTransId="{9391F14B-5073-46E7-8E7C-6017EDF4C585}" sibTransId="{7B4CCE43-C9BE-4ED9-8D18-8E253163FC3A}"/>
    <dgm:cxn modelId="{E603DAE2-33C6-4D38-8624-94F85014CD1C}" type="presOf" srcId="{5EEC7465-F361-48DD-912C-44641F348C0F}" destId="{E6639CEA-732F-461E-BCF1-DD4BD803314F}" srcOrd="0" destOrd="0" presId="urn:microsoft.com/office/officeart/2005/8/layout/chevron2"/>
    <dgm:cxn modelId="{9C88A8D6-1373-4BA9-895D-07DDAF4494AB}" type="presOf" srcId="{ACB3071A-8D79-41DE-9FA5-320446FB06AC}" destId="{DAED23CE-0301-4E51-8EE6-BFC40D64B2D0}" srcOrd="0" destOrd="0" presId="urn:microsoft.com/office/officeart/2005/8/layout/chevron2"/>
    <dgm:cxn modelId="{05C39A1E-FDAE-4EC8-9E48-BD47E04E0DA3}" srcId="{A99AECFD-A906-4A35-9CD1-88D4123EFC2E}" destId="{5EEC7465-F361-48DD-912C-44641F348C0F}" srcOrd="0" destOrd="0" parTransId="{6D7199AD-404B-41E5-9DCD-A167CEF58E39}" sibTransId="{37C59549-AD76-4220-AB84-E0F18B86663E}"/>
    <dgm:cxn modelId="{814DA53E-6A23-4F46-9B61-D3AB5E0A3573}" type="presOf" srcId="{5A4FB4D6-3950-42DE-A8D4-0C52908A057B}" destId="{F890E7D3-0A14-4718-819C-3EDDAD9D8C01}" srcOrd="0" destOrd="0" presId="urn:microsoft.com/office/officeart/2005/8/layout/chevron2"/>
    <dgm:cxn modelId="{22714413-19B9-462B-9F01-24EACF27A1EC}" srcId="{B0FD93C9-5FCF-4E4B-98DB-CA361DC8EDE9}" destId="{A386A204-3481-4989-B084-C3FBEADC1859}" srcOrd="1" destOrd="0" parTransId="{08BEF2A1-54DC-4D67-848E-0D3870B57FCC}" sibTransId="{8FEC353B-B1DA-48C6-BDBE-F9AA1A6634E6}"/>
    <dgm:cxn modelId="{A63B4431-C957-4323-83FD-71E4346AAFEF}" type="presParOf" srcId="{B5D81C14-4743-4B80-8A56-F6CD174C79BD}" destId="{AD7D1030-5D69-4BE8-BEB9-2259C54BE80C}" srcOrd="0" destOrd="0" presId="urn:microsoft.com/office/officeart/2005/8/layout/chevron2"/>
    <dgm:cxn modelId="{FA1E1A38-8DB4-412E-A86E-C4BBEF99A8F2}" type="presParOf" srcId="{AD7D1030-5D69-4BE8-BEB9-2259C54BE80C}" destId="{D862C949-8083-410B-BA03-86AF7D2E57D9}" srcOrd="0" destOrd="0" presId="urn:microsoft.com/office/officeart/2005/8/layout/chevron2"/>
    <dgm:cxn modelId="{9AF01FB9-8033-4175-9330-FFD6352B1788}" type="presParOf" srcId="{AD7D1030-5D69-4BE8-BEB9-2259C54BE80C}" destId="{E6639CEA-732F-461E-BCF1-DD4BD803314F}" srcOrd="1" destOrd="0" presId="urn:microsoft.com/office/officeart/2005/8/layout/chevron2"/>
    <dgm:cxn modelId="{0793EC74-1971-4F62-B261-34E72AED82AF}" type="presParOf" srcId="{B5D81C14-4743-4B80-8A56-F6CD174C79BD}" destId="{0971F3BC-36EC-4E50-BC7D-0CB9B6804DD1}" srcOrd="1" destOrd="0" presId="urn:microsoft.com/office/officeart/2005/8/layout/chevron2"/>
    <dgm:cxn modelId="{1772BABD-A03D-48EC-8F27-21652D4E278E}" type="presParOf" srcId="{B5D81C14-4743-4B80-8A56-F6CD174C79BD}" destId="{320410CA-A4BC-4277-8E63-805047C58B55}" srcOrd="2" destOrd="0" presId="urn:microsoft.com/office/officeart/2005/8/layout/chevron2"/>
    <dgm:cxn modelId="{AE63588C-19A2-440A-BBAD-7152E07B9402}" type="presParOf" srcId="{320410CA-A4BC-4277-8E63-805047C58B55}" destId="{8507B698-BB84-423A-8673-23BA9D191CFA}" srcOrd="0" destOrd="0" presId="urn:microsoft.com/office/officeart/2005/8/layout/chevron2"/>
    <dgm:cxn modelId="{EBF2335A-EA4F-492C-976C-E3A2E5024624}" type="presParOf" srcId="{320410CA-A4BC-4277-8E63-805047C58B55}" destId="{F403DD13-EE06-4CDD-8C68-E8878528B646}" srcOrd="1" destOrd="0" presId="urn:microsoft.com/office/officeart/2005/8/layout/chevron2"/>
    <dgm:cxn modelId="{20D656DD-7940-4981-B05C-8D9EDA9DC43E}" type="presParOf" srcId="{B5D81C14-4743-4B80-8A56-F6CD174C79BD}" destId="{4068D47F-E3A1-4EBE-8A08-7269BBFA95FB}" srcOrd="3" destOrd="0" presId="urn:microsoft.com/office/officeart/2005/8/layout/chevron2"/>
    <dgm:cxn modelId="{FD70B528-9EC6-4770-BED3-2BAE2B2895A5}" type="presParOf" srcId="{B5D81C14-4743-4B80-8A56-F6CD174C79BD}" destId="{EC3BB568-B4B9-43AC-83C9-BB578CAB5ACF}" srcOrd="4" destOrd="0" presId="urn:microsoft.com/office/officeart/2005/8/layout/chevron2"/>
    <dgm:cxn modelId="{CAA05495-2B43-4FB6-8C58-9CABDEB5D18E}" type="presParOf" srcId="{EC3BB568-B4B9-43AC-83C9-BB578CAB5ACF}" destId="{584AF517-C1DD-43E1-B3CE-AEED45CEA281}" srcOrd="0" destOrd="0" presId="urn:microsoft.com/office/officeart/2005/8/layout/chevron2"/>
    <dgm:cxn modelId="{E1C02537-BF3C-4B3F-970E-0EE579932904}" type="presParOf" srcId="{EC3BB568-B4B9-43AC-83C9-BB578CAB5ACF}" destId="{F890E7D3-0A14-4718-819C-3EDDAD9D8C01}" srcOrd="1" destOrd="0" presId="urn:microsoft.com/office/officeart/2005/8/layout/chevron2"/>
    <dgm:cxn modelId="{5F5A484A-B79A-4575-B410-2D15D7106F95}" type="presParOf" srcId="{B5D81C14-4743-4B80-8A56-F6CD174C79BD}" destId="{43B10FED-A551-4FB3-8855-EA144B685A3E}" srcOrd="5" destOrd="0" presId="urn:microsoft.com/office/officeart/2005/8/layout/chevron2"/>
    <dgm:cxn modelId="{B37F7601-B168-4CED-87E8-F59943A56889}" type="presParOf" srcId="{B5D81C14-4743-4B80-8A56-F6CD174C79BD}" destId="{DE314CB0-D3EB-4587-A043-2E513497FE7F}" srcOrd="6" destOrd="0" presId="urn:microsoft.com/office/officeart/2005/8/layout/chevron2"/>
    <dgm:cxn modelId="{8DBFC795-737A-4C42-B990-AC21C693CA57}" type="presParOf" srcId="{DE314CB0-D3EB-4587-A043-2E513497FE7F}" destId="{760DC570-0A14-4B2D-8F19-04394800C79D}" srcOrd="0" destOrd="0" presId="urn:microsoft.com/office/officeart/2005/8/layout/chevron2"/>
    <dgm:cxn modelId="{897E7F9B-7550-4078-BC62-6712655B81DD}" type="presParOf" srcId="{DE314CB0-D3EB-4587-A043-2E513497FE7F}" destId="{DAED23CE-0301-4E51-8EE6-BFC40D64B2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FD93C9-5FCF-4E4B-98DB-CA361DC8ED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31A10A-6CC0-4B6B-8755-D013EAD26BB9}">
      <dgm:prSet/>
      <dgm:spPr/>
      <dgm:t>
        <a:bodyPr/>
        <a:lstStyle/>
        <a:p>
          <a:r>
            <a:rPr lang="ru-RU" dirty="0"/>
            <a:t>5</a:t>
          </a:r>
        </a:p>
      </dgm:t>
    </dgm:pt>
    <dgm:pt modelId="{CBB01C08-07BD-49FE-8212-A25E7FE01D69}" type="parTrans" cxnId="{A8BEDE76-DF55-4C11-94F3-9277616BB17A}">
      <dgm:prSet/>
      <dgm:spPr/>
      <dgm:t>
        <a:bodyPr/>
        <a:lstStyle/>
        <a:p>
          <a:endParaRPr lang="ru-RU"/>
        </a:p>
      </dgm:t>
    </dgm:pt>
    <dgm:pt modelId="{0BD7B9C9-B37B-4198-8832-AAEE6FF7824B}" type="sibTrans" cxnId="{A8BEDE76-DF55-4C11-94F3-9277616BB17A}">
      <dgm:prSet/>
      <dgm:spPr/>
      <dgm:t>
        <a:bodyPr/>
        <a:lstStyle/>
        <a:p>
          <a:endParaRPr lang="ru-RU"/>
        </a:p>
      </dgm:t>
    </dgm:pt>
    <dgm:pt modelId="{145D879C-79F0-4767-BA8E-2EA47D512122}">
      <dgm:prSet/>
      <dgm:spPr/>
      <dgm:t>
        <a:bodyPr/>
        <a:lstStyle/>
        <a:p>
          <a:r>
            <a:rPr lang="ru-RU" dirty="0"/>
            <a:t>6</a:t>
          </a:r>
        </a:p>
      </dgm:t>
    </dgm:pt>
    <dgm:pt modelId="{5999AE55-A131-4731-8E17-A3951D11755D}" type="parTrans" cxnId="{E4EA6A16-6415-4B93-B098-C2A41C576A97}">
      <dgm:prSet/>
      <dgm:spPr/>
      <dgm:t>
        <a:bodyPr/>
        <a:lstStyle/>
        <a:p>
          <a:endParaRPr lang="ru-RU"/>
        </a:p>
      </dgm:t>
    </dgm:pt>
    <dgm:pt modelId="{DF2278A1-581F-4DE1-A857-38A979D133CF}" type="sibTrans" cxnId="{E4EA6A16-6415-4B93-B098-C2A41C576A97}">
      <dgm:prSet/>
      <dgm:spPr/>
      <dgm:t>
        <a:bodyPr/>
        <a:lstStyle/>
        <a:p>
          <a:endParaRPr lang="ru-RU"/>
        </a:p>
      </dgm:t>
    </dgm:pt>
    <dgm:pt modelId="{4AA8064F-62D9-46CF-8B31-27943ACCF5CC}">
      <dgm:prSet/>
      <dgm:spPr/>
      <dgm:t>
        <a:bodyPr/>
        <a:lstStyle/>
        <a:p>
          <a:r>
            <a:rPr lang="ru-RU" dirty="0"/>
            <a:t>7</a:t>
          </a:r>
        </a:p>
      </dgm:t>
    </dgm:pt>
    <dgm:pt modelId="{57AFD051-9A7F-457C-B088-E247ADF664AE}" type="parTrans" cxnId="{FACCCA56-1B01-45A6-B146-EE7AFB11AF3E}">
      <dgm:prSet/>
      <dgm:spPr/>
      <dgm:t>
        <a:bodyPr/>
        <a:lstStyle/>
        <a:p>
          <a:endParaRPr lang="ru-RU"/>
        </a:p>
      </dgm:t>
    </dgm:pt>
    <dgm:pt modelId="{647A2A3C-7030-43C5-8DAA-BA2757F93C9D}" type="sibTrans" cxnId="{FACCCA56-1B01-45A6-B146-EE7AFB11AF3E}">
      <dgm:prSet/>
      <dgm:spPr/>
      <dgm:t>
        <a:bodyPr/>
        <a:lstStyle/>
        <a:p>
          <a:endParaRPr lang="ru-RU"/>
        </a:p>
      </dgm:t>
    </dgm:pt>
    <dgm:pt modelId="{956A3FD6-0FB9-45A3-8886-893D4DE6D42A}">
      <dgm:prSet/>
      <dgm:spPr/>
      <dgm:t>
        <a:bodyPr/>
        <a:lstStyle/>
        <a:p>
          <a:r>
            <a:rPr lang="ru-RU" dirty="0"/>
            <a:t>8</a:t>
          </a:r>
        </a:p>
      </dgm:t>
    </dgm:pt>
    <dgm:pt modelId="{0F134CF7-53C7-40CF-9C06-D19462F55BCF}" type="parTrans" cxnId="{A0F3CA07-6502-4F1B-9AEF-4201E33B2D39}">
      <dgm:prSet/>
      <dgm:spPr/>
      <dgm:t>
        <a:bodyPr/>
        <a:lstStyle/>
        <a:p>
          <a:endParaRPr lang="ru-RU"/>
        </a:p>
      </dgm:t>
    </dgm:pt>
    <dgm:pt modelId="{9E4E72A7-9A2E-4340-BAA8-7B0EE2AB96E0}" type="sibTrans" cxnId="{A0F3CA07-6502-4F1B-9AEF-4201E33B2D39}">
      <dgm:prSet/>
      <dgm:spPr/>
      <dgm:t>
        <a:bodyPr/>
        <a:lstStyle/>
        <a:p>
          <a:endParaRPr lang="ru-RU"/>
        </a:p>
      </dgm:t>
    </dgm:pt>
    <dgm:pt modelId="{D02F84C7-EFC7-4E13-A08D-EC97CB150272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800" dirty="0"/>
        </a:p>
      </dgm:t>
    </dgm:pt>
    <dgm:pt modelId="{50228E83-AF3A-4BC3-BCDD-F546B45DEE20}" type="parTrans" cxnId="{D4D89AE1-02BA-47A8-895D-FF2227DC3127}">
      <dgm:prSet/>
      <dgm:spPr/>
      <dgm:t>
        <a:bodyPr/>
        <a:lstStyle/>
        <a:p>
          <a:endParaRPr lang="ru-RU"/>
        </a:p>
      </dgm:t>
    </dgm:pt>
    <dgm:pt modelId="{1E0C958E-5F1A-4298-A30B-61E221BAF755}" type="sibTrans" cxnId="{D4D89AE1-02BA-47A8-895D-FF2227DC3127}">
      <dgm:prSet/>
      <dgm:spPr/>
      <dgm:t>
        <a:bodyPr/>
        <a:lstStyle/>
        <a:p>
          <a:endParaRPr lang="ru-RU"/>
        </a:p>
      </dgm:t>
    </dgm:pt>
    <dgm:pt modelId="{C495DB8F-89E5-4B6D-AE6E-6BE5EB4DB6D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Созданы организационно-педагогические условия, способствующих достижению     возрастающего профессионального развития педагогических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работников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1FD84BC-F23E-4020-B926-5C2668CD4AE9}" type="parTrans" cxnId="{230D1CF2-D21B-4296-B28D-DD5D37E4A820}">
      <dgm:prSet/>
      <dgm:spPr/>
      <dgm:t>
        <a:bodyPr/>
        <a:lstStyle/>
        <a:p>
          <a:endParaRPr lang="ru-RU"/>
        </a:p>
      </dgm:t>
    </dgm:pt>
    <dgm:pt modelId="{D91DB31D-1EDC-4838-ACB1-3229713D866D}" type="sibTrans" cxnId="{230D1CF2-D21B-4296-B28D-DD5D37E4A820}">
      <dgm:prSet/>
      <dgm:spPr/>
      <dgm:t>
        <a:bodyPr/>
        <a:lstStyle/>
        <a:p>
          <a:endParaRPr lang="ru-RU"/>
        </a:p>
      </dgm:t>
    </dgm:pt>
    <dgm:pt modelId="{A160B3BA-07AB-4FA5-BF26-7B03CFC4D44F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Разрабатываются  </a:t>
          </a:r>
          <a:r>
            <a:rPr lang="ru-RU" sz="2000" b="1" u="sng" dirty="0">
              <a:latin typeface="Times New Roman" pitchFamily="18" charset="0"/>
              <a:cs typeface="Times New Roman" pitchFamily="18" charset="0"/>
            </a:rPr>
            <a:t>индивидуальные траектории профессионального развития  педагогических работников МАДОУ №8 «</a:t>
          </a:r>
          <a:r>
            <a:rPr lang="ru-RU" sz="2000" b="1" u="sng" dirty="0" smtClean="0">
              <a:latin typeface="Times New Roman" pitchFamily="18" charset="0"/>
              <a:cs typeface="Times New Roman" pitchFamily="18" charset="0"/>
            </a:rPr>
            <a:t>Гармония» (54 пед. работника)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A570021-BB65-45C1-9F56-EC4F90DEEF3C}" type="parTrans" cxnId="{404A2E9A-87A7-4282-8D50-451BB60AA713}">
      <dgm:prSet/>
      <dgm:spPr/>
      <dgm:t>
        <a:bodyPr/>
        <a:lstStyle/>
        <a:p>
          <a:endParaRPr lang="ru-RU"/>
        </a:p>
      </dgm:t>
    </dgm:pt>
    <dgm:pt modelId="{606B7234-6DE0-4001-A18A-37185D8CDB4F}" type="sibTrans" cxnId="{404A2E9A-87A7-4282-8D50-451BB60AA713}">
      <dgm:prSet/>
      <dgm:spPr/>
      <dgm:t>
        <a:bodyPr/>
        <a:lstStyle/>
        <a:p>
          <a:endParaRPr lang="ru-RU"/>
        </a:p>
      </dgm:t>
    </dgm:pt>
    <dgm:pt modelId="{4FB473A8-C0BD-4C96-B26C-B331170E5F12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1800" dirty="0"/>
        </a:p>
      </dgm:t>
    </dgm:pt>
    <dgm:pt modelId="{9737B7C3-AD0A-4A3B-B9B8-4D4501E4DF9E}" type="parTrans" cxnId="{5DEBDBD7-2CAA-49D5-B639-9A3A88FE2DF2}">
      <dgm:prSet/>
      <dgm:spPr/>
      <dgm:t>
        <a:bodyPr/>
        <a:lstStyle/>
        <a:p>
          <a:endParaRPr lang="ru-RU"/>
        </a:p>
      </dgm:t>
    </dgm:pt>
    <dgm:pt modelId="{F8670B92-08CE-4836-B1FB-A3E19E492B91}" type="sibTrans" cxnId="{5DEBDBD7-2CAA-49D5-B639-9A3A88FE2DF2}">
      <dgm:prSet/>
      <dgm:spPr/>
      <dgm:t>
        <a:bodyPr/>
        <a:lstStyle/>
        <a:p>
          <a:endParaRPr lang="ru-RU"/>
        </a:p>
      </dgm:t>
    </dgm:pt>
    <dgm:pt modelId="{6915BE26-1271-43CE-BF49-2B963209F306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Реализован ряд трансляционных мероприятий, определенных перспективным планом КИП на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2019 (76 фактов выступлений)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BB9BB78-D2D3-4045-A2F4-74C58F8EB9BF}" type="parTrans" cxnId="{8AE578F1-9EB8-4068-B128-B393C7F6541C}">
      <dgm:prSet/>
      <dgm:spPr/>
      <dgm:t>
        <a:bodyPr/>
        <a:lstStyle/>
        <a:p>
          <a:endParaRPr lang="ru-RU"/>
        </a:p>
      </dgm:t>
    </dgm:pt>
    <dgm:pt modelId="{ADFA1322-9AB2-4B2E-8C43-D328762D5198}" type="sibTrans" cxnId="{8AE578F1-9EB8-4068-B128-B393C7F6541C}">
      <dgm:prSet/>
      <dgm:spPr/>
      <dgm:t>
        <a:bodyPr/>
        <a:lstStyle/>
        <a:p>
          <a:endParaRPr lang="ru-RU"/>
        </a:p>
      </dgm:t>
    </dgm:pt>
    <dgm:pt modelId="{CD0E02FF-BC5C-4FD9-B3C7-5AFEAE274A28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800" dirty="0"/>
        </a:p>
      </dgm:t>
    </dgm:pt>
    <dgm:pt modelId="{1928AE1C-56EE-48E3-9AAE-9F496233A4B7}" type="parTrans" cxnId="{2CBD4A3A-5B47-46B8-A721-22DD925E6D9A}">
      <dgm:prSet/>
      <dgm:spPr/>
      <dgm:t>
        <a:bodyPr/>
        <a:lstStyle/>
        <a:p>
          <a:endParaRPr lang="ru-RU"/>
        </a:p>
      </dgm:t>
    </dgm:pt>
    <dgm:pt modelId="{794D82CF-9828-45FF-AF78-F29005F8887C}" type="sibTrans" cxnId="{2CBD4A3A-5B47-46B8-A721-22DD925E6D9A}">
      <dgm:prSet/>
      <dgm:spPr/>
      <dgm:t>
        <a:bodyPr/>
        <a:lstStyle/>
        <a:p>
          <a:endParaRPr lang="ru-RU"/>
        </a:p>
      </dgm:t>
    </dgm:pt>
    <dgm:pt modelId="{6433941B-D79C-4996-91EE-4E74827F7ECC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Юридически скреплены партнерские союзы с различными организациями муниципалитета,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края (десять договоров)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79C2409B-AFDC-4DFC-958B-3894F45F0487}" type="parTrans" cxnId="{28963146-2F2E-4D02-AE10-90F53B926354}">
      <dgm:prSet/>
      <dgm:spPr/>
      <dgm:t>
        <a:bodyPr/>
        <a:lstStyle/>
        <a:p>
          <a:endParaRPr lang="ru-RU"/>
        </a:p>
      </dgm:t>
    </dgm:pt>
    <dgm:pt modelId="{7BD82106-B652-41E6-93DA-8942B873E5E7}" type="sibTrans" cxnId="{28963146-2F2E-4D02-AE10-90F53B926354}">
      <dgm:prSet/>
      <dgm:spPr/>
      <dgm:t>
        <a:bodyPr/>
        <a:lstStyle/>
        <a:p>
          <a:endParaRPr lang="ru-RU"/>
        </a:p>
      </dgm:t>
    </dgm:pt>
    <dgm:pt modelId="{B5D81C14-4743-4B80-8A56-F6CD174C79BD}" type="pres">
      <dgm:prSet presAssocID="{B0FD93C9-5FCF-4E4B-98DB-CA361DC8ED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01B2A8-50B1-47CA-A1E7-A927C612667B}" type="pres">
      <dgm:prSet presAssocID="{A131A10A-6CC0-4B6B-8755-D013EAD26BB9}" presName="composite" presStyleCnt="0"/>
      <dgm:spPr/>
    </dgm:pt>
    <dgm:pt modelId="{ED03FC7F-709A-4AC9-B64E-DD5113E703C2}" type="pres">
      <dgm:prSet presAssocID="{A131A10A-6CC0-4B6B-8755-D013EAD26BB9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E98C-4219-4084-BD01-901B47B82328}" type="pres">
      <dgm:prSet presAssocID="{A131A10A-6CC0-4B6B-8755-D013EAD26BB9}" presName="descendantText" presStyleLbl="alignAcc1" presStyleIdx="0" presStyleCnt="4" custScaleY="14241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0EA20-EF66-4D43-A413-6F9D04A8AA85}" type="pres">
      <dgm:prSet presAssocID="{0BD7B9C9-B37B-4198-8832-AAEE6FF7824B}" presName="sp" presStyleCnt="0"/>
      <dgm:spPr/>
    </dgm:pt>
    <dgm:pt modelId="{86488BBF-91F9-44E3-845D-FC22FD530627}" type="pres">
      <dgm:prSet presAssocID="{145D879C-79F0-4767-BA8E-2EA47D512122}" presName="composite" presStyleCnt="0"/>
      <dgm:spPr/>
    </dgm:pt>
    <dgm:pt modelId="{FD2452F1-AF35-4E7F-BC15-2D137AD93B1B}" type="pres">
      <dgm:prSet presAssocID="{145D879C-79F0-4767-BA8E-2EA47D5121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0189F-65B4-4C0C-95B1-A26B88D49BF8}" type="pres">
      <dgm:prSet presAssocID="{145D879C-79F0-4767-BA8E-2EA47D5121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00E27-55DA-459C-AC86-F8D60E9B65ED}" type="pres">
      <dgm:prSet presAssocID="{DF2278A1-581F-4DE1-A857-38A979D133CF}" presName="sp" presStyleCnt="0"/>
      <dgm:spPr/>
    </dgm:pt>
    <dgm:pt modelId="{07046613-A4D6-4C7B-BC54-77A8BB37626E}" type="pres">
      <dgm:prSet presAssocID="{4AA8064F-62D9-46CF-8B31-27943ACCF5CC}" presName="composite" presStyleCnt="0"/>
      <dgm:spPr/>
    </dgm:pt>
    <dgm:pt modelId="{322A2EDE-4F86-4636-8C01-3DE512E8F31A}" type="pres">
      <dgm:prSet presAssocID="{4AA8064F-62D9-46CF-8B31-27943ACCF5CC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E22AA-C542-48D4-B0B1-8233C9A50FA7}" type="pres">
      <dgm:prSet presAssocID="{4AA8064F-62D9-46CF-8B31-27943ACCF5C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05417-B71D-4B06-A4A7-AFB8C4CFC441}" type="pres">
      <dgm:prSet presAssocID="{647A2A3C-7030-43C5-8DAA-BA2757F93C9D}" presName="sp" presStyleCnt="0"/>
      <dgm:spPr/>
    </dgm:pt>
    <dgm:pt modelId="{3C0CE7F9-D129-474C-BD47-23114780AA5B}" type="pres">
      <dgm:prSet presAssocID="{956A3FD6-0FB9-45A3-8886-893D4DE6D42A}" presName="composite" presStyleCnt="0"/>
      <dgm:spPr/>
    </dgm:pt>
    <dgm:pt modelId="{03601153-188A-42D1-80B7-F31DDB3E20A8}" type="pres">
      <dgm:prSet presAssocID="{956A3FD6-0FB9-45A3-8886-893D4DE6D42A}" presName="parentText" presStyleLbl="alignNode1" presStyleIdx="3" presStyleCnt="4" custLinFactNeighborX="-6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BBF65-358A-4036-83B4-D9461F825450}" type="pres">
      <dgm:prSet presAssocID="{956A3FD6-0FB9-45A3-8886-893D4DE6D42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DE76-DF55-4C11-94F3-9277616BB17A}" srcId="{B0FD93C9-5FCF-4E4B-98DB-CA361DC8EDE9}" destId="{A131A10A-6CC0-4B6B-8755-D013EAD26BB9}" srcOrd="0" destOrd="0" parTransId="{CBB01C08-07BD-49FE-8212-A25E7FE01D69}" sibTransId="{0BD7B9C9-B37B-4198-8832-AAEE6FF7824B}"/>
    <dgm:cxn modelId="{A14DEF58-1BEA-466F-999C-A7770B4FBA48}" type="presOf" srcId="{A160B3BA-07AB-4FA5-BF26-7B03CFC4D44F}" destId="{F910189F-65B4-4C0C-95B1-A26B88D49BF8}" srcOrd="0" destOrd="0" presId="urn:microsoft.com/office/officeart/2005/8/layout/chevron2"/>
    <dgm:cxn modelId="{EA0F30B7-B5A8-448C-AC0E-FB520E61E058}" type="presOf" srcId="{D02F84C7-EFC7-4E13-A08D-EC97CB150272}" destId="{6889E98C-4219-4084-BD01-901B47B82328}" srcOrd="0" destOrd="0" presId="urn:microsoft.com/office/officeart/2005/8/layout/chevron2"/>
    <dgm:cxn modelId="{F814DE0F-D39D-41B9-BBF8-430D473D02CF}" type="presOf" srcId="{4AA8064F-62D9-46CF-8B31-27943ACCF5CC}" destId="{322A2EDE-4F86-4636-8C01-3DE512E8F31A}" srcOrd="0" destOrd="0" presId="urn:microsoft.com/office/officeart/2005/8/layout/chevron2"/>
    <dgm:cxn modelId="{E4EA6A16-6415-4B93-B098-C2A41C576A97}" srcId="{B0FD93C9-5FCF-4E4B-98DB-CA361DC8EDE9}" destId="{145D879C-79F0-4767-BA8E-2EA47D512122}" srcOrd="1" destOrd="0" parTransId="{5999AE55-A131-4731-8E17-A3951D11755D}" sibTransId="{DF2278A1-581F-4DE1-A857-38A979D133CF}"/>
    <dgm:cxn modelId="{230D1CF2-D21B-4296-B28D-DD5D37E4A820}" srcId="{A131A10A-6CC0-4B6B-8755-D013EAD26BB9}" destId="{C495DB8F-89E5-4B6D-AE6E-6BE5EB4DB6DE}" srcOrd="1" destOrd="0" parTransId="{E1FD84BC-F23E-4020-B926-5C2668CD4AE9}" sibTransId="{D91DB31D-1EDC-4838-ACB1-3229713D866D}"/>
    <dgm:cxn modelId="{5DEBDBD7-2CAA-49D5-B639-9A3A88FE2DF2}" srcId="{4AA8064F-62D9-46CF-8B31-27943ACCF5CC}" destId="{4FB473A8-C0BD-4C96-B26C-B331170E5F12}" srcOrd="0" destOrd="0" parTransId="{9737B7C3-AD0A-4A3B-B9B8-4D4501E4DF9E}" sibTransId="{F8670B92-08CE-4836-B1FB-A3E19E492B91}"/>
    <dgm:cxn modelId="{28963146-2F2E-4D02-AE10-90F53B926354}" srcId="{956A3FD6-0FB9-45A3-8886-893D4DE6D42A}" destId="{6433941B-D79C-4996-91EE-4E74827F7ECC}" srcOrd="1" destOrd="0" parTransId="{79C2409B-AFDC-4DFC-958B-3894F45F0487}" sibTransId="{7BD82106-B652-41E6-93DA-8942B873E5E7}"/>
    <dgm:cxn modelId="{6E84B1D2-5D61-4A45-893B-847C6954772C}" type="presOf" srcId="{6433941B-D79C-4996-91EE-4E74827F7ECC}" destId="{86CBBF65-358A-4036-83B4-D9461F825450}" srcOrd="0" destOrd="1" presId="urn:microsoft.com/office/officeart/2005/8/layout/chevron2"/>
    <dgm:cxn modelId="{404A2E9A-87A7-4282-8D50-451BB60AA713}" srcId="{145D879C-79F0-4767-BA8E-2EA47D512122}" destId="{A160B3BA-07AB-4FA5-BF26-7B03CFC4D44F}" srcOrd="0" destOrd="0" parTransId="{9A570021-BB65-45C1-9F56-EC4F90DEEF3C}" sibTransId="{606B7234-6DE0-4001-A18A-37185D8CDB4F}"/>
    <dgm:cxn modelId="{FACCCA56-1B01-45A6-B146-EE7AFB11AF3E}" srcId="{B0FD93C9-5FCF-4E4B-98DB-CA361DC8EDE9}" destId="{4AA8064F-62D9-46CF-8B31-27943ACCF5CC}" srcOrd="2" destOrd="0" parTransId="{57AFD051-9A7F-457C-B088-E247ADF664AE}" sibTransId="{647A2A3C-7030-43C5-8DAA-BA2757F93C9D}"/>
    <dgm:cxn modelId="{8AE578F1-9EB8-4068-B128-B393C7F6541C}" srcId="{4AA8064F-62D9-46CF-8B31-27943ACCF5CC}" destId="{6915BE26-1271-43CE-BF49-2B963209F306}" srcOrd="1" destOrd="0" parTransId="{BBB9BB78-D2D3-4045-A2F4-74C58F8EB9BF}" sibTransId="{ADFA1322-9AB2-4B2E-8C43-D328762D5198}"/>
    <dgm:cxn modelId="{0AD7CE00-304E-44FC-A753-EDB3884CAA41}" type="presOf" srcId="{CD0E02FF-BC5C-4FD9-B3C7-5AFEAE274A28}" destId="{86CBBF65-358A-4036-83B4-D9461F825450}" srcOrd="0" destOrd="0" presId="urn:microsoft.com/office/officeart/2005/8/layout/chevron2"/>
    <dgm:cxn modelId="{379FA97E-48D5-4F88-AC06-58B05510783D}" type="presOf" srcId="{B0FD93C9-5FCF-4E4B-98DB-CA361DC8EDE9}" destId="{B5D81C14-4743-4B80-8A56-F6CD174C79BD}" srcOrd="0" destOrd="0" presId="urn:microsoft.com/office/officeart/2005/8/layout/chevron2"/>
    <dgm:cxn modelId="{88D5CCD6-4C3A-4EC5-9869-E7A7C5488970}" type="presOf" srcId="{4FB473A8-C0BD-4C96-B26C-B331170E5F12}" destId="{BE1E22AA-C542-48D4-B0B1-8233C9A50FA7}" srcOrd="0" destOrd="0" presId="urn:microsoft.com/office/officeart/2005/8/layout/chevron2"/>
    <dgm:cxn modelId="{A0F3CA07-6502-4F1B-9AEF-4201E33B2D39}" srcId="{B0FD93C9-5FCF-4E4B-98DB-CA361DC8EDE9}" destId="{956A3FD6-0FB9-45A3-8886-893D4DE6D42A}" srcOrd="3" destOrd="0" parTransId="{0F134CF7-53C7-40CF-9C06-D19462F55BCF}" sibTransId="{9E4E72A7-9A2E-4340-BAA8-7B0EE2AB96E0}"/>
    <dgm:cxn modelId="{D4D89AE1-02BA-47A8-895D-FF2227DC3127}" srcId="{A131A10A-6CC0-4B6B-8755-D013EAD26BB9}" destId="{D02F84C7-EFC7-4E13-A08D-EC97CB150272}" srcOrd="0" destOrd="0" parTransId="{50228E83-AF3A-4BC3-BCDD-F546B45DEE20}" sibTransId="{1E0C958E-5F1A-4298-A30B-61E221BAF755}"/>
    <dgm:cxn modelId="{2CBD4A3A-5B47-46B8-A721-22DD925E6D9A}" srcId="{956A3FD6-0FB9-45A3-8886-893D4DE6D42A}" destId="{CD0E02FF-BC5C-4FD9-B3C7-5AFEAE274A28}" srcOrd="0" destOrd="0" parTransId="{1928AE1C-56EE-48E3-9AAE-9F496233A4B7}" sibTransId="{794D82CF-9828-45FF-AF78-F29005F8887C}"/>
    <dgm:cxn modelId="{8A8EF4A2-3CB7-48C3-A4D7-4BE8E1060575}" type="presOf" srcId="{C495DB8F-89E5-4B6D-AE6E-6BE5EB4DB6DE}" destId="{6889E98C-4219-4084-BD01-901B47B82328}" srcOrd="0" destOrd="1" presId="urn:microsoft.com/office/officeart/2005/8/layout/chevron2"/>
    <dgm:cxn modelId="{DC4A5BAB-9624-4F6F-B120-CDB99C34E2F0}" type="presOf" srcId="{6915BE26-1271-43CE-BF49-2B963209F306}" destId="{BE1E22AA-C542-48D4-B0B1-8233C9A50FA7}" srcOrd="0" destOrd="1" presId="urn:microsoft.com/office/officeart/2005/8/layout/chevron2"/>
    <dgm:cxn modelId="{BEFD0A2C-21C3-4A0A-A456-7B09B3C8AC58}" type="presOf" srcId="{A131A10A-6CC0-4B6B-8755-D013EAD26BB9}" destId="{ED03FC7F-709A-4AC9-B64E-DD5113E703C2}" srcOrd="0" destOrd="0" presId="urn:microsoft.com/office/officeart/2005/8/layout/chevron2"/>
    <dgm:cxn modelId="{A16A18BA-474E-4E6E-9E9D-BE6DBF835F5B}" type="presOf" srcId="{145D879C-79F0-4767-BA8E-2EA47D512122}" destId="{FD2452F1-AF35-4E7F-BC15-2D137AD93B1B}" srcOrd="0" destOrd="0" presId="urn:microsoft.com/office/officeart/2005/8/layout/chevron2"/>
    <dgm:cxn modelId="{AFBA9C72-6C40-4DD6-AE2F-5AC4F1399B41}" type="presOf" srcId="{956A3FD6-0FB9-45A3-8886-893D4DE6D42A}" destId="{03601153-188A-42D1-80B7-F31DDB3E20A8}" srcOrd="0" destOrd="0" presId="urn:microsoft.com/office/officeart/2005/8/layout/chevron2"/>
    <dgm:cxn modelId="{2DCA4D32-B299-4908-B2D4-149CEFD52E43}" type="presParOf" srcId="{B5D81C14-4743-4B80-8A56-F6CD174C79BD}" destId="{B401B2A8-50B1-47CA-A1E7-A927C612667B}" srcOrd="0" destOrd="0" presId="urn:microsoft.com/office/officeart/2005/8/layout/chevron2"/>
    <dgm:cxn modelId="{941166D9-ECE6-4418-8E96-3E41ECD5C7D0}" type="presParOf" srcId="{B401B2A8-50B1-47CA-A1E7-A927C612667B}" destId="{ED03FC7F-709A-4AC9-B64E-DD5113E703C2}" srcOrd="0" destOrd="0" presId="urn:microsoft.com/office/officeart/2005/8/layout/chevron2"/>
    <dgm:cxn modelId="{5C792791-E521-4762-A40B-65D95B0F3049}" type="presParOf" srcId="{B401B2A8-50B1-47CA-A1E7-A927C612667B}" destId="{6889E98C-4219-4084-BD01-901B47B82328}" srcOrd="1" destOrd="0" presId="urn:microsoft.com/office/officeart/2005/8/layout/chevron2"/>
    <dgm:cxn modelId="{9027CFDD-A3F1-4530-8D76-975EBF57B3F1}" type="presParOf" srcId="{B5D81C14-4743-4B80-8A56-F6CD174C79BD}" destId="{8BA0EA20-EF66-4D43-A413-6F9D04A8AA85}" srcOrd="1" destOrd="0" presId="urn:microsoft.com/office/officeart/2005/8/layout/chevron2"/>
    <dgm:cxn modelId="{4EED67C4-5222-4F18-86BA-AEB7C25277FD}" type="presParOf" srcId="{B5D81C14-4743-4B80-8A56-F6CD174C79BD}" destId="{86488BBF-91F9-44E3-845D-FC22FD530627}" srcOrd="2" destOrd="0" presId="urn:microsoft.com/office/officeart/2005/8/layout/chevron2"/>
    <dgm:cxn modelId="{0D05586C-840E-4C3E-A170-43016480CED9}" type="presParOf" srcId="{86488BBF-91F9-44E3-845D-FC22FD530627}" destId="{FD2452F1-AF35-4E7F-BC15-2D137AD93B1B}" srcOrd="0" destOrd="0" presId="urn:microsoft.com/office/officeart/2005/8/layout/chevron2"/>
    <dgm:cxn modelId="{D5DEBEA5-D757-490E-9476-951071F04C66}" type="presParOf" srcId="{86488BBF-91F9-44E3-845D-FC22FD530627}" destId="{F910189F-65B4-4C0C-95B1-A26B88D49BF8}" srcOrd="1" destOrd="0" presId="urn:microsoft.com/office/officeart/2005/8/layout/chevron2"/>
    <dgm:cxn modelId="{EFF9BCDA-E38A-4FCF-8A6E-64DE885DEFED}" type="presParOf" srcId="{B5D81C14-4743-4B80-8A56-F6CD174C79BD}" destId="{95000E27-55DA-459C-AC86-F8D60E9B65ED}" srcOrd="3" destOrd="0" presId="urn:microsoft.com/office/officeart/2005/8/layout/chevron2"/>
    <dgm:cxn modelId="{D78F7B93-C8E3-425F-966D-E7C22D36B95F}" type="presParOf" srcId="{B5D81C14-4743-4B80-8A56-F6CD174C79BD}" destId="{07046613-A4D6-4C7B-BC54-77A8BB37626E}" srcOrd="4" destOrd="0" presId="urn:microsoft.com/office/officeart/2005/8/layout/chevron2"/>
    <dgm:cxn modelId="{7CF4D5E4-5D48-4F83-93F7-CB0742A00158}" type="presParOf" srcId="{07046613-A4D6-4C7B-BC54-77A8BB37626E}" destId="{322A2EDE-4F86-4636-8C01-3DE512E8F31A}" srcOrd="0" destOrd="0" presId="urn:microsoft.com/office/officeart/2005/8/layout/chevron2"/>
    <dgm:cxn modelId="{9A2F20EC-FA3A-4139-9B6E-06A282FE2862}" type="presParOf" srcId="{07046613-A4D6-4C7B-BC54-77A8BB37626E}" destId="{BE1E22AA-C542-48D4-B0B1-8233C9A50FA7}" srcOrd="1" destOrd="0" presId="urn:microsoft.com/office/officeart/2005/8/layout/chevron2"/>
    <dgm:cxn modelId="{782EBD86-7658-4BAF-8049-2E669F3259C5}" type="presParOf" srcId="{B5D81C14-4743-4B80-8A56-F6CD174C79BD}" destId="{6C005417-B71D-4B06-A4A7-AFB8C4CFC441}" srcOrd="5" destOrd="0" presId="urn:microsoft.com/office/officeart/2005/8/layout/chevron2"/>
    <dgm:cxn modelId="{344179BC-2D2B-4DAB-827A-45930B2792CE}" type="presParOf" srcId="{B5D81C14-4743-4B80-8A56-F6CD174C79BD}" destId="{3C0CE7F9-D129-474C-BD47-23114780AA5B}" srcOrd="6" destOrd="0" presId="urn:microsoft.com/office/officeart/2005/8/layout/chevron2"/>
    <dgm:cxn modelId="{DF939643-DCDC-4FEB-B056-90157147F8A1}" type="presParOf" srcId="{3C0CE7F9-D129-474C-BD47-23114780AA5B}" destId="{03601153-188A-42D1-80B7-F31DDB3E20A8}" srcOrd="0" destOrd="0" presId="urn:microsoft.com/office/officeart/2005/8/layout/chevron2"/>
    <dgm:cxn modelId="{ECF0B168-46CA-430F-B039-A9499D8443C1}" type="presParOf" srcId="{3C0CE7F9-D129-474C-BD47-23114780AA5B}" destId="{86CBBF65-358A-4036-83B4-D9461F8254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E7CED9-258E-4C22-9F1C-1DFA8F6CE26C}">
      <dsp:nvSpPr>
        <dsp:cNvPr id="0" name=""/>
        <dsp:cNvSpPr/>
      </dsp:nvSpPr>
      <dsp:spPr>
        <a:xfrm>
          <a:off x="0" y="994943"/>
          <a:ext cx="3327695" cy="1996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позитивное отношение педагогических работников  их готовность принимать участие в инновационной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94943"/>
        <a:ext cx="3327695" cy="1996617"/>
      </dsp:txXfrm>
    </dsp:sp>
    <dsp:sp modelId="{E226F620-10DB-4AC8-B239-C52D23B133C3}">
      <dsp:nvSpPr>
        <dsp:cNvPr id="0" name=""/>
        <dsp:cNvSpPr/>
      </dsp:nvSpPr>
      <dsp:spPr>
        <a:xfrm>
          <a:off x="3577239" y="1010896"/>
          <a:ext cx="3327695" cy="1996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создание и совершенствование организационно –педагогических условий</a:t>
          </a:r>
        </a:p>
      </dsp:txBody>
      <dsp:txXfrm>
        <a:off x="3577239" y="1010896"/>
        <a:ext cx="3327695" cy="1996617"/>
      </dsp:txXfrm>
    </dsp:sp>
    <dsp:sp modelId="{1E023D58-AE65-4C13-A2D4-4A7FBC6F68ED}">
      <dsp:nvSpPr>
        <dsp:cNvPr id="0" name=""/>
        <dsp:cNvSpPr/>
      </dsp:nvSpPr>
      <dsp:spPr>
        <a:xfrm>
          <a:off x="7320930" y="994943"/>
          <a:ext cx="3327695" cy="1996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разработанный мониторинг как индикатор уровня профессионального развития педагогических работников</a:t>
          </a:r>
        </a:p>
      </dsp:txBody>
      <dsp:txXfrm>
        <a:off x="7320930" y="994943"/>
        <a:ext cx="3327695" cy="1996617"/>
      </dsp:txXfrm>
    </dsp:sp>
    <dsp:sp modelId="{8DD7B2FD-7EFF-416E-AB0D-573C75721F91}">
      <dsp:nvSpPr>
        <dsp:cNvPr id="0" name=""/>
        <dsp:cNvSpPr/>
      </dsp:nvSpPr>
      <dsp:spPr>
        <a:xfrm>
          <a:off x="1830232" y="3324330"/>
          <a:ext cx="3327695" cy="1996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повышение эффективности профессиональной деятельности педагогических работников дошкольной образовательной организации</a:t>
          </a:r>
        </a:p>
      </dsp:txBody>
      <dsp:txXfrm>
        <a:off x="1830232" y="3324330"/>
        <a:ext cx="3327695" cy="1996617"/>
      </dsp:txXfrm>
    </dsp:sp>
    <dsp:sp modelId="{A23899A8-91EB-4357-91DF-8EDB51E8AA78}">
      <dsp:nvSpPr>
        <dsp:cNvPr id="0" name=""/>
        <dsp:cNvSpPr/>
      </dsp:nvSpPr>
      <dsp:spPr>
        <a:xfrm>
          <a:off x="5753020" y="3265610"/>
          <a:ext cx="3327695" cy="1996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активное сотрудничество дошкольной образовательной организации с организациями города, края</a:t>
          </a:r>
        </a:p>
      </dsp:txBody>
      <dsp:txXfrm>
        <a:off x="5753020" y="3265610"/>
        <a:ext cx="3327695" cy="19966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2C949-8083-410B-BA03-86AF7D2E57D9}">
      <dsp:nvSpPr>
        <dsp:cNvPr id="0" name=""/>
        <dsp:cNvSpPr/>
      </dsp:nvSpPr>
      <dsp:spPr>
        <a:xfrm rot="5400000">
          <a:off x="-219476" y="219476"/>
          <a:ext cx="1463174" cy="1024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1</a:t>
          </a:r>
        </a:p>
      </dsp:txBody>
      <dsp:txXfrm rot="5400000">
        <a:off x="-219476" y="219476"/>
        <a:ext cx="1463174" cy="1024222"/>
      </dsp:txXfrm>
    </dsp:sp>
    <dsp:sp modelId="{E6639CEA-732F-461E-BCF1-DD4BD803314F}">
      <dsp:nvSpPr>
        <dsp:cNvPr id="0" name=""/>
        <dsp:cNvSpPr/>
      </dsp:nvSpPr>
      <dsp:spPr>
        <a:xfrm rot="5400000">
          <a:off x="4935152" y="-3906410"/>
          <a:ext cx="951063" cy="8772923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Разработаны локальные нормативно-правовые акты, организационно-методическая документация по реализации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проекта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35152" y="-3906410"/>
        <a:ext cx="951063" cy="8772923"/>
      </dsp:txXfrm>
    </dsp:sp>
    <dsp:sp modelId="{8507B698-BB84-423A-8673-23BA9D191CFA}">
      <dsp:nvSpPr>
        <dsp:cNvPr id="0" name=""/>
        <dsp:cNvSpPr/>
      </dsp:nvSpPr>
      <dsp:spPr>
        <a:xfrm rot="5400000">
          <a:off x="-219476" y="1542787"/>
          <a:ext cx="1463174" cy="1024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</a:t>
          </a:r>
        </a:p>
      </dsp:txBody>
      <dsp:txXfrm rot="5400000">
        <a:off x="-219476" y="1542787"/>
        <a:ext cx="1463174" cy="1024222"/>
      </dsp:txXfrm>
    </dsp:sp>
    <dsp:sp modelId="{F403DD13-EE06-4CDD-8C68-E8878528B646}">
      <dsp:nvSpPr>
        <dsp:cNvPr id="0" name=""/>
        <dsp:cNvSpPr/>
      </dsp:nvSpPr>
      <dsp:spPr>
        <a:xfrm rot="5400000">
          <a:off x="4935152" y="-2587618"/>
          <a:ext cx="951063" cy="8772923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Создана творческая группа 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из педагогических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работников МАДОУ детского сада №8 «Гармония» по реализации инновационного проекта по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теме КИП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35152" y="-2587618"/>
        <a:ext cx="951063" cy="8772923"/>
      </dsp:txXfrm>
    </dsp:sp>
    <dsp:sp modelId="{584AF517-C1DD-43E1-B3CE-AEED45CEA281}">
      <dsp:nvSpPr>
        <dsp:cNvPr id="0" name=""/>
        <dsp:cNvSpPr/>
      </dsp:nvSpPr>
      <dsp:spPr>
        <a:xfrm rot="5400000">
          <a:off x="-219476" y="2861579"/>
          <a:ext cx="1463174" cy="1024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3</a:t>
          </a:r>
        </a:p>
      </dsp:txBody>
      <dsp:txXfrm rot="5400000">
        <a:off x="-219476" y="2861579"/>
        <a:ext cx="1463174" cy="1024222"/>
      </dsp:txXfrm>
    </dsp:sp>
    <dsp:sp modelId="{F890E7D3-0A14-4718-819C-3EDDAD9D8C01}">
      <dsp:nvSpPr>
        <dsp:cNvPr id="0" name=""/>
        <dsp:cNvSpPr/>
      </dsp:nvSpPr>
      <dsp:spPr>
        <a:xfrm rot="5400000">
          <a:off x="4935152" y="-1268827"/>
          <a:ext cx="951063" cy="8772923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Разработана и апробируется на практике инновационная модель профессионального развития педагогических работников дошкольной образовательной </a:t>
          </a: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организации (аутентичная НСУР)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935152" y="-1268827"/>
        <a:ext cx="951063" cy="8772923"/>
      </dsp:txXfrm>
    </dsp:sp>
    <dsp:sp modelId="{760DC570-0A14-4B2D-8F19-04394800C79D}">
      <dsp:nvSpPr>
        <dsp:cNvPr id="0" name=""/>
        <dsp:cNvSpPr/>
      </dsp:nvSpPr>
      <dsp:spPr>
        <a:xfrm rot="5400000">
          <a:off x="-219476" y="4180371"/>
          <a:ext cx="1463174" cy="1024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4</a:t>
          </a:r>
        </a:p>
      </dsp:txBody>
      <dsp:txXfrm rot="5400000">
        <a:off x="-219476" y="4180371"/>
        <a:ext cx="1463174" cy="1024222"/>
      </dsp:txXfrm>
    </dsp:sp>
    <dsp:sp modelId="{DAED23CE-0301-4E51-8EE6-BFC40D64B2D0}">
      <dsp:nvSpPr>
        <dsp:cNvPr id="0" name=""/>
        <dsp:cNvSpPr/>
      </dsp:nvSpPr>
      <dsp:spPr>
        <a:xfrm rot="5400000">
          <a:off x="4935152" y="49964"/>
          <a:ext cx="951063" cy="877292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Разработан и апробирован мониторинг профессионального развития педагогических работников МАДОУ №8 «Гармония». </a:t>
          </a:r>
        </a:p>
      </dsp:txBody>
      <dsp:txXfrm rot="5400000">
        <a:off x="4935152" y="49964"/>
        <a:ext cx="951063" cy="87729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03FC7F-709A-4AC9-B64E-DD5113E703C2}">
      <dsp:nvSpPr>
        <dsp:cNvPr id="0" name=""/>
        <dsp:cNvSpPr/>
      </dsp:nvSpPr>
      <dsp:spPr>
        <a:xfrm rot="5400000">
          <a:off x="-202724" y="391903"/>
          <a:ext cx="1351496" cy="9460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5</a:t>
          </a:r>
        </a:p>
      </dsp:txBody>
      <dsp:txXfrm rot="5400000">
        <a:off x="-202724" y="391903"/>
        <a:ext cx="1351496" cy="946047"/>
      </dsp:txXfrm>
    </dsp:sp>
    <dsp:sp modelId="{6889E98C-4219-4084-BD01-901B47B82328}">
      <dsp:nvSpPr>
        <dsp:cNvPr id="0" name=""/>
        <dsp:cNvSpPr/>
      </dsp:nvSpPr>
      <dsp:spPr>
        <a:xfrm rot="5400000">
          <a:off x="4845109" y="-3896193"/>
          <a:ext cx="1251094" cy="904921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Созданы организационно-педагогические условия, способствующих достижению     возрастающего профессионального развития педагогических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работников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845109" y="-3896193"/>
        <a:ext cx="1251094" cy="9049217"/>
      </dsp:txXfrm>
    </dsp:sp>
    <dsp:sp modelId="{FD2452F1-AF35-4E7F-BC15-2D137AD93B1B}">
      <dsp:nvSpPr>
        <dsp:cNvPr id="0" name=""/>
        <dsp:cNvSpPr/>
      </dsp:nvSpPr>
      <dsp:spPr>
        <a:xfrm rot="5400000">
          <a:off x="-202724" y="1603600"/>
          <a:ext cx="1351496" cy="9460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6</a:t>
          </a:r>
        </a:p>
      </dsp:txBody>
      <dsp:txXfrm rot="5400000">
        <a:off x="-202724" y="1603600"/>
        <a:ext cx="1351496" cy="946047"/>
      </dsp:txXfrm>
    </dsp:sp>
    <dsp:sp modelId="{F910189F-65B4-4C0C-95B1-A26B88D49BF8}">
      <dsp:nvSpPr>
        <dsp:cNvPr id="0" name=""/>
        <dsp:cNvSpPr/>
      </dsp:nvSpPr>
      <dsp:spPr>
        <a:xfrm rot="5400000">
          <a:off x="5031419" y="-2684496"/>
          <a:ext cx="878472" cy="9049217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Разрабатываются  </a:t>
          </a:r>
          <a:r>
            <a:rPr lang="ru-RU" sz="2000" b="1" u="sng" kern="1200" dirty="0">
              <a:latin typeface="Times New Roman" pitchFamily="18" charset="0"/>
              <a:cs typeface="Times New Roman" pitchFamily="18" charset="0"/>
            </a:rPr>
            <a:t>индивидуальные траектории профессионального развития  педагогических работников МАДОУ №8 «</a:t>
          </a:r>
          <a:r>
            <a:rPr lang="ru-RU" sz="2000" b="1" u="sng" kern="1200" dirty="0" smtClean="0">
              <a:latin typeface="Times New Roman" pitchFamily="18" charset="0"/>
              <a:cs typeface="Times New Roman" pitchFamily="18" charset="0"/>
            </a:rPr>
            <a:t>Гармония» (54 пед. работника)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31419" y="-2684496"/>
        <a:ext cx="878472" cy="9049217"/>
      </dsp:txXfrm>
    </dsp:sp>
    <dsp:sp modelId="{322A2EDE-4F86-4636-8C01-3DE512E8F31A}">
      <dsp:nvSpPr>
        <dsp:cNvPr id="0" name=""/>
        <dsp:cNvSpPr/>
      </dsp:nvSpPr>
      <dsp:spPr>
        <a:xfrm rot="5400000">
          <a:off x="-202724" y="2815297"/>
          <a:ext cx="1351496" cy="9460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7</a:t>
          </a:r>
        </a:p>
      </dsp:txBody>
      <dsp:txXfrm rot="5400000">
        <a:off x="-202724" y="2815297"/>
        <a:ext cx="1351496" cy="946047"/>
      </dsp:txXfrm>
    </dsp:sp>
    <dsp:sp modelId="{BE1E22AA-C542-48D4-B0B1-8233C9A50FA7}">
      <dsp:nvSpPr>
        <dsp:cNvPr id="0" name=""/>
        <dsp:cNvSpPr/>
      </dsp:nvSpPr>
      <dsp:spPr>
        <a:xfrm rot="5400000">
          <a:off x="5031419" y="-1472799"/>
          <a:ext cx="878472" cy="9049217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Реализован ряд трансляционных мероприятий, определенных перспективным планом КИП на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2019 (76 фактов выступлений)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31419" y="-1472799"/>
        <a:ext cx="878472" cy="9049217"/>
      </dsp:txXfrm>
    </dsp:sp>
    <dsp:sp modelId="{03601153-188A-42D1-80B7-F31DDB3E20A8}">
      <dsp:nvSpPr>
        <dsp:cNvPr id="0" name=""/>
        <dsp:cNvSpPr/>
      </dsp:nvSpPr>
      <dsp:spPr>
        <a:xfrm rot="5400000">
          <a:off x="-202724" y="4026994"/>
          <a:ext cx="1351496" cy="9460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8</a:t>
          </a:r>
        </a:p>
      </dsp:txBody>
      <dsp:txXfrm rot="5400000">
        <a:off x="-202724" y="4026994"/>
        <a:ext cx="1351496" cy="946047"/>
      </dsp:txXfrm>
    </dsp:sp>
    <dsp:sp modelId="{86CBBF65-358A-4036-83B4-D9461F825450}">
      <dsp:nvSpPr>
        <dsp:cNvPr id="0" name=""/>
        <dsp:cNvSpPr/>
      </dsp:nvSpPr>
      <dsp:spPr>
        <a:xfrm rot="5400000">
          <a:off x="5031419" y="-261102"/>
          <a:ext cx="878472" cy="904921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Юридически скреплены партнерские союзы с различными организациями муниципалитета,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края (десять договоров)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031419" y="-261102"/>
        <a:ext cx="878472" cy="9049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129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878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112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238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025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786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97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279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734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030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25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36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2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206830"/>
            <a:ext cx="9849983" cy="8490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9291" y="185057"/>
            <a:ext cx="9949543" cy="8926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515" y="5029200"/>
            <a:ext cx="11179628" cy="1051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Заведующая   МАДОУ № 8 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Коробицина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С.С.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Шумилова Е.А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кафедры коррекционной педагогики и психологии ГБОУ ИРО Краснодарского края, д.п.н.</a:t>
            </a:r>
          </a:p>
        </p:txBody>
      </p:sp>
      <p:pic>
        <p:nvPicPr>
          <p:cNvPr id="9" name="Picture 4" descr="C:\Users\Irina\Desktop\фото профессионал 14.08.14г\IMG_2736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015" y="1490617"/>
            <a:ext cx="5979968" cy="341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31373" y="141516"/>
            <a:ext cx="10929256" cy="1023255"/>
          </a:xfrm>
          <a:prstGeom prst="wedgeRoundRectCallout">
            <a:avLst>
              <a:gd name="adj1" fmla="val -38391"/>
              <a:gd name="adj2" fmla="val 702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комбинированного вида № 8 «Гармония» муниципального образования город Новороссийск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8114" y="6259286"/>
            <a:ext cx="4495800" cy="59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Новороссийск, улица Набережная 43а</a:t>
            </a:r>
          </a:p>
          <a:p>
            <a:pPr algn="ctr">
              <a:buFont typeface="Arial" charset="0"/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8(8617)631310</a:t>
            </a:r>
          </a:p>
          <a:p>
            <a:pPr algn="ctr">
              <a:buFont typeface="Arial" charset="0"/>
              <a:buNone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ds8garmoniya@mail.ru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ая прямоугольная выноска 17"/>
          <p:cNvSpPr/>
          <p:nvPr/>
        </p:nvSpPr>
        <p:spPr>
          <a:xfrm>
            <a:off x="1213757" y="232229"/>
            <a:ext cx="9764486" cy="576943"/>
          </a:xfrm>
          <a:prstGeom prst="wedgeRoundRectCallout">
            <a:avLst>
              <a:gd name="adj1" fmla="val -483"/>
              <a:gd name="adj2" fmla="val 8019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8082" y="134698"/>
            <a:ext cx="7947211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развития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инновации на 2020 год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2645" y="1281817"/>
            <a:ext cx="10024654" cy="510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на институциональном уровне инновационной модели профессионального развития 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в дошкольной образовательной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организации;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организационно-педагогических условий;</a:t>
            </a:r>
            <a:endParaRPr lang="ru-RU" sz="2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Методическое обеспечение профессионального развития педагогических работников дошкольной образовательной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организации: персонифицированные карты;</a:t>
            </a:r>
            <a:endParaRPr lang="ru-RU" sz="2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Мониторинг профессионального развития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 (динамика) ;</a:t>
            </a:r>
            <a:endParaRPr lang="ru-RU" sz="2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Развитие методической сети через сетевое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партнерство.</a:t>
            </a:r>
            <a:endParaRPr lang="ru-RU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263" y="2389457"/>
            <a:ext cx="900000" cy="9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2824" y="5329114"/>
            <a:ext cx="785773" cy="785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7509" y="3841951"/>
            <a:ext cx="817768" cy="730050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0084526" y="0"/>
            <a:ext cx="792384" cy="7766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863847" y="551111"/>
            <a:ext cx="712413" cy="6850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592312" y="1194647"/>
            <a:ext cx="599688" cy="611489"/>
          </a:xfrm>
          <a:prstGeom prst="ellipse">
            <a:avLst/>
          </a:prstGeom>
          <a:solidFill>
            <a:srgbClr val="A240AA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657" y="1547949"/>
            <a:ext cx="9728063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0"/>
                <a:solidFill>
                  <a:srgbClr val="7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Благодарим за внимание!</a:t>
            </a:r>
            <a:br>
              <a:rPr lang="ru-RU" b="1" dirty="0">
                <a:ln w="0"/>
                <a:solidFill>
                  <a:srgbClr val="7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>
                <a:ln w="0"/>
                <a:solidFill>
                  <a:srgbClr val="7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Рады сотрудничеству!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1772" y="4339770"/>
            <a:ext cx="10319658" cy="1539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Новороссийск, улица Набережная 43а</a:t>
            </a:r>
          </a:p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8(8617)631310</a:t>
            </a:r>
          </a:p>
          <a:p>
            <a:pPr algn="ctr"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ds8garmoniya@mail.ru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0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0967358" y="337458"/>
            <a:ext cx="1112519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264" y="492034"/>
            <a:ext cx="770709" cy="770709"/>
          </a:xfrm>
          <a:prstGeom prst="rect">
            <a:avLst/>
          </a:prstGeom>
          <a:ln>
            <a:noFill/>
          </a:ln>
        </p:spPr>
      </p:pic>
      <p:sp>
        <p:nvSpPr>
          <p:cNvPr id="12" name="Овал 11"/>
          <p:cNvSpPr/>
          <p:nvPr/>
        </p:nvSpPr>
        <p:spPr>
          <a:xfrm>
            <a:off x="10774682" y="1452559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9525" y="4423216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3989" y="3627120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1260565" y="2183004"/>
            <a:ext cx="10376264" cy="3796940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«Инновационная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профессионального развития педагогических работников дошкольной образовательной организации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71650" y="537504"/>
            <a:ext cx="780505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ИННОВАЦИОННЫЙ  ПРОЕКТ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5516176" y="1564694"/>
            <a:ext cx="1116003" cy="87454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0" y="5196856"/>
            <a:ext cx="1119050" cy="11974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43" y="5381228"/>
            <a:ext cx="828685" cy="82868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0365377" y="2169693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389" b="90000" l="13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4" y="3993806"/>
            <a:ext cx="2973429" cy="2406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4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1153885" y="125068"/>
            <a:ext cx="9949543" cy="892629"/>
          </a:xfrm>
          <a:prstGeom prst="wedgeRoundRectCallout">
            <a:avLst>
              <a:gd name="adj1" fmla="val 2471"/>
              <a:gd name="adj2" fmla="val 7591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9223" y="1262743"/>
            <a:ext cx="8399418" cy="4828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-запустить в реализацию инновационную модель возрастающего профессионального развития педагогических работников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благоприятствующие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развитию педагогических работников;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методическое обеспечение профессионального развития педагогических работников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мониторинг профессионального развития педагогов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союзы с различными организациями муниципалитета,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7896" y="5101164"/>
            <a:ext cx="1162475" cy="1116194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39" y="5235429"/>
            <a:ext cx="864988" cy="864988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502341" y="3031281"/>
            <a:ext cx="2936236" cy="102634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984361" y="1730576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473" y="1861744"/>
            <a:ext cx="828685" cy="828685"/>
          </a:xfrm>
          <a:prstGeom prst="rect">
            <a:avLst/>
          </a:prstGeom>
        </p:spPr>
      </p:pic>
      <p:cxnSp>
        <p:nvCxnSpPr>
          <p:cNvPr id="5" name="Скругленная соединительная линия 4"/>
          <p:cNvCxnSpPr/>
          <p:nvPr/>
        </p:nvCxnSpPr>
        <p:spPr>
          <a:xfrm>
            <a:off x="1138784" y="1699399"/>
            <a:ext cx="729534" cy="650179"/>
          </a:xfrm>
          <a:prstGeom prst="curvedConnector3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1476230" y="5430329"/>
            <a:ext cx="956324" cy="373959"/>
          </a:xfrm>
          <a:prstGeom prst="curvedConnector3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26639" y="548232"/>
            <a:ext cx="1196917" cy="1110343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66" y="675934"/>
            <a:ext cx="819629" cy="807188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1970459" y="195942"/>
            <a:ext cx="10008182" cy="959985"/>
          </a:xfrm>
          <a:prstGeom prst="wedgeRoundRectCallout">
            <a:avLst>
              <a:gd name="adj1" fmla="val -2198"/>
              <a:gd name="adj2" fmla="val 691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реализация инновационной модели профессионального развития педагогических работников дошкольной образовательной организации</a:t>
            </a:r>
            <a:endParaRPr lang="ru-RU" sz="20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90057" y="4183714"/>
            <a:ext cx="1243094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541" y="4346439"/>
            <a:ext cx="785773" cy="785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1000" b="70200" l="3600" r="4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10270623" y="5330129"/>
            <a:ext cx="1378130" cy="8676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1121228" y="165206"/>
            <a:ext cx="9949543" cy="995937"/>
          </a:xfrm>
          <a:prstGeom prst="wedgeRoundRectCallout">
            <a:avLst>
              <a:gd name="adj1" fmla="val -373"/>
              <a:gd name="adj2" fmla="val 9493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Объект, предмет Объект, предмет исследования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051202" y="119451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99945" y="1639147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811810" y="2873537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670" y="1762278"/>
            <a:ext cx="785773" cy="7857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624" y="3074528"/>
            <a:ext cx="864988" cy="8649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666" y="285171"/>
            <a:ext cx="828685" cy="828685"/>
          </a:xfrm>
          <a:prstGeom prst="rect">
            <a:avLst/>
          </a:prstGeom>
        </p:spPr>
      </p:pic>
      <p:sp>
        <p:nvSpPr>
          <p:cNvPr id="2" name="Прямоугольник с одним вырезанным углом 1"/>
          <p:cNvSpPr/>
          <p:nvPr/>
        </p:nvSpPr>
        <p:spPr>
          <a:xfrm>
            <a:off x="561703" y="862264"/>
            <a:ext cx="3862095" cy="2808984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создание организационно –педагогических условий определяющих внешние и внутренние факторы, влияющие на профессиональное развитие педагогических работников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3959821" y="2316676"/>
            <a:ext cx="3890483" cy="2502344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масштабирование методического обеспечения определяющего эффективность профессионального развития педагогических работников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ДОО;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7547213" y="3835021"/>
            <a:ext cx="3904010" cy="238456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апробация мониторинга профессионального развития педагогических работников дошкольной образовательной организации. </a:t>
            </a:r>
          </a:p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680429" y="3942449"/>
            <a:ext cx="984482" cy="1014461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97797" y="4963586"/>
            <a:ext cx="856375" cy="8355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75355" y="5635399"/>
            <a:ext cx="671309" cy="6983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>
            <a:off x="5501239" y="979477"/>
            <a:ext cx="1791098" cy="1141949"/>
          </a:xfrm>
          <a:prstGeom prst="curvedConnector3">
            <a:avLst/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>
            <a:off x="8933722" y="2503554"/>
            <a:ext cx="1791098" cy="1141949"/>
          </a:xfrm>
          <a:prstGeom prst="curvedConnector3">
            <a:avLst/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ая прямоугольная выноска 18"/>
          <p:cNvSpPr/>
          <p:nvPr/>
        </p:nvSpPr>
        <p:spPr>
          <a:xfrm>
            <a:off x="6139542" y="141514"/>
            <a:ext cx="5834743" cy="988438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ИННОВАЦИОННОСТЬ ПРОЕКТА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1000" b="70200" l="3600" r="4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10443482" y="5466080"/>
            <a:ext cx="1378130" cy="8676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886908550"/>
              </p:ext>
            </p:extLst>
          </p:nvPr>
        </p:nvGraphicFramePr>
        <p:xfrm>
          <a:off x="964254" y="228599"/>
          <a:ext cx="10648626" cy="631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61143" y="183569"/>
            <a:ext cx="9949543" cy="1204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133133" y="71298"/>
            <a:ext cx="6005561" cy="1429227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критерии эффективности инновационной деятельности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 rot="2736305">
            <a:off x="9384020" y="4876268"/>
            <a:ext cx="1157959" cy="1145189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295" y="5004141"/>
            <a:ext cx="1090039" cy="109003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736305">
            <a:off x="5761159" y="3021708"/>
            <a:ext cx="1054817" cy="1084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736305">
            <a:off x="232558" y="3049007"/>
            <a:ext cx="1194491" cy="11531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3" y="3144542"/>
            <a:ext cx="925485" cy="92548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2736305">
            <a:off x="11107726" y="2709271"/>
            <a:ext cx="1054817" cy="1084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72" y="2886978"/>
            <a:ext cx="729123" cy="72912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2736305">
            <a:off x="2046797" y="4976566"/>
            <a:ext cx="1157959" cy="1145189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334" y="5223718"/>
            <a:ext cx="650883" cy="650883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>
            <a:off x="4833257" y="5708470"/>
            <a:ext cx="3344092" cy="556932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6200000" flipH="1">
            <a:off x="1311194" y="3996527"/>
            <a:ext cx="1192456" cy="749731"/>
          </a:xfrm>
          <a:prstGeom prst="curvedConnector3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>
            <a:off x="10302365" y="3854816"/>
            <a:ext cx="1098523" cy="910610"/>
          </a:xfrm>
          <a:prstGeom prst="curvedConnector3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Штриховая стрелка вправо 39"/>
          <p:cNvSpPr/>
          <p:nvPr/>
        </p:nvSpPr>
        <p:spPr>
          <a:xfrm>
            <a:off x="2545031" y="3104853"/>
            <a:ext cx="1453755" cy="457978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триховая стрелка вправо 40"/>
          <p:cNvSpPr/>
          <p:nvPr/>
        </p:nvSpPr>
        <p:spPr>
          <a:xfrm rot="10800000">
            <a:off x="8177349" y="3144542"/>
            <a:ext cx="1453755" cy="457978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24" y="3104853"/>
            <a:ext cx="900000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76350" y="4939938"/>
            <a:ext cx="1119050" cy="11974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049001" y="0"/>
            <a:ext cx="1143000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920" y="194186"/>
            <a:ext cx="770709" cy="770709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00" y="5110577"/>
            <a:ext cx="828685" cy="82868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464836" y="1219200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236235" y="2085703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9486" y="4140927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6943" y="3396342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611086" y="141514"/>
            <a:ext cx="9263743" cy="544286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инновационной деятельности КИП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2047711800"/>
              </p:ext>
            </p:extLst>
          </p:nvPr>
        </p:nvGraphicFramePr>
        <p:xfrm>
          <a:off x="1362891" y="879983"/>
          <a:ext cx="9797146" cy="542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Овал 18"/>
          <p:cNvSpPr/>
          <p:nvPr/>
        </p:nvSpPr>
        <p:spPr>
          <a:xfrm>
            <a:off x="0" y="190360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05" y="408184"/>
            <a:ext cx="785773" cy="7857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31000" b="70200" l="3600" r="4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11048951" y="5635102"/>
            <a:ext cx="1378130" cy="867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4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76350" y="4939938"/>
            <a:ext cx="1119050" cy="11974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049001" y="0"/>
            <a:ext cx="1143000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920" y="194186"/>
            <a:ext cx="770709" cy="770709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00" y="5110577"/>
            <a:ext cx="828685" cy="82868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464836" y="1219200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236235" y="2085703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9486" y="4140927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6943" y="3396342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611086" y="141514"/>
            <a:ext cx="9263743" cy="544286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инновационной деятельности КИП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1483044057"/>
              </p:ext>
            </p:extLst>
          </p:nvPr>
        </p:nvGraphicFramePr>
        <p:xfrm>
          <a:off x="1227858" y="1018904"/>
          <a:ext cx="9995265" cy="5178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Овал 18"/>
          <p:cNvSpPr/>
          <p:nvPr/>
        </p:nvSpPr>
        <p:spPr>
          <a:xfrm>
            <a:off x="0" y="190360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05" y="408184"/>
            <a:ext cx="785773" cy="785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396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168990"/>
            <a:ext cx="9775421" cy="424544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профессионального развития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2513" y="1149531"/>
            <a:ext cx="862237" cy="731520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84217" y="1436914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068594" y="1343296"/>
            <a:ext cx="862237" cy="731520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850880" y="2244634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554789" y="3167743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31281" y="5540828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81948" y="5447211"/>
            <a:ext cx="426808" cy="4197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5053151" y="5483567"/>
            <a:ext cx="1378130" cy="8676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3" y="2539415"/>
            <a:ext cx="821794" cy="821794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1611086" y="141514"/>
            <a:ext cx="9263743" cy="544286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Продукты инновационной деятельности КИП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4" cstate="print"/>
          <a:srcRect l="22528" t="22319" r="49955" b="9377"/>
          <a:stretch/>
        </p:blipFill>
        <p:spPr bwMode="auto">
          <a:xfrm>
            <a:off x="1333820" y="4414824"/>
            <a:ext cx="1229997" cy="1752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5" cstate="print"/>
          <a:srcRect l="26610" t="27429" r="51013" b="13410"/>
          <a:stretch/>
        </p:blipFill>
        <p:spPr bwMode="auto">
          <a:xfrm>
            <a:off x="9728733" y="4442037"/>
            <a:ext cx="1224355" cy="1725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6" cstate="print"/>
          <a:srcRect l="23435" t="23664" r="50711" b="9376"/>
          <a:stretch/>
        </p:blipFill>
        <p:spPr bwMode="auto">
          <a:xfrm>
            <a:off x="5596401" y="1699541"/>
            <a:ext cx="1306286" cy="1796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7" cstate="print"/>
          <a:srcRect l="50650" t="23933" r="22588" b="9915"/>
          <a:stretch/>
        </p:blipFill>
        <p:spPr bwMode="auto">
          <a:xfrm>
            <a:off x="7597403" y="3095948"/>
            <a:ext cx="1426029" cy="1698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8" cstate="print"/>
          <a:srcRect l="24191" t="23395" r="50257" b="10721"/>
          <a:stretch/>
        </p:blipFill>
        <p:spPr bwMode="auto">
          <a:xfrm>
            <a:off x="2007115" y="1933402"/>
            <a:ext cx="1223355" cy="1567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0" name="Рисунок 29"/>
          <p:cNvPicPr/>
          <p:nvPr/>
        </p:nvPicPr>
        <p:blipFill rotWithShape="1">
          <a:blip r:embed="rId9" cstate="print"/>
          <a:srcRect l="50650" t="22857" r="23194" b="10721"/>
          <a:stretch/>
        </p:blipFill>
        <p:spPr bwMode="auto">
          <a:xfrm>
            <a:off x="3132061" y="3183170"/>
            <a:ext cx="1284514" cy="16110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1" name="Рисунок 30"/>
          <p:cNvPicPr/>
          <p:nvPr/>
        </p:nvPicPr>
        <p:blipFill rotWithShape="1">
          <a:blip r:embed="rId10" cstate="print"/>
          <a:srcRect l="23888" t="23664" r="49804" b="11529"/>
          <a:stretch/>
        </p:blipFill>
        <p:spPr bwMode="auto">
          <a:xfrm>
            <a:off x="4483564" y="3759926"/>
            <a:ext cx="1415142" cy="1687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11" cstate="print"/>
          <a:srcRect l="22224" t="25011" r="50107" b="8032"/>
          <a:stretch/>
        </p:blipFill>
        <p:spPr bwMode="auto">
          <a:xfrm>
            <a:off x="9062773" y="1755960"/>
            <a:ext cx="1452674" cy="169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3" name="Рисунок 32"/>
          <p:cNvPicPr/>
          <p:nvPr/>
        </p:nvPicPr>
        <p:blipFill rotWithShape="1">
          <a:blip r:embed="rId12" cstate="print"/>
          <a:srcRect l="36590" t="24471" r="36347" b="9644"/>
          <a:stretch/>
        </p:blipFill>
        <p:spPr bwMode="auto">
          <a:xfrm>
            <a:off x="6115272" y="3799114"/>
            <a:ext cx="1391195" cy="1648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584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518885" y="0"/>
            <a:ext cx="11154230" cy="729343"/>
          </a:xfrm>
          <a:prstGeom prst="wedgeRoundRectCallout">
            <a:avLst>
              <a:gd name="adj1" fmla="val 2252"/>
              <a:gd name="adj2" fmla="val 7225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0884" y="1279830"/>
            <a:ext cx="2593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«Портфель с методическими материалами»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679" y="1228388"/>
            <a:ext cx="245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«Мониторинг профессионального развития»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9743" y="1270957"/>
            <a:ext cx="2583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«Персонифицированные карты»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183" y="741021"/>
            <a:ext cx="388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D5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</a:t>
            </a:r>
            <a:r>
              <a:rPr lang="ru-RU" sz="2400" b="1" dirty="0">
                <a:solidFill>
                  <a:srgbClr val="BD58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17" y="2394558"/>
            <a:ext cx="900000" cy="9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22723" y="3836447"/>
            <a:ext cx="261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Мониторинг</a:t>
            </a: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210027" y="685252"/>
            <a:ext cx="4545873" cy="5526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разработки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309305" y="4090710"/>
            <a:ext cx="3904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профессионального развития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8331" y="2593615"/>
            <a:ext cx="42470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</a:t>
            </a:r>
          </a:p>
        </p:txBody>
      </p:sp>
      <p:grpSp>
        <p:nvGrpSpPr>
          <p:cNvPr id="26" name="Группа 18">
            <a:extLst>
              <a:ext uri="{FF2B5EF4-FFF2-40B4-BE49-F238E27FC236}">
                <a16:creationId xmlns="" xmlns:a16="http://schemas.microsoft.com/office/drawing/2014/main" id="{D0E2E3AE-5730-8749-B99C-40810F7E71C2}"/>
              </a:ext>
            </a:extLst>
          </p:cNvPr>
          <p:cNvGrpSpPr>
            <a:grpSpLocks/>
          </p:cNvGrpSpPr>
          <p:nvPr/>
        </p:nvGrpSpPr>
        <p:grpSpPr bwMode="auto">
          <a:xfrm>
            <a:off x="699247" y="3612815"/>
            <a:ext cx="7069663" cy="2426083"/>
            <a:chOff x="-1822343" y="2651019"/>
            <a:chExt cx="11528318" cy="4084549"/>
          </a:xfrm>
        </p:grpSpPr>
        <p:pic>
          <p:nvPicPr>
            <p:cNvPr id="28" name="Рисунок 8">
              <a:extLst>
                <a:ext uri="{FF2B5EF4-FFF2-40B4-BE49-F238E27FC236}">
                  <a16:creationId xmlns="" xmlns:a16="http://schemas.microsoft.com/office/drawing/2014/main" id="{56A25734-BF50-8242-B056-89ABB7565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2343" y="2850955"/>
              <a:ext cx="3883024" cy="388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4">
              <a:extLst>
                <a:ext uri="{FF2B5EF4-FFF2-40B4-BE49-F238E27FC236}">
                  <a16:creationId xmlns="" xmlns:a16="http://schemas.microsoft.com/office/drawing/2014/main" id="{709C9103-3A13-144D-B6C0-67973357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00" y="4153558"/>
              <a:ext cx="2460625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33" name="Прямоугольник 4">
              <a:extLst>
                <a:ext uri="{FF2B5EF4-FFF2-40B4-BE49-F238E27FC236}">
                  <a16:creationId xmlns="" xmlns:a16="http://schemas.microsoft.com/office/drawing/2014/main" id="{2E6B9896-C44A-684C-AB22-9BB2866FB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2651019"/>
              <a:ext cx="2900362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pic>
          <p:nvPicPr>
            <p:cNvPr id="34" name="Рисунок 21">
              <a:extLst>
                <a:ext uri="{FF2B5EF4-FFF2-40B4-BE49-F238E27FC236}">
                  <a16:creationId xmlns="" xmlns:a16="http://schemas.microsoft.com/office/drawing/2014/main" id="{8271C230-0DB4-5242-A8A2-489AECF6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6063" y="3578028"/>
              <a:ext cx="2430462" cy="243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932" y="4445734"/>
            <a:ext cx="816424" cy="72885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552" y="4477932"/>
            <a:ext cx="1045389" cy="102116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4" y="1512630"/>
            <a:ext cx="1266692" cy="12666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389" b="90000" l="139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009" y="4477932"/>
            <a:ext cx="2973429" cy="2406099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6850181" y="1481140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624757" y="1512630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823095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2787</TotalTime>
  <Words>486</Words>
  <Application>Microsoft Office PowerPoint</Application>
  <PresentationFormat>Произвольный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  </vt:lpstr>
      <vt:lpstr>  </vt:lpstr>
      <vt:lpstr>Слайд 3</vt:lpstr>
      <vt:lpstr>Слайд 4</vt:lpstr>
      <vt:lpstr> </vt:lpstr>
      <vt:lpstr>   </vt:lpstr>
      <vt:lpstr>   </vt:lpstr>
      <vt:lpstr>  </vt:lpstr>
      <vt:lpstr>Методические разработки</vt:lpstr>
      <vt:lpstr>Слайд 10</vt:lpstr>
      <vt:lpstr>Благодарим за внимание! Рады сотрудничеству!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педагогического коллектива МАДОУ № 8  за 2016-2017 учебный год</dc:title>
  <dc:creator>w user</dc:creator>
  <cp:lastModifiedBy>эдуард</cp:lastModifiedBy>
  <cp:revision>271</cp:revision>
  <dcterms:created xsi:type="dcterms:W3CDTF">2017-06-05T10:30:50Z</dcterms:created>
  <dcterms:modified xsi:type="dcterms:W3CDTF">2020-02-05T18:48:07Z</dcterms:modified>
</cp:coreProperties>
</file>