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256" r:id="rId2"/>
    <p:sldId id="277" r:id="rId3"/>
    <p:sldId id="273" r:id="rId4"/>
    <p:sldId id="278" r:id="rId5"/>
    <p:sldId id="279" r:id="rId6"/>
    <p:sldId id="281" r:id="rId7"/>
    <p:sldId id="282" r:id="rId8"/>
    <p:sldId id="283" r:id="rId9"/>
    <p:sldId id="280" r:id="rId10"/>
    <p:sldId id="267" r:id="rId11"/>
    <p:sldId id="272" r:id="rId12"/>
    <p:sldId id="259" r:id="rId13"/>
    <p:sldId id="261" r:id="rId14"/>
    <p:sldId id="260" r:id="rId15"/>
    <p:sldId id="266" r:id="rId16"/>
    <p:sldId id="284" r:id="rId17"/>
    <p:sldId id="285" r:id="rId18"/>
    <p:sldId id="264" r:id="rId19"/>
    <p:sldId id="286" r:id="rId20"/>
    <p:sldId id="28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305" autoAdjust="0"/>
  </p:normalViewPr>
  <p:slideViewPr>
    <p:cSldViewPr snapToGrid="0">
      <p:cViewPr varScale="1">
        <p:scale>
          <a:sx n="100" d="100"/>
          <a:sy n="100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0AFBB-10B6-4FAF-A5DC-486B1FD748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46E14-78DA-4CD2-8860-A12B0A116347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Типы </a:t>
          </a:r>
        </a:p>
      </dgm:t>
    </dgm:pt>
    <dgm:pt modelId="{B0FA43D8-FC77-4C75-A38C-72EA4523533F}" type="parTrans" cxnId="{80FA13B6-A253-4E4E-91AD-0A333561DA0D}">
      <dgm:prSet/>
      <dgm:spPr/>
      <dgm:t>
        <a:bodyPr/>
        <a:lstStyle/>
        <a:p>
          <a:endParaRPr lang="ru-RU"/>
        </a:p>
      </dgm:t>
    </dgm:pt>
    <dgm:pt modelId="{A1077BF1-3AE3-4334-B541-172C54330D5B}" type="sibTrans" cxnId="{80FA13B6-A253-4E4E-91AD-0A333561DA0D}">
      <dgm:prSet/>
      <dgm:spPr/>
      <dgm:t>
        <a:bodyPr/>
        <a:lstStyle/>
        <a:p>
          <a:endParaRPr lang="ru-RU"/>
        </a:p>
      </dgm:t>
    </dgm:pt>
    <dgm:pt modelId="{481E5CE3-B554-4301-9210-70AAEECFD210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Супервизия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0135E53-90D0-47D6-8AA5-4186190F5FE5}" type="parTrans" cxnId="{EBCD6907-1443-4D80-99F9-6E115784B737}">
      <dgm:prSet/>
      <dgm:spPr/>
      <dgm:t>
        <a:bodyPr/>
        <a:lstStyle/>
        <a:p>
          <a:endParaRPr lang="ru-RU"/>
        </a:p>
      </dgm:t>
    </dgm:pt>
    <dgm:pt modelId="{13EA2854-15D7-42B0-8A3A-AEDAB83BA958}" type="sibTrans" cxnId="{EBCD6907-1443-4D80-99F9-6E115784B737}">
      <dgm:prSet/>
      <dgm:spPr/>
      <dgm:t>
        <a:bodyPr/>
        <a:lstStyle/>
        <a:p>
          <a:endParaRPr lang="ru-RU"/>
        </a:p>
      </dgm:t>
    </dgm:pt>
    <dgm:pt modelId="{C0079CD8-BA72-451A-86CB-FDF069621D1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Ситуационное;</a:t>
          </a:r>
        </a:p>
      </dgm:t>
    </dgm:pt>
    <dgm:pt modelId="{74DB7756-8CBD-4569-8C57-130C18A781D0}" type="parTrans" cxnId="{F103484C-9365-4613-B457-232BB72A412C}">
      <dgm:prSet/>
      <dgm:spPr/>
      <dgm:t>
        <a:bodyPr/>
        <a:lstStyle/>
        <a:p>
          <a:endParaRPr lang="ru-RU"/>
        </a:p>
      </dgm:t>
    </dgm:pt>
    <dgm:pt modelId="{2782B285-E88D-4299-822B-861FF39D6940}" type="sibTrans" cxnId="{F103484C-9365-4613-B457-232BB72A412C}">
      <dgm:prSet/>
      <dgm:spPr/>
      <dgm:t>
        <a:bodyPr/>
        <a:lstStyle/>
        <a:p>
          <a:endParaRPr lang="ru-RU"/>
        </a:p>
      </dgm:t>
    </dgm:pt>
    <dgm:pt modelId="{6C9DFE05-5FD5-40F9-849C-0FE1D3E16BA8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Техники</a:t>
          </a:r>
        </a:p>
      </dgm:t>
    </dgm:pt>
    <dgm:pt modelId="{7AB335A3-9F45-4B91-B4A0-1A85ED99266C}" type="parTrans" cxnId="{9324BD8D-B25A-4480-992D-55DB3CE3C46A}">
      <dgm:prSet/>
      <dgm:spPr/>
      <dgm:t>
        <a:bodyPr/>
        <a:lstStyle/>
        <a:p>
          <a:endParaRPr lang="ru-RU"/>
        </a:p>
      </dgm:t>
    </dgm:pt>
    <dgm:pt modelId="{C29A9880-AC70-4CBF-938C-FFD945EFA2B4}" type="sibTrans" cxnId="{9324BD8D-B25A-4480-992D-55DB3CE3C46A}">
      <dgm:prSet/>
      <dgm:spPr/>
      <dgm:t>
        <a:bodyPr/>
        <a:lstStyle/>
        <a:p>
          <a:endParaRPr lang="ru-RU"/>
        </a:p>
      </dgm:t>
    </dgm:pt>
    <dgm:pt modelId="{54C51693-8C89-41F9-B58B-80F7AACAF091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Сопровождение;</a:t>
          </a:r>
        </a:p>
      </dgm:t>
    </dgm:pt>
    <dgm:pt modelId="{FA20970C-C93D-45DD-A1E1-5D14C61DA16C}" type="parTrans" cxnId="{94D58B52-4868-473B-86BA-708F5CAA4C80}">
      <dgm:prSet/>
      <dgm:spPr/>
      <dgm:t>
        <a:bodyPr/>
        <a:lstStyle/>
        <a:p>
          <a:endParaRPr lang="ru-RU"/>
        </a:p>
      </dgm:t>
    </dgm:pt>
    <dgm:pt modelId="{939C5E04-1473-4E4E-941D-68146F5C9198}" type="sibTrans" cxnId="{94D58B52-4868-473B-86BA-708F5CAA4C80}">
      <dgm:prSet/>
      <dgm:spPr/>
      <dgm:t>
        <a:bodyPr/>
        <a:lstStyle/>
        <a:p>
          <a:endParaRPr lang="ru-RU"/>
        </a:p>
      </dgm:t>
    </dgm:pt>
    <dgm:pt modelId="{BBEAAE92-6F30-4159-9B8B-12F5BFACA52C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</a:t>
          </a:r>
        </a:p>
      </dgm:t>
    </dgm:pt>
    <dgm:pt modelId="{A5EC287C-F5A2-4F07-95CF-5FAAB69AA926}" type="parTrans" cxnId="{9031B910-5661-458E-AF02-7F15FBCAD7C6}">
      <dgm:prSet/>
      <dgm:spPr/>
      <dgm:t>
        <a:bodyPr/>
        <a:lstStyle/>
        <a:p>
          <a:endParaRPr lang="ru-RU"/>
        </a:p>
      </dgm:t>
    </dgm:pt>
    <dgm:pt modelId="{735CCC89-32B2-45F9-A25A-4E28FBB699AC}" type="sibTrans" cxnId="{9031B910-5661-458E-AF02-7F15FBCAD7C6}">
      <dgm:prSet/>
      <dgm:spPr/>
      <dgm:t>
        <a:bodyPr/>
        <a:lstStyle/>
        <a:p>
          <a:endParaRPr lang="ru-RU"/>
        </a:p>
      </dgm:t>
    </dgm:pt>
    <dgm:pt modelId="{4FF592F2-57AF-4220-8E5C-5C6854E05A4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Гуру и его последователь;</a:t>
          </a:r>
        </a:p>
      </dgm:t>
    </dgm:pt>
    <dgm:pt modelId="{FAC51011-C122-486C-AD40-7C0A331A1E10}" type="parTrans" cxnId="{BA513D3C-A4E8-41A6-B28E-5D48D01C0846}">
      <dgm:prSet/>
      <dgm:spPr/>
      <dgm:t>
        <a:bodyPr/>
        <a:lstStyle/>
        <a:p>
          <a:endParaRPr lang="ru-RU"/>
        </a:p>
      </dgm:t>
    </dgm:pt>
    <dgm:pt modelId="{AE857677-DA26-40FD-A276-FF813F1FAC32}" type="sibTrans" cxnId="{BA513D3C-A4E8-41A6-B28E-5D48D01C0846}">
      <dgm:prSet/>
      <dgm:spPr/>
      <dgm:t>
        <a:bodyPr/>
        <a:lstStyle/>
        <a:p>
          <a:endParaRPr lang="ru-RU"/>
        </a:p>
      </dgm:t>
    </dgm:pt>
    <dgm:pt modelId="{B5CA3A5F-C4AC-4186-8C42-1C97D434DBA2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Формальное;</a:t>
          </a:r>
        </a:p>
      </dgm:t>
    </dgm:pt>
    <dgm:pt modelId="{FE2F0117-5DB3-4DAB-88E7-A0B85DDDC01A}" type="parTrans" cxnId="{7433BD1E-02DD-45DD-864E-FDE202355099}">
      <dgm:prSet/>
      <dgm:spPr/>
      <dgm:t>
        <a:bodyPr/>
        <a:lstStyle/>
        <a:p>
          <a:endParaRPr lang="ru-RU"/>
        </a:p>
      </dgm:t>
    </dgm:pt>
    <dgm:pt modelId="{0932E997-424A-4D50-8AA8-E0863AAF96A4}" type="sibTrans" cxnId="{7433BD1E-02DD-45DD-864E-FDE202355099}">
      <dgm:prSet/>
      <dgm:spPr/>
      <dgm:t>
        <a:bodyPr/>
        <a:lstStyle/>
        <a:p>
          <a:endParaRPr lang="ru-RU"/>
        </a:p>
      </dgm:t>
    </dgm:pt>
    <dgm:pt modelId="{5CE37960-D0EA-48C6-B04E-D6129740F46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Неформальное.</a:t>
          </a:r>
        </a:p>
      </dgm:t>
    </dgm:pt>
    <dgm:pt modelId="{946F216A-1E09-4DCF-A507-9334CE40F110}" type="parTrans" cxnId="{5CCEDF6E-417E-4222-91F0-95B413517FCE}">
      <dgm:prSet/>
      <dgm:spPr/>
      <dgm:t>
        <a:bodyPr/>
        <a:lstStyle/>
        <a:p>
          <a:endParaRPr lang="ru-RU"/>
        </a:p>
      </dgm:t>
    </dgm:pt>
    <dgm:pt modelId="{2F2A4D0C-9615-4AE4-9939-D6B0A75E1281}" type="sibTrans" cxnId="{5CCEDF6E-417E-4222-91F0-95B413517FCE}">
      <dgm:prSet/>
      <dgm:spPr/>
      <dgm:t>
        <a:bodyPr/>
        <a:lstStyle/>
        <a:p>
          <a:endParaRPr lang="ru-RU"/>
        </a:p>
      </dgm:t>
    </dgm:pt>
    <dgm:pt modelId="{5A7A6140-4A62-4C73-8766-E99898F8C1C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Посев;</a:t>
          </a:r>
        </a:p>
      </dgm:t>
    </dgm:pt>
    <dgm:pt modelId="{3D0D38C9-5E4F-4313-9E2A-16CE9BA7D725}" type="parTrans" cxnId="{B0E6777C-F53F-4429-8402-1AF8B7F97CE1}">
      <dgm:prSet/>
      <dgm:spPr/>
      <dgm:t>
        <a:bodyPr/>
        <a:lstStyle/>
        <a:p>
          <a:endParaRPr lang="ru-RU"/>
        </a:p>
      </dgm:t>
    </dgm:pt>
    <dgm:pt modelId="{EDD8AF70-4C3D-4963-A2DB-8F340D1D8FEB}" type="sibTrans" cxnId="{B0E6777C-F53F-4429-8402-1AF8B7F97CE1}">
      <dgm:prSet/>
      <dgm:spPr/>
      <dgm:t>
        <a:bodyPr/>
        <a:lstStyle/>
        <a:p>
          <a:endParaRPr lang="ru-RU"/>
        </a:p>
      </dgm:t>
    </dgm:pt>
    <dgm:pt modelId="{033B6AD8-4A96-4282-933D-8D2F00679EFB}">
      <dgm:prSet phldrT="[Текст]" custT="1"/>
      <dgm:spPr/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Катализация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B949201-C61A-461A-A263-E23B49D2D7A5}" type="parTrans" cxnId="{7609D242-F99F-47EB-BC94-F02EB7AD5F13}">
      <dgm:prSet/>
      <dgm:spPr/>
      <dgm:t>
        <a:bodyPr/>
        <a:lstStyle/>
        <a:p>
          <a:endParaRPr lang="ru-RU"/>
        </a:p>
      </dgm:t>
    </dgm:pt>
    <dgm:pt modelId="{FC86E0A2-3F41-4553-8F1C-8CE0E4918628}" type="sibTrans" cxnId="{7609D242-F99F-47EB-BC94-F02EB7AD5F13}">
      <dgm:prSet/>
      <dgm:spPr/>
      <dgm:t>
        <a:bodyPr/>
        <a:lstStyle/>
        <a:p>
          <a:endParaRPr lang="ru-RU"/>
        </a:p>
      </dgm:t>
    </dgm:pt>
    <dgm:pt modelId="{8E65922A-47F6-450F-94F7-31A25523DA6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Показ;</a:t>
          </a:r>
        </a:p>
      </dgm:t>
    </dgm:pt>
    <dgm:pt modelId="{56B64052-D944-4BCC-BBEC-727F2EE3331D}" type="parTrans" cxnId="{D621756F-BEAE-43E0-B636-7A1B09B0E8A8}">
      <dgm:prSet/>
      <dgm:spPr/>
      <dgm:t>
        <a:bodyPr/>
        <a:lstStyle/>
        <a:p>
          <a:endParaRPr lang="ru-RU"/>
        </a:p>
      </dgm:t>
    </dgm:pt>
    <dgm:pt modelId="{5F9EAAED-85B3-4E8A-A01B-D74873F97D2F}" type="sibTrans" cxnId="{D621756F-BEAE-43E0-B636-7A1B09B0E8A8}">
      <dgm:prSet/>
      <dgm:spPr/>
      <dgm:t>
        <a:bodyPr/>
        <a:lstStyle/>
        <a:p>
          <a:endParaRPr lang="ru-RU"/>
        </a:p>
      </dgm:t>
    </dgm:pt>
    <dgm:pt modelId="{9B13EA46-0E9C-4D45-B7D1-1BEC893C904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урожая</a:t>
          </a:r>
          <a:r>
            <a:rPr lang="ru-RU" sz="2100" dirty="0"/>
            <a:t>.</a:t>
          </a:r>
        </a:p>
      </dgm:t>
    </dgm:pt>
    <dgm:pt modelId="{91492AAD-1630-4CD9-BFE2-66774178CA2B}" type="parTrans" cxnId="{01837C7E-BCA8-4946-8577-4DB02D75951E}">
      <dgm:prSet/>
      <dgm:spPr/>
      <dgm:t>
        <a:bodyPr/>
        <a:lstStyle/>
        <a:p>
          <a:endParaRPr lang="ru-RU"/>
        </a:p>
      </dgm:t>
    </dgm:pt>
    <dgm:pt modelId="{EB42D0BF-4DBC-43AB-85E9-DF71ADC2CFA1}" type="sibTrans" cxnId="{01837C7E-BCA8-4946-8577-4DB02D75951E}">
      <dgm:prSet/>
      <dgm:spPr/>
      <dgm:t>
        <a:bodyPr/>
        <a:lstStyle/>
        <a:p>
          <a:endParaRPr lang="ru-RU"/>
        </a:p>
      </dgm:t>
    </dgm:pt>
    <dgm:pt modelId="{5A16926C-B8AC-4EBD-8E3C-FD59F0F8ED2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 и подмастерье;</a:t>
          </a:r>
        </a:p>
      </dgm:t>
    </dgm:pt>
    <dgm:pt modelId="{84B1C3F8-2963-412B-98D0-D60A17680C3C}" type="parTrans" cxnId="{E8794586-2E06-4CCA-BE46-410A00E5E2E6}">
      <dgm:prSet/>
      <dgm:spPr/>
      <dgm:t>
        <a:bodyPr/>
        <a:lstStyle/>
        <a:p>
          <a:endParaRPr lang="ru-RU"/>
        </a:p>
      </dgm:t>
    </dgm:pt>
    <dgm:pt modelId="{44F2C11A-ABE9-477C-A9D2-4EAA931A853C}" type="sibTrans" cxnId="{E8794586-2E06-4CCA-BE46-410A00E5E2E6}">
      <dgm:prSet/>
      <dgm:spPr/>
      <dgm:t>
        <a:bodyPr/>
        <a:lstStyle/>
        <a:p>
          <a:endParaRPr lang="ru-RU"/>
        </a:p>
      </dgm:t>
    </dgm:pt>
    <dgm:pt modelId="{1242602B-B257-4EF1-A659-84F9E692E8F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тандем.</a:t>
          </a:r>
        </a:p>
      </dgm:t>
    </dgm:pt>
    <dgm:pt modelId="{F7227E2E-064C-4610-ADD6-EC23628F09BD}" type="parTrans" cxnId="{467A78AA-C7D0-47FA-93C3-6F7A3E2A3034}">
      <dgm:prSet/>
      <dgm:spPr/>
      <dgm:t>
        <a:bodyPr/>
        <a:lstStyle/>
        <a:p>
          <a:endParaRPr lang="ru-RU"/>
        </a:p>
      </dgm:t>
    </dgm:pt>
    <dgm:pt modelId="{A53FF105-5089-4549-8A17-32B62AD306C4}" type="sibTrans" cxnId="{467A78AA-C7D0-47FA-93C3-6F7A3E2A3034}">
      <dgm:prSet/>
      <dgm:spPr/>
      <dgm:t>
        <a:bodyPr/>
        <a:lstStyle/>
        <a:p>
          <a:endParaRPr lang="ru-RU"/>
        </a:p>
      </dgm:t>
    </dgm:pt>
    <dgm:pt modelId="{917AB676-A96D-4317-8545-A363BAAF3B2E}" type="pres">
      <dgm:prSet presAssocID="{65D0AFBB-10B6-4FAF-A5DC-486B1FD748D9}" presName="Name0" presStyleCnt="0">
        <dgm:presLayoutVars>
          <dgm:dir/>
          <dgm:animLvl val="lvl"/>
          <dgm:resizeHandles val="exact"/>
        </dgm:presLayoutVars>
      </dgm:prSet>
      <dgm:spPr/>
    </dgm:pt>
    <dgm:pt modelId="{56C0EEC9-EA47-4038-98E2-0BC93C6E8F0F}" type="pres">
      <dgm:prSet presAssocID="{17F46E14-78DA-4CD2-8860-A12B0A116347}" presName="composite" presStyleCnt="0"/>
      <dgm:spPr/>
    </dgm:pt>
    <dgm:pt modelId="{668CFC29-98C2-42E3-8756-0A26BBD472A5}" type="pres">
      <dgm:prSet presAssocID="{17F46E14-78DA-4CD2-8860-A12B0A116347}" presName="parTx" presStyleLbl="alignNode1" presStyleIdx="0" presStyleCnt="3" custLinFactNeighborX="-2196">
        <dgm:presLayoutVars>
          <dgm:chMax val="0"/>
          <dgm:chPref val="0"/>
          <dgm:bulletEnabled val="1"/>
        </dgm:presLayoutVars>
      </dgm:prSet>
      <dgm:spPr/>
    </dgm:pt>
    <dgm:pt modelId="{8478E946-137D-4C81-9D27-58697FCA25EE}" type="pres">
      <dgm:prSet presAssocID="{17F46E14-78DA-4CD2-8860-A12B0A116347}" presName="desTx" presStyleLbl="alignAccFollowNode1" presStyleIdx="0" presStyleCnt="3" custLinFactNeighborX="1098" custLinFactNeighborY="832">
        <dgm:presLayoutVars>
          <dgm:bulletEnabled val="1"/>
        </dgm:presLayoutVars>
      </dgm:prSet>
      <dgm:spPr/>
    </dgm:pt>
    <dgm:pt modelId="{5B415A39-B2F7-4F8E-A28B-C48E62873897}" type="pres">
      <dgm:prSet presAssocID="{A1077BF1-3AE3-4334-B541-172C54330D5B}" presName="space" presStyleCnt="0"/>
      <dgm:spPr/>
    </dgm:pt>
    <dgm:pt modelId="{9C63D4E5-2B6A-4EC3-861C-024123522906}" type="pres">
      <dgm:prSet presAssocID="{6C9DFE05-5FD5-40F9-849C-0FE1D3E16BA8}" presName="composite" presStyleCnt="0"/>
      <dgm:spPr/>
    </dgm:pt>
    <dgm:pt modelId="{8CCBDD12-530C-41FF-9752-1083F27B9188}" type="pres">
      <dgm:prSet presAssocID="{6C9DFE05-5FD5-40F9-849C-0FE1D3E16B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4F995E-71B3-4BEE-BCBF-B914552904D7}" type="pres">
      <dgm:prSet presAssocID="{6C9DFE05-5FD5-40F9-849C-0FE1D3E16BA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0F8353ED-BF8A-41BE-8A24-AFFB157682A8}" type="pres">
      <dgm:prSet presAssocID="{C29A9880-AC70-4CBF-938C-FFD945EFA2B4}" presName="space" presStyleCnt="0"/>
      <dgm:spPr/>
    </dgm:pt>
    <dgm:pt modelId="{6AD2E9FB-495F-4781-BEC3-3E38F4046BED}" type="pres">
      <dgm:prSet presAssocID="{BBEAAE92-6F30-4159-9B8B-12F5BFACA52C}" presName="composite" presStyleCnt="0"/>
      <dgm:spPr/>
    </dgm:pt>
    <dgm:pt modelId="{F5F90324-DF68-4DEB-8F9C-3C2D67B62126}" type="pres">
      <dgm:prSet presAssocID="{BBEAAE92-6F30-4159-9B8B-12F5BFACA5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FD12168-BEBC-4091-BC58-2872A9D66166}" type="pres">
      <dgm:prSet presAssocID="{BBEAAE92-6F30-4159-9B8B-12F5BFACA52C}" presName="desTx" presStyleLbl="alignAccFollowNode1" presStyleIdx="2" presStyleCnt="3" custScaleY="100000">
        <dgm:presLayoutVars>
          <dgm:bulletEnabled val="1"/>
        </dgm:presLayoutVars>
      </dgm:prSet>
      <dgm:spPr/>
    </dgm:pt>
  </dgm:ptLst>
  <dgm:cxnLst>
    <dgm:cxn modelId="{2470DB03-9966-4046-B93D-07FBB94A9A88}" type="presOf" srcId="{9B13EA46-0E9C-4D45-B7D1-1BEC893C9046}" destId="{514F995E-71B3-4BEE-BCBF-B914552904D7}" srcOrd="0" destOrd="4" presId="urn:microsoft.com/office/officeart/2005/8/layout/hList1"/>
    <dgm:cxn modelId="{06F91306-8282-4FEC-80E7-F929C3C2769A}" type="presOf" srcId="{033B6AD8-4A96-4282-933D-8D2F00679EFB}" destId="{514F995E-71B3-4BEE-BCBF-B914552904D7}" srcOrd="0" destOrd="2" presId="urn:microsoft.com/office/officeart/2005/8/layout/hList1"/>
    <dgm:cxn modelId="{EBCD6907-1443-4D80-99F9-6E115784B737}" srcId="{17F46E14-78DA-4CD2-8860-A12B0A116347}" destId="{481E5CE3-B554-4301-9210-70AAEECFD210}" srcOrd="0" destOrd="0" parTransId="{C0135E53-90D0-47D6-8AA5-4186190F5FE5}" sibTransId="{13EA2854-15D7-42B0-8A3A-AEDAB83BA958}"/>
    <dgm:cxn modelId="{9031B910-5661-458E-AF02-7F15FBCAD7C6}" srcId="{65D0AFBB-10B6-4FAF-A5DC-486B1FD748D9}" destId="{BBEAAE92-6F30-4159-9B8B-12F5BFACA52C}" srcOrd="2" destOrd="0" parTransId="{A5EC287C-F5A2-4F07-95CF-5FAAB69AA926}" sibTransId="{735CCC89-32B2-45F9-A25A-4E28FBB699AC}"/>
    <dgm:cxn modelId="{01F99A13-0BFC-47B0-8E68-A6362BE80B1D}" type="presOf" srcId="{6C9DFE05-5FD5-40F9-849C-0FE1D3E16BA8}" destId="{8CCBDD12-530C-41FF-9752-1083F27B9188}" srcOrd="0" destOrd="0" presId="urn:microsoft.com/office/officeart/2005/8/layout/hList1"/>
    <dgm:cxn modelId="{5F19D91B-4B5F-4E5A-8161-7BD293FC3A80}" type="presOf" srcId="{B5CA3A5F-C4AC-4186-8C42-1C97D434DBA2}" destId="{8478E946-137D-4C81-9D27-58697FCA25EE}" srcOrd="0" destOrd="2" presId="urn:microsoft.com/office/officeart/2005/8/layout/hList1"/>
    <dgm:cxn modelId="{DBA9EC1C-617D-4F74-A291-15F6277637C2}" type="presOf" srcId="{5CE37960-D0EA-48C6-B04E-D6129740F464}" destId="{8478E946-137D-4C81-9D27-58697FCA25EE}" srcOrd="0" destOrd="3" presId="urn:microsoft.com/office/officeart/2005/8/layout/hList1"/>
    <dgm:cxn modelId="{7433BD1E-02DD-45DD-864E-FDE202355099}" srcId="{17F46E14-78DA-4CD2-8860-A12B0A116347}" destId="{B5CA3A5F-C4AC-4186-8C42-1C97D434DBA2}" srcOrd="2" destOrd="0" parTransId="{FE2F0117-5DB3-4DAB-88E7-A0B85DDDC01A}" sibTransId="{0932E997-424A-4D50-8AA8-E0863AAF96A4}"/>
    <dgm:cxn modelId="{2D54171F-EFC7-4460-8EB5-DB68FF76500D}" type="presOf" srcId="{65D0AFBB-10B6-4FAF-A5DC-486B1FD748D9}" destId="{917AB676-A96D-4317-8545-A363BAAF3B2E}" srcOrd="0" destOrd="0" presId="urn:microsoft.com/office/officeart/2005/8/layout/hList1"/>
    <dgm:cxn modelId="{BA513D3C-A4E8-41A6-B28E-5D48D01C0846}" srcId="{BBEAAE92-6F30-4159-9B8B-12F5BFACA52C}" destId="{4FF592F2-57AF-4220-8E5C-5C6854E05A4A}" srcOrd="0" destOrd="0" parTransId="{FAC51011-C122-486C-AD40-7C0A331A1E10}" sibTransId="{AE857677-DA26-40FD-A276-FF813F1FAC32}"/>
    <dgm:cxn modelId="{37B86E62-32E8-4EA4-990F-EFAC3B9CFE74}" type="presOf" srcId="{5A16926C-B8AC-4EBD-8E3C-FD59F0F8ED27}" destId="{5FD12168-BEBC-4091-BC58-2872A9D66166}" srcOrd="0" destOrd="1" presId="urn:microsoft.com/office/officeart/2005/8/layout/hList1"/>
    <dgm:cxn modelId="{7609D242-F99F-47EB-BC94-F02EB7AD5F13}" srcId="{6C9DFE05-5FD5-40F9-849C-0FE1D3E16BA8}" destId="{033B6AD8-4A96-4282-933D-8D2F00679EFB}" srcOrd="2" destOrd="0" parTransId="{3B949201-C61A-461A-A263-E23B49D2D7A5}" sibTransId="{FC86E0A2-3F41-4553-8F1C-8CE0E4918628}"/>
    <dgm:cxn modelId="{9D56E269-1043-4C7E-AEF2-933F21191D1E}" type="presOf" srcId="{4FF592F2-57AF-4220-8E5C-5C6854E05A4A}" destId="{5FD12168-BEBC-4091-BC58-2872A9D66166}" srcOrd="0" destOrd="0" presId="urn:microsoft.com/office/officeart/2005/8/layout/hList1"/>
    <dgm:cxn modelId="{F103484C-9365-4613-B457-232BB72A412C}" srcId="{17F46E14-78DA-4CD2-8860-A12B0A116347}" destId="{C0079CD8-BA72-451A-86CB-FDF069621D1D}" srcOrd="1" destOrd="0" parTransId="{74DB7756-8CBD-4569-8C57-130C18A781D0}" sibTransId="{2782B285-E88D-4299-822B-861FF39D6940}"/>
    <dgm:cxn modelId="{5CCEDF6E-417E-4222-91F0-95B413517FCE}" srcId="{17F46E14-78DA-4CD2-8860-A12B0A116347}" destId="{5CE37960-D0EA-48C6-B04E-D6129740F464}" srcOrd="3" destOrd="0" parTransId="{946F216A-1E09-4DCF-A507-9334CE40F110}" sibTransId="{2F2A4D0C-9615-4AE4-9939-D6B0A75E1281}"/>
    <dgm:cxn modelId="{D621756F-BEAE-43E0-B636-7A1B09B0E8A8}" srcId="{6C9DFE05-5FD5-40F9-849C-0FE1D3E16BA8}" destId="{8E65922A-47F6-450F-94F7-31A25523DA64}" srcOrd="3" destOrd="0" parTransId="{56B64052-D944-4BCC-BBEC-727F2EE3331D}" sibTransId="{5F9EAAED-85B3-4E8A-A01B-D74873F97D2F}"/>
    <dgm:cxn modelId="{94D58B52-4868-473B-86BA-708F5CAA4C80}" srcId="{6C9DFE05-5FD5-40F9-849C-0FE1D3E16BA8}" destId="{54C51693-8C89-41F9-B58B-80F7AACAF091}" srcOrd="0" destOrd="0" parTransId="{FA20970C-C93D-45DD-A1E1-5D14C61DA16C}" sibTransId="{939C5E04-1473-4E4E-941D-68146F5C9198}"/>
    <dgm:cxn modelId="{7DE30256-8411-4AFE-A144-A26BCC4999B4}" type="presOf" srcId="{C0079CD8-BA72-451A-86CB-FDF069621D1D}" destId="{8478E946-137D-4C81-9D27-58697FCA25EE}" srcOrd="0" destOrd="1" presId="urn:microsoft.com/office/officeart/2005/8/layout/hList1"/>
    <dgm:cxn modelId="{B0E6777C-F53F-4429-8402-1AF8B7F97CE1}" srcId="{6C9DFE05-5FD5-40F9-849C-0FE1D3E16BA8}" destId="{5A7A6140-4A62-4C73-8766-E99898F8C1C7}" srcOrd="1" destOrd="0" parTransId="{3D0D38C9-5E4F-4313-9E2A-16CE9BA7D725}" sibTransId="{EDD8AF70-4C3D-4963-A2DB-8F340D1D8FEB}"/>
    <dgm:cxn modelId="{01837C7E-BCA8-4946-8577-4DB02D75951E}" srcId="{6C9DFE05-5FD5-40F9-849C-0FE1D3E16BA8}" destId="{9B13EA46-0E9C-4D45-B7D1-1BEC893C9046}" srcOrd="4" destOrd="0" parTransId="{91492AAD-1630-4CD9-BFE2-66774178CA2B}" sibTransId="{EB42D0BF-4DBC-43AB-85E9-DF71ADC2CFA1}"/>
    <dgm:cxn modelId="{E8794586-2E06-4CCA-BE46-410A00E5E2E6}" srcId="{BBEAAE92-6F30-4159-9B8B-12F5BFACA52C}" destId="{5A16926C-B8AC-4EBD-8E3C-FD59F0F8ED27}" srcOrd="1" destOrd="0" parTransId="{84B1C3F8-2963-412B-98D0-D60A17680C3C}" sibTransId="{44F2C11A-ABE9-477C-A9D2-4EAA931A853C}"/>
    <dgm:cxn modelId="{9324BD8D-B25A-4480-992D-55DB3CE3C46A}" srcId="{65D0AFBB-10B6-4FAF-A5DC-486B1FD748D9}" destId="{6C9DFE05-5FD5-40F9-849C-0FE1D3E16BA8}" srcOrd="1" destOrd="0" parTransId="{7AB335A3-9F45-4B91-B4A0-1A85ED99266C}" sibTransId="{C29A9880-AC70-4CBF-938C-FFD945EFA2B4}"/>
    <dgm:cxn modelId="{D3974E8E-16AE-4091-8242-96DE7B10223F}" type="presOf" srcId="{8E65922A-47F6-450F-94F7-31A25523DA64}" destId="{514F995E-71B3-4BEE-BCBF-B914552904D7}" srcOrd="0" destOrd="3" presId="urn:microsoft.com/office/officeart/2005/8/layout/hList1"/>
    <dgm:cxn modelId="{C65D5592-4010-4962-8DC7-35E69F0FA09C}" type="presOf" srcId="{1242602B-B257-4EF1-A659-84F9E692E8FB}" destId="{5FD12168-BEBC-4091-BC58-2872A9D66166}" srcOrd="0" destOrd="2" presId="urn:microsoft.com/office/officeart/2005/8/layout/hList1"/>
    <dgm:cxn modelId="{E2210693-5CDF-411B-9507-0757077FF462}" type="presOf" srcId="{481E5CE3-B554-4301-9210-70AAEECFD210}" destId="{8478E946-137D-4C81-9D27-58697FCA25EE}" srcOrd="0" destOrd="0" presId="urn:microsoft.com/office/officeart/2005/8/layout/hList1"/>
    <dgm:cxn modelId="{9DFC74A0-BCDC-4EDE-A623-D42108C4FFCE}" type="presOf" srcId="{17F46E14-78DA-4CD2-8860-A12B0A116347}" destId="{668CFC29-98C2-42E3-8756-0A26BBD472A5}" srcOrd="0" destOrd="0" presId="urn:microsoft.com/office/officeart/2005/8/layout/hList1"/>
    <dgm:cxn modelId="{467A78AA-C7D0-47FA-93C3-6F7A3E2A3034}" srcId="{BBEAAE92-6F30-4159-9B8B-12F5BFACA52C}" destId="{1242602B-B257-4EF1-A659-84F9E692E8FB}" srcOrd="2" destOrd="0" parTransId="{F7227E2E-064C-4610-ADD6-EC23628F09BD}" sibTransId="{A53FF105-5089-4549-8A17-32B62AD306C4}"/>
    <dgm:cxn modelId="{80FA13B6-A253-4E4E-91AD-0A333561DA0D}" srcId="{65D0AFBB-10B6-4FAF-A5DC-486B1FD748D9}" destId="{17F46E14-78DA-4CD2-8860-A12B0A116347}" srcOrd="0" destOrd="0" parTransId="{B0FA43D8-FC77-4C75-A38C-72EA4523533F}" sibTransId="{A1077BF1-3AE3-4334-B541-172C54330D5B}"/>
    <dgm:cxn modelId="{6BF317C1-E1CE-453A-8489-574A61A07EC2}" type="presOf" srcId="{5A7A6140-4A62-4C73-8766-E99898F8C1C7}" destId="{514F995E-71B3-4BEE-BCBF-B914552904D7}" srcOrd="0" destOrd="1" presId="urn:microsoft.com/office/officeart/2005/8/layout/hList1"/>
    <dgm:cxn modelId="{382E01D9-3C54-46BE-97DF-BEB272C5EF90}" type="presOf" srcId="{54C51693-8C89-41F9-B58B-80F7AACAF091}" destId="{514F995E-71B3-4BEE-BCBF-B914552904D7}" srcOrd="0" destOrd="0" presId="urn:microsoft.com/office/officeart/2005/8/layout/hList1"/>
    <dgm:cxn modelId="{C3AB70F7-E8F0-4DF3-A479-71F1A4C4F6E6}" type="presOf" srcId="{BBEAAE92-6F30-4159-9B8B-12F5BFACA52C}" destId="{F5F90324-DF68-4DEB-8F9C-3C2D67B62126}" srcOrd="0" destOrd="0" presId="urn:microsoft.com/office/officeart/2005/8/layout/hList1"/>
    <dgm:cxn modelId="{716F7F1A-263F-4589-8E56-384B25293E4F}" type="presParOf" srcId="{917AB676-A96D-4317-8545-A363BAAF3B2E}" destId="{56C0EEC9-EA47-4038-98E2-0BC93C6E8F0F}" srcOrd="0" destOrd="0" presId="urn:microsoft.com/office/officeart/2005/8/layout/hList1"/>
    <dgm:cxn modelId="{767751CE-329A-4803-8791-838070C97340}" type="presParOf" srcId="{56C0EEC9-EA47-4038-98E2-0BC93C6E8F0F}" destId="{668CFC29-98C2-42E3-8756-0A26BBD472A5}" srcOrd="0" destOrd="0" presId="urn:microsoft.com/office/officeart/2005/8/layout/hList1"/>
    <dgm:cxn modelId="{3C842AA5-E8EC-46D7-89F7-981B79F152F8}" type="presParOf" srcId="{56C0EEC9-EA47-4038-98E2-0BC93C6E8F0F}" destId="{8478E946-137D-4C81-9D27-58697FCA25EE}" srcOrd="1" destOrd="0" presId="urn:microsoft.com/office/officeart/2005/8/layout/hList1"/>
    <dgm:cxn modelId="{5B388C3A-111A-463C-BF2B-51EDEF9F8A01}" type="presParOf" srcId="{917AB676-A96D-4317-8545-A363BAAF3B2E}" destId="{5B415A39-B2F7-4F8E-A28B-C48E62873897}" srcOrd="1" destOrd="0" presId="urn:microsoft.com/office/officeart/2005/8/layout/hList1"/>
    <dgm:cxn modelId="{8A69BDAC-9D8C-486A-B87B-9FE5C6C5369D}" type="presParOf" srcId="{917AB676-A96D-4317-8545-A363BAAF3B2E}" destId="{9C63D4E5-2B6A-4EC3-861C-024123522906}" srcOrd="2" destOrd="0" presId="urn:microsoft.com/office/officeart/2005/8/layout/hList1"/>
    <dgm:cxn modelId="{9635A5F2-F745-4D7C-9D6B-49017D20C931}" type="presParOf" srcId="{9C63D4E5-2B6A-4EC3-861C-024123522906}" destId="{8CCBDD12-530C-41FF-9752-1083F27B9188}" srcOrd="0" destOrd="0" presId="urn:microsoft.com/office/officeart/2005/8/layout/hList1"/>
    <dgm:cxn modelId="{82D3FDCF-BD9A-4769-81DF-494E6C0EF203}" type="presParOf" srcId="{9C63D4E5-2B6A-4EC3-861C-024123522906}" destId="{514F995E-71B3-4BEE-BCBF-B914552904D7}" srcOrd="1" destOrd="0" presId="urn:microsoft.com/office/officeart/2005/8/layout/hList1"/>
    <dgm:cxn modelId="{AD79DB11-4AE2-41EB-9AE6-F2EE79B266BD}" type="presParOf" srcId="{917AB676-A96D-4317-8545-A363BAAF3B2E}" destId="{0F8353ED-BF8A-41BE-8A24-AFFB157682A8}" srcOrd="3" destOrd="0" presId="urn:microsoft.com/office/officeart/2005/8/layout/hList1"/>
    <dgm:cxn modelId="{3A347857-D1F8-4CA2-97A9-E3751F93DE4B}" type="presParOf" srcId="{917AB676-A96D-4317-8545-A363BAAF3B2E}" destId="{6AD2E9FB-495F-4781-BEC3-3E38F4046BED}" srcOrd="4" destOrd="0" presId="urn:microsoft.com/office/officeart/2005/8/layout/hList1"/>
    <dgm:cxn modelId="{A21B8B02-37B8-414A-A6D1-75A6881ABDE8}" type="presParOf" srcId="{6AD2E9FB-495F-4781-BEC3-3E38F4046BED}" destId="{F5F90324-DF68-4DEB-8F9C-3C2D67B62126}" srcOrd="0" destOrd="0" presId="urn:microsoft.com/office/officeart/2005/8/layout/hList1"/>
    <dgm:cxn modelId="{159D8FF7-8DD6-4870-BE8C-F0C5F35F8257}" type="presParOf" srcId="{6AD2E9FB-495F-4781-BEC3-3E38F4046BED}" destId="{5FD12168-BEBC-4091-BC58-2872A9D661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E84D6-2B0F-48E2-9190-15AC5086AAA5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E859B911-8A81-44BA-80C0-BBF3FE4C9976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Гуру и его последователь</a:t>
          </a:r>
        </a:p>
      </dgm:t>
    </dgm:pt>
    <dgm:pt modelId="{7F514D02-C949-41DD-A34B-6204416072E3}" type="parTrans" cxnId="{FC6261EA-5A01-4F2F-804E-8EB7D39945EB}">
      <dgm:prSet/>
      <dgm:spPr/>
      <dgm:t>
        <a:bodyPr/>
        <a:lstStyle/>
        <a:p>
          <a:endParaRPr lang="ru-RU"/>
        </a:p>
      </dgm:t>
    </dgm:pt>
    <dgm:pt modelId="{8B247A81-78DF-4AA6-9169-287198D555D6}" type="sibTrans" cxnId="{FC6261EA-5A01-4F2F-804E-8EB7D39945EB}">
      <dgm:prSet/>
      <dgm:spPr/>
      <dgm:t>
        <a:bodyPr/>
        <a:lstStyle/>
        <a:p>
          <a:endParaRPr lang="ru-RU"/>
        </a:p>
      </dgm:t>
    </dgm:pt>
    <dgm:pt modelId="{C6E49B9E-3B40-4F44-BEBC-71F7FC3BFCB3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 и подмастерье</a:t>
          </a:r>
        </a:p>
      </dgm:t>
    </dgm:pt>
    <dgm:pt modelId="{23A7665B-8FC0-4C09-A6E1-DE3BB57388A7}" type="parTrans" cxnId="{FCEF0192-26A8-45A2-BAE1-7DCF9A856204}">
      <dgm:prSet/>
      <dgm:spPr/>
      <dgm:t>
        <a:bodyPr/>
        <a:lstStyle/>
        <a:p>
          <a:endParaRPr lang="ru-RU"/>
        </a:p>
      </dgm:t>
    </dgm:pt>
    <dgm:pt modelId="{8CFCC409-A329-4CD1-9390-B7BCB83377C7}" type="sibTrans" cxnId="{FCEF0192-26A8-45A2-BAE1-7DCF9A856204}">
      <dgm:prSet/>
      <dgm:spPr/>
      <dgm:t>
        <a:bodyPr/>
        <a:lstStyle/>
        <a:p>
          <a:endParaRPr lang="ru-RU"/>
        </a:p>
      </dgm:t>
    </dgm:pt>
    <dgm:pt modelId="{0E81905A-445B-442A-8050-C3998FCC40BE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тандем</a:t>
          </a:r>
        </a:p>
      </dgm:t>
    </dgm:pt>
    <dgm:pt modelId="{3F49AA9E-789A-4BA3-AC53-1F17DBD81675}" type="parTrans" cxnId="{669238B9-E23D-4E74-BD9F-CEDE7673D48D}">
      <dgm:prSet/>
      <dgm:spPr/>
      <dgm:t>
        <a:bodyPr/>
        <a:lstStyle/>
        <a:p>
          <a:endParaRPr lang="ru-RU"/>
        </a:p>
      </dgm:t>
    </dgm:pt>
    <dgm:pt modelId="{D591DB11-3FCA-49F1-B7CC-F1314A1C6B36}" type="sibTrans" cxnId="{669238B9-E23D-4E74-BD9F-CEDE7673D48D}">
      <dgm:prSet/>
      <dgm:spPr/>
      <dgm:t>
        <a:bodyPr/>
        <a:lstStyle/>
        <a:p>
          <a:endParaRPr lang="ru-RU"/>
        </a:p>
      </dgm:t>
    </dgm:pt>
    <dgm:pt modelId="{B2161B98-2750-4D64-896E-D7FB7750C16B}" type="pres">
      <dgm:prSet presAssocID="{D00E84D6-2B0F-48E2-9190-15AC5086AAA5}" presName="linearFlow" presStyleCnt="0">
        <dgm:presLayoutVars>
          <dgm:dir/>
          <dgm:resizeHandles val="exact"/>
        </dgm:presLayoutVars>
      </dgm:prSet>
      <dgm:spPr/>
    </dgm:pt>
    <dgm:pt modelId="{315B3EB6-2EDB-4565-A08F-FDF56475C911}" type="pres">
      <dgm:prSet presAssocID="{E859B911-8A81-44BA-80C0-BBF3FE4C9976}" presName="composite" presStyleCnt="0"/>
      <dgm:spPr/>
    </dgm:pt>
    <dgm:pt modelId="{BD3E68FE-88CE-4641-BAC9-AD1360EB337D}" type="pres">
      <dgm:prSet presAssocID="{E859B911-8A81-44BA-80C0-BBF3FE4C9976}" presName="imgShp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8F9DCEBC-CDED-4F2E-903D-64C965F2107A}" type="pres">
      <dgm:prSet presAssocID="{E859B911-8A81-44BA-80C0-BBF3FE4C9976}" presName="txShp" presStyleLbl="node1" presStyleIdx="0" presStyleCnt="3">
        <dgm:presLayoutVars>
          <dgm:bulletEnabled val="1"/>
        </dgm:presLayoutVars>
      </dgm:prSet>
      <dgm:spPr/>
    </dgm:pt>
    <dgm:pt modelId="{E3D4185A-B84B-45A0-B77F-7F2D957A0BD8}" type="pres">
      <dgm:prSet presAssocID="{8B247A81-78DF-4AA6-9169-287198D555D6}" presName="spacing" presStyleCnt="0"/>
      <dgm:spPr/>
    </dgm:pt>
    <dgm:pt modelId="{E260887E-D694-4726-BED4-E0CCC3D19F4E}" type="pres">
      <dgm:prSet presAssocID="{C6E49B9E-3B40-4F44-BEBC-71F7FC3BFCB3}" presName="composite" presStyleCnt="0"/>
      <dgm:spPr/>
    </dgm:pt>
    <dgm:pt modelId="{0016C52C-C546-41FD-944C-F66E1D59511B}" type="pres">
      <dgm:prSet presAssocID="{C6E49B9E-3B40-4F44-BEBC-71F7FC3BFCB3}" presName="imgShp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</dgm:spPr>
    </dgm:pt>
    <dgm:pt modelId="{A074E9B5-73EF-4BAB-A33A-2B22CB783726}" type="pres">
      <dgm:prSet presAssocID="{C6E49B9E-3B40-4F44-BEBC-71F7FC3BFCB3}" presName="txShp" presStyleLbl="node1" presStyleIdx="1" presStyleCnt="3">
        <dgm:presLayoutVars>
          <dgm:bulletEnabled val="1"/>
        </dgm:presLayoutVars>
      </dgm:prSet>
      <dgm:spPr/>
    </dgm:pt>
    <dgm:pt modelId="{CAAAA799-1D5F-4241-9415-1E4BF921FD3F}" type="pres">
      <dgm:prSet presAssocID="{8CFCC409-A329-4CD1-9390-B7BCB83377C7}" presName="spacing" presStyleCnt="0"/>
      <dgm:spPr/>
    </dgm:pt>
    <dgm:pt modelId="{E8B377CC-8040-44BE-868A-B3C9C5A6B6FA}" type="pres">
      <dgm:prSet presAssocID="{0E81905A-445B-442A-8050-C3998FCC40BE}" presName="composite" presStyleCnt="0"/>
      <dgm:spPr/>
    </dgm:pt>
    <dgm:pt modelId="{545871D3-BF79-467A-9CA9-7907C0EEB3BA}" type="pres">
      <dgm:prSet presAssocID="{0E81905A-445B-442A-8050-C3998FCC40BE}" presName="imgShp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4DBE872-A297-4CAA-98FB-247731920E93}" type="pres">
      <dgm:prSet presAssocID="{0E81905A-445B-442A-8050-C3998FCC40BE}" presName="txShp" presStyleLbl="node1" presStyleIdx="2" presStyleCnt="3">
        <dgm:presLayoutVars>
          <dgm:bulletEnabled val="1"/>
        </dgm:presLayoutVars>
      </dgm:prSet>
      <dgm:spPr/>
    </dgm:pt>
  </dgm:ptLst>
  <dgm:cxnLst>
    <dgm:cxn modelId="{0853BB30-BD14-4D69-A217-95BCC2384512}" type="presOf" srcId="{D00E84D6-2B0F-48E2-9190-15AC5086AAA5}" destId="{B2161B98-2750-4D64-896E-D7FB7750C16B}" srcOrd="0" destOrd="0" presId="urn:microsoft.com/office/officeart/2005/8/layout/vList3"/>
    <dgm:cxn modelId="{1CDAED75-88AE-4B95-9FF4-17BD644C115E}" type="presOf" srcId="{C6E49B9E-3B40-4F44-BEBC-71F7FC3BFCB3}" destId="{A074E9B5-73EF-4BAB-A33A-2B22CB783726}" srcOrd="0" destOrd="0" presId="urn:microsoft.com/office/officeart/2005/8/layout/vList3"/>
    <dgm:cxn modelId="{87B44F77-75B6-407A-88FD-06CDD2833E99}" type="presOf" srcId="{0E81905A-445B-442A-8050-C3998FCC40BE}" destId="{14DBE872-A297-4CAA-98FB-247731920E93}" srcOrd="0" destOrd="0" presId="urn:microsoft.com/office/officeart/2005/8/layout/vList3"/>
    <dgm:cxn modelId="{FCEF0192-26A8-45A2-BAE1-7DCF9A856204}" srcId="{D00E84D6-2B0F-48E2-9190-15AC5086AAA5}" destId="{C6E49B9E-3B40-4F44-BEBC-71F7FC3BFCB3}" srcOrd="1" destOrd="0" parTransId="{23A7665B-8FC0-4C09-A6E1-DE3BB57388A7}" sibTransId="{8CFCC409-A329-4CD1-9390-B7BCB83377C7}"/>
    <dgm:cxn modelId="{669238B9-E23D-4E74-BD9F-CEDE7673D48D}" srcId="{D00E84D6-2B0F-48E2-9190-15AC5086AAA5}" destId="{0E81905A-445B-442A-8050-C3998FCC40BE}" srcOrd="2" destOrd="0" parTransId="{3F49AA9E-789A-4BA3-AC53-1F17DBD81675}" sibTransId="{D591DB11-3FCA-49F1-B7CC-F1314A1C6B36}"/>
    <dgm:cxn modelId="{FC6261EA-5A01-4F2F-804E-8EB7D39945EB}" srcId="{D00E84D6-2B0F-48E2-9190-15AC5086AAA5}" destId="{E859B911-8A81-44BA-80C0-BBF3FE4C9976}" srcOrd="0" destOrd="0" parTransId="{7F514D02-C949-41DD-A34B-6204416072E3}" sibTransId="{8B247A81-78DF-4AA6-9169-287198D555D6}"/>
    <dgm:cxn modelId="{0E1738EC-837A-4AF4-99AE-92DE137C3D1E}" type="presOf" srcId="{E859B911-8A81-44BA-80C0-BBF3FE4C9976}" destId="{8F9DCEBC-CDED-4F2E-903D-64C965F2107A}" srcOrd="0" destOrd="0" presId="urn:microsoft.com/office/officeart/2005/8/layout/vList3"/>
    <dgm:cxn modelId="{CF751BA9-5E1B-4AB7-BF34-380548602019}" type="presParOf" srcId="{B2161B98-2750-4D64-896E-D7FB7750C16B}" destId="{315B3EB6-2EDB-4565-A08F-FDF56475C911}" srcOrd="0" destOrd="0" presId="urn:microsoft.com/office/officeart/2005/8/layout/vList3"/>
    <dgm:cxn modelId="{1813FF24-CC75-426B-8E6A-515F11C6779E}" type="presParOf" srcId="{315B3EB6-2EDB-4565-A08F-FDF56475C911}" destId="{BD3E68FE-88CE-4641-BAC9-AD1360EB337D}" srcOrd="0" destOrd="0" presId="urn:microsoft.com/office/officeart/2005/8/layout/vList3"/>
    <dgm:cxn modelId="{79E12B4D-A1E1-4DA5-8B3A-E2E9D0EA535A}" type="presParOf" srcId="{315B3EB6-2EDB-4565-A08F-FDF56475C911}" destId="{8F9DCEBC-CDED-4F2E-903D-64C965F2107A}" srcOrd="1" destOrd="0" presId="urn:microsoft.com/office/officeart/2005/8/layout/vList3"/>
    <dgm:cxn modelId="{B090058D-4C02-41EB-B3B6-2855ADA921F8}" type="presParOf" srcId="{B2161B98-2750-4D64-896E-D7FB7750C16B}" destId="{E3D4185A-B84B-45A0-B77F-7F2D957A0BD8}" srcOrd="1" destOrd="0" presId="urn:microsoft.com/office/officeart/2005/8/layout/vList3"/>
    <dgm:cxn modelId="{17B962DF-F044-4099-8B96-0EDA829F2F5E}" type="presParOf" srcId="{B2161B98-2750-4D64-896E-D7FB7750C16B}" destId="{E260887E-D694-4726-BED4-E0CCC3D19F4E}" srcOrd="2" destOrd="0" presId="urn:microsoft.com/office/officeart/2005/8/layout/vList3"/>
    <dgm:cxn modelId="{1B9298DB-9547-4D5D-883D-EDB5116309AC}" type="presParOf" srcId="{E260887E-D694-4726-BED4-E0CCC3D19F4E}" destId="{0016C52C-C546-41FD-944C-F66E1D59511B}" srcOrd="0" destOrd="0" presId="urn:microsoft.com/office/officeart/2005/8/layout/vList3"/>
    <dgm:cxn modelId="{080C57FB-E1D9-43A5-B6D6-5F03DA44C3D6}" type="presParOf" srcId="{E260887E-D694-4726-BED4-E0CCC3D19F4E}" destId="{A074E9B5-73EF-4BAB-A33A-2B22CB783726}" srcOrd="1" destOrd="0" presId="urn:microsoft.com/office/officeart/2005/8/layout/vList3"/>
    <dgm:cxn modelId="{6BF43165-8901-4825-8BE6-C14A16F8749F}" type="presParOf" srcId="{B2161B98-2750-4D64-896E-D7FB7750C16B}" destId="{CAAAA799-1D5F-4241-9415-1E4BF921FD3F}" srcOrd="3" destOrd="0" presId="urn:microsoft.com/office/officeart/2005/8/layout/vList3"/>
    <dgm:cxn modelId="{65FAC0E7-B314-4632-9E4D-F6FB2D4C3265}" type="presParOf" srcId="{B2161B98-2750-4D64-896E-D7FB7750C16B}" destId="{E8B377CC-8040-44BE-868A-B3C9C5A6B6FA}" srcOrd="4" destOrd="0" presId="urn:microsoft.com/office/officeart/2005/8/layout/vList3"/>
    <dgm:cxn modelId="{EC9659BD-0E57-4C0E-829F-6469AB7C4A18}" type="presParOf" srcId="{E8B377CC-8040-44BE-868A-B3C9C5A6B6FA}" destId="{545871D3-BF79-467A-9CA9-7907C0EEB3BA}" srcOrd="0" destOrd="0" presId="urn:microsoft.com/office/officeart/2005/8/layout/vList3"/>
    <dgm:cxn modelId="{02B679B3-DAC6-42DF-B0E6-828A0BE71D69}" type="presParOf" srcId="{E8B377CC-8040-44BE-868A-B3C9C5A6B6FA}" destId="{14DBE872-A297-4CAA-98FB-247731920E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BEEA5-D5D7-47A8-AD1E-75D3206D4C33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3B7EB20C-CD3B-498E-ACD7-853EE4A1146E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«Гуру и его последователь»</a:t>
          </a:r>
        </a:p>
      </dgm:t>
    </dgm:pt>
    <dgm:pt modelId="{8FC4A09A-64B9-4F46-9B76-E93B25CCC20C}" type="parTrans" cxnId="{E6073704-AC5B-49D7-9133-581196247399}">
      <dgm:prSet/>
      <dgm:spPr/>
      <dgm:t>
        <a:bodyPr/>
        <a:lstStyle/>
        <a:p>
          <a:endParaRPr lang="ru-RU"/>
        </a:p>
      </dgm:t>
    </dgm:pt>
    <dgm:pt modelId="{8C1FE5AB-1D17-4165-8C54-11DAF01D0795}" type="sibTrans" cxnId="{E6073704-AC5B-49D7-9133-581196247399}">
      <dgm:prSet/>
      <dgm:spPr/>
      <dgm:t>
        <a:bodyPr/>
        <a:lstStyle/>
        <a:p>
          <a:endParaRPr lang="ru-RU"/>
        </a:p>
      </dgm:t>
    </dgm:pt>
    <dgm:pt modelId="{27451A56-9D5A-4375-A24F-7B222B31853D}" type="pres">
      <dgm:prSet presAssocID="{F02BEEA5-D5D7-47A8-AD1E-75D3206D4C33}" presName="linearFlow" presStyleCnt="0">
        <dgm:presLayoutVars>
          <dgm:dir/>
          <dgm:resizeHandles val="exact"/>
        </dgm:presLayoutVars>
      </dgm:prSet>
      <dgm:spPr/>
    </dgm:pt>
    <dgm:pt modelId="{AA349340-4DCF-4688-8916-1C69367E00DA}" type="pres">
      <dgm:prSet presAssocID="{3B7EB20C-CD3B-498E-ACD7-853EE4A1146E}" presName="composite" presStyleCnt="0"/>
      <dgm:spPr/>
    </dgm:pt>
    <dgm:pt modelId="{D4E45FE0-3D71-4B6F-AF5C-4CC92901F0A3}" type="pres">
      <dgm:prSet presAssocID="{3B7EB20C-CD3B-498E-ACD7-853EE4A1146E}" presName="imgShp" presStyleLbl="fgImgPlace1" presStyleIdx="0" presStyleCnt="1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29948A44-D512-4303-862B-14CCD17C9462}" type="pres">
      <dgm:prSet presAssocID="{3B7EB20C-CD3B-498E-ACD7-853EE4A1146E}" presName="txShp" presStyleLbl="node1" presStyleIdx="0" presStyleCnt="1" custLinFactNeighborX="-354" custLinFactNeighborY="16026">
        <dgm:presLayoutVars>
          <dgm:bulletEnabled val="1"/>
        </dgm:presLayoutVars>
      </dgm:prSet>
      <dgm:spPr/>
    </dgm:pt>
  </dgm:ptLst>
  <dgm:cxnLst>
    <dgm:cxn modelId="{E6073704-AC5B-49D7-9133-581196247399}" srcId="{F02BEEA5-D5D7-47A8-AD1E-75D3206D4C33}" destId="{3B7EB20C-CD3B-498E-ACD7-853EE4A1146E}" srcOrd="0" destOrd="0" parTransId="{8FC4A09A-64B9-4F46-9B76-E93B25CCC20C}" sibTransId="{8C1FE5AB-1D17-4165-8C54-11DAF01D0795}"/>
    <dgm:cxn modelId="{6349AD6A-02D7-49BC-B3EE-862F5B847B61}" type="presOf" srcId="{F02BEEA5-D5D7-47A8-AD1E-75D3206D4C33}" destId="{27451A56-9D5A-4375-A24F-7B222B31853D}" srcOrd="0" destOrd="0" presId="urn:microsoft.com/office/officeart/2005/8/layout/vList3"/>
    <dgm:cxn modelId="{EC0950BF-7376-42AA-A476-4BC166855C7F}" type="presOf" srcId="{3B7EB20C-CD3B-498E-ACD7-853EE4A1146E}" destId="{29948A44-D512-4303-862B-14CCD17C9462}" srcOrd="0" destOrd="0" presId="urn:microsoft.com/office/officeart/2005/8/layout/vList3"/>
    <dgm:cxn modelId="{DDAAFD9E-299A-4923-857B-37E60E8EE3A9}" type="presParOf" srcId="{27451A56-9D5A-4375-A24F-7B222B31853D}" destId="{AA349340-4DCF-4688-8916-1C69367E00DA}" srcOrd="0" destOrd="0" presId="urn:microsoft.com/office/officeart/2005/8/layout/vList3"/>
    <dgm:cxn modelId="{CE13B1A0-FE6B-41EC-9434-82720BB89E76}" type="presParOf" srcId="{AA349340-4DCF-4688-8916-1C69367E00DA}" destId="{D4E45FE0-3D71-4B6F-AF5C-4CC92901F0A3}" srcOrd="0" destOrd="0" presId="urn:microsoft.com/office/officeart/2005/8/layout/vList3"/>
    <dgm:cxn modelId="{C1C4E8CB-0779-4574-A7F2-B492FA3E56B8}" type="presParOf" srcId="{AA349340-4DCF-4688-8916-1C69367E00DA}" destId="{29948A44-D512-4303-862B-14CCD17C94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28EAB-8A0B-4D60-A9D9-336AE42D8DB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9523DC05-131C-481A-A551-36A664E112EE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«Мастер и подмастерье»</a:t>
          </a:r>
        </a:p>
      </dgm:t>
    </dgm:pt>
    <dgm:pt modelId="{A2881ACA-3DC9-4AF9-9672-5EA8F3DE9A16}" type="parTrans" cxnId="{06BC393E-52C0-4B68-8671-6C271C639637}">
      <dgm:prSet/>
      <dgm:spPr/>
      <dgm:t>
        <a:bodyPr/>
        <a:lstStyle/>
        <a:p>
          <a:endParaRPr lang="ru-RU"/>
        </a:p>
      </dgm:t>
    </dgm:pt>
    <dgm:pt modelId="{DB14408C-65B9-4E2A-A29A-F76324D26565}" type="sibTrans" cxnId="{06BC393E-52C0-4B68-8671-6C271C639637}">
      <dgm:prSet/>
      <dgm:spPr/>
      <dgm:t>
        <a:bodyPr/>
        <a:lstStyle/>
        <a:p>
          <a:endParaRPr lang="ru-RU"/>
        </a:p>
      </dgm:t>
    </dgm:pt>
    <dgm:pt modelId="{BCB3146F-5800-415A-9490-1D683C3D1FD1}" type="pres">
      <dgm:prSet presAssocID="{18528EAB-8A0B-4D60-A9D9-336AE42D8DBF}" presName="linearFlow" presStyleCnt="0">
        <dgm:presLayoutVars>
          <dgm:dir/>
          <dgm:resizeHandles val="exact"/>
        </dgm:presLayoutVars>
      </dgm:prSet>
      <dgm:spPr/>
    </dgm:pt>
    <dgm:pt modelId="{254C9930-87A4-44C9-88D4-BBDA851BB9F7}" type="pres">
      <dgm:prSet presAssocID="{9523DC05-131C-481A-A551-36A664E112EE}" presName="composite" presStyleCnt="0"/>
      <dgm:spPr/>
    </dgm:pt>
    <dgm:pt modelId="{9AB72E0C-8EFF-4C7D-9ABB-38FE340E69E5}" type="pres">
      <dgm:prSet presAssocID="{9523DC05-131C-481A-A551-36A664E112EE}" presName="imgShp" presStyleLbl="fgImgPlace1" presStyleIdx="0" presStyleCnt="1" custLinFactNeighborX="3805" custLinFactNeighborY="761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</dgm:spPr>
    </dgm:pt>
    <dgm:pt modelId="{C671625A-06EB-4757-9127-75C2F31AE540}" type="pres">
      <dgm:prSet presAssocID="{9523DC05-131C-481A-A551-36A664E112EE}" presName="txShp" presStyleLbl="node1" presStyleIdx="0" presStyleCnt="1" custLinFactNeighborX="-1147" custLinFactNeighborY="17575">
        <dgm:presLayoutVars>
          <dgm:bulletEnabled val="1"/>
        </dgm:presLayoutVars>
      </dgm:prSet>
      <dgm:spPr/>
    </dgm:pt>
  </dgm:ptLst>
  <dgm:cxnLst>
    <dgm:cxn modelId="{D2DE8227-732C-4A27-8600-784909E7EF8A}" type="presOf" srcId="{18528EAB-8A0B-4D60-A9D9-336AE42D8DBF}" destId="{BCB3146F-5800-415A-9490-1D683C3D1FD1}" srcOrd="0" destOrd="0" presId="urn:microsoft.com/office/officeart/2005/8/layout/vList3"/>
    <dgm:cxn modelId="{06BC393E-52C0-4B68-8671-6C271C639637}" srcId="{18528EAB-8A0B-4D60-A9D9-336AE42D8DBF}" destId="{9523DC05-131C-481A-A551-36A664E112EE}" srcOrd="0" destOrd="0" parTransId="{A2881ACA-3DC9-4AF9-9672-5EA8F3DE9A16}" sibTransId="{DB14408C-65B9-4E2A-A29A-F76324D26565}"/>
    <dgm:cxn modelId="{AE0DAFA2-7EA3-4C74-BC4C-170FF227EB8F}" type="presOf" srcId="{9523DC05-131C-481A-A551-36A664E112EE}" destId="{C671625A-06EB-4757-9127-75C2F31AE540}" srcOrd="0" destOrd="0" presId="urn:microsoft.com/office/officeart/2005/8/layout/vList3"/>
    <dgm:cxn modelId="{57573289-4758-4B14-A3D8-FFE2217CA529}" type="presParOf" srcId="{BCB3146F-5800-415A-9490-1D683C3D1FD1}" destId="{254C9930-87A4-44C9-88D4-BBDA851BB9F7}" srcOrd="0" destOrd="0" presId="urn:microsoft.com/office/officeart/2005/8/layout/vList3"/>
    <dgm:cxn modelId="{2605A200-467D-4194-AD84-6B5F429F021E}" type="presParOf" srcId="{254C9930-87A4-44C9-88D4-BBDA851BB9F7}" destId="{9AB72E0C-8EFF-4C7D-9ABB-38FE340E69E5}" srcOrd="0" destOrd="0" presId="urn:microsoft.com/office/officeart/2005/8/layout/vList3"/>
    <dgm:cxn modelId="{8967B365-7CC4-4CDC-9ECF-81403408783D}" type="presParOf" srcId="{254C9930-87A4-44C9-88D4-BBDA851BB9F7}" destId="{C671625A-06EB-4757-9127-75C2F31AE5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2742E-A9B6-4FC3-A738-5FF5F7E746D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0788C1CA-65E8-4DC6-9C37-306268EC9E03}">
      <dgm:prSet phldrT="[Текст]" custT="1"/>
      <dgm:spPr/>
      <dgm:t>
        <a:bodyPr/>
        <a:lstStyle/>
        <a:p>
          <a:r>
            <a: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«Творческий тандем»</a:t>
          </a:r>
        </a:p>
      </dgm:t>
    </dgm:pt>
    <dgm:pt modelId="{3CD24BE3-F1B8-4FEA-9943-235033DB92DC}" type="parTrans" cxnId="{156D5086-532B-4233-B29C-38CE0C430510}">
      <dgm:prSet/>
      <dgm:spPr/>
      <dgm:t>
        <a:bodyPr/>
        <a:lstStyle/>
        <a:p>
          <a:endParaRPr lang="ru-RU"/>
        </a:p>
      </dgm:t>
    </dgm:pt>
    <dgm:pt modelId="{20568C3F-D55E-4EC1-954D-A53AB832A2E8}" type="sibTrans" cxnId="{156D5086-532B-4233-B29C-38CE0C430510}">
      <dgm:prSet/>
      <dgm:spPr/>
      <dgm:t>
        <a:bodyPr/>
        <a:lstStyle/>
        <a:p>
          <a:endParaRPr lang="ru-RU"/>
        </a:p>
      </dgm:t>
    </dgm:pt>
    <dgm:pt modelId="{C1D6605A-BE8B-40C2-9A80-761B3E819509}" type="pres">
      <dgm:prSet presAssocID="{EF52742E-A9B6-4FC3-A738-5FF5F7E746DA}" presName="linearFlow" presStyleCnt="0">
        <dgm:presLayoutVars>
          <dgm:dir/>
          <dgm:resizeHandles val="exact"/>
        </dgm:presLayoutVars>
      </dgm:prSet>
      <dgm:spPr/>
    </dgm:pt>
    <dgm:pt modelId="{832173BB-49E5-498A-9CC9-05A070F2C189}" type="pres">
      <dgm:prSet presAssocID="{0788C1CA-65E8-4DC6-9C37-306268EC9E03}" presName="composite" presStyleCnt="0"/>
      <dgm:spPr/>
    </dgm:pt>
    <dgm:pt modelId="{A164F386-CDB0-4AA0-8B0B-1133A659EDB5}" type="pres">
      <dgm:prSet presAssocID="{0788C1CA-65E8-4DC6-9C37-306268EC9E03}" presName="imgShp" presStyleLbl="fgImgPlace1" presStyleIdx="0" presStyleCnt="1" custScaleX="98406" custLinFactNeighborX="-3896" custLinFactNeighborY="-129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9FC031-EFF4-4363-BD65-B0A6190348CA}" type="pres">
      <dgm:prSet presAssocID="{0788C1CA-65E8-4DC6-9C37-306268EC9E03}" presName="txShp" presStyleLbl="node1" presStyleIdx="0" presStyleCnt="1" custLinFactNeighborX="-573" custLinFactNeighborY="1355">
        <dgm:presLayoutVars>
          <dgm:bulletEnabled val="1"/>
        </dgm:presLayoutVars>
      </dgm:prSet>
      <dgm:spPr/>
    </dgm:pt>
  </dgm:ptLst>
  <dgm:cxnLst>
    <dgm:cxn modelId="{23E22077-793F-4747-B585-DDC399D72566}" type="presOf" srcId="{0788C1CA-65E8-4DC6-9C37-306268EC9E03}" destId="{009FC031-EFF4-4363-BD65-B0A6190348CA}" srcOrd="0" destOrd="0" presId="urn:microsoft.com/office/officeart/2005/8/layout/vList3"/>
    <dgm:cxn modelId="{156D5086-532B-4233-B29C-38CE0C430510}" srcId="{EF52742E-A9B6-4FC3-A738-5FF5F7E746DA}" destId="{0788C1CA-65E8-4DC6-9C37-306268EC9E03}" srcOrd="0" destOrd="0" parTransId="{3CD24BE3-F1B8-4FEA-9943-235033DB92DC}" sibTransId="{20568C3F-D55E-4EC1-954D-A53AB832A2E8}"/>
    <dgm:cxn modelId="{DE6BADF6-C613-49AD-AEAE-30CE49070EE1}" type="presOf" srcId="{EF52742E-A9B6-4FC3-A738-5FF5F7E746DA}" destId="{C1D6605A-BE8B-40C2-9A80-761B3E819509}" srcOrd="0" destOrd="0" presId="urn:microsoft.com/office/officeart/2005/8/layout/vList3"/>
    <dgm:cxn modelId="{8480888C-43A7-4AC7-8DB1-D5EFF6EA0A49}" type="presParOf" srcId="{C1D6605A-BE8B-40C2-9A80-761B3E819509}" destId="{832173BB-49E5-498A-9CC9-05A070F2C189}" srcOrd="0" destOrd="0" presId="urn:microsoft.com/office/officeart/2005/8/layout/vList3"/>
    <dgm:cxn modelId="{EF681C4A-671A-461D-B3B0-611E8C180AF8}" type="presParOf" srcId="{832173BB-49E5-498A-9CC9-05A070F2C189}" destId="{A164F386-CDB0-4AA0-8B0B-1133A659EDB5}" srcOrd="0" destOrd="0" presId="urn:microsoft.com/office/officeart/2005/8/layout/vList3"/>
    <dgm:cxn modelId="{77F79B9E-3D7F-4615-8EDC-8B83BC4035DD}" type="presParOf" srcId="{832173BB-49E5-498A-9CC9-05A070F2C189}" destId="{009FC031-EFF4-4363-BD65-B0A6190348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A16EEA-9107-41A5-9176-6ED02C1F5070}" type="doc">
      <dgm:prSet loTypeId="urn:microsoft.com/office/officeart/2005/8/layout/arrow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A186A7-FA86-4BCD-8171-7EBA65DB5EC8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Опытный специалист</a:t>
          </a:r>
        </a:p>
      </dgm:t>
    </dgm:pt>
    <dgm:pt modelId="{F4EDF73B-2039-4D7E-846F-A6DBC4983A98}" type="parTrans" cxnId="{67A0C1E8-C1AE-47B0-96CE-1DA2630ACC28}">
      <dgm:prSet/>
      <dgm:spPr/>
      <dgm:t>
        <a:bodyPr/>
        <a:lstStyle/>
        <a:p>
          <a:endParaRPr lang="ru-RU"/>
        </a:p>
      </dgm:t>
    </dgm:pt>
    <dgm:pt modelId="{4F70E2F9-80B3-4114-9966-9E12F112732B}" type="sibTrans" cxnId="{67A0C1E8-C1AE-47B0-96CE-1DA2630ACC28}">
      <dgm:prSet/>
      <dgm:spPr/>
      <dgm:t>
        <a:bodyPr/>
        <a:lstStyle/>
        <a:p>
          <a:endParaRPr lang="ru-RU"/>
        </a:p>
      </dgm:t>
    </dgm:pt>
    <dgm:pt modelId="{3B07BEF6-C560-4550-A952-3547C2F4C92C}">
      <dgm:prSet phldrT="[Текст]" custT="1"/>
      <dgm:spPr/>
      <dgm:t>
        <a:bodyPr/>
        <a:lstStyle/>
        <a:p>
          <a:r>
            <a: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Молодой специалист</a:t>
          </a:r>
        </a:p>
      </dgm:t>
    </dgm:pt>
    <dgm:pt modelId="{B0F1AEC6-4F70-4E34-809A-FBCD043575AE}" type="parTrans" cxnId="{4D392748-D33C-4CBE-B006-0EE0EE6B9E40}">
      <dgm:prSet/>
      <dgm:spPr/>
      <dgm:t>
        <a:bodyPr/>
        <a:lstStyle/>
        <a:p>
          <a:endParaRPr lang="ru-RU"/>
        </a:p>
      </dgm:t>
    </dgm:pt>
    <dgm:pt modelId="{4E0349D0-CE37-4BE3-971C-BF1EB1C2BEC3}" type="sibTrans" cxnId="{4D392748-D33C-4CBE-B006-0EE0EE6B9E40}">
      <dgm:prSet/>
      <dgm:spPr/>
      <dgm:t>
        <a:bodyPr/>
        <a:lstStyle/>
        <a:p>
          <a:endParaRPr lang="ru-RU"/>
        </a:p>
      </dgm:t>
    </dgm:pt>
    <dgm:pt modelId="{581C1406-85A4-4F5B-9F59-DDCAB0F58293}" type="pres">
      <dgm:prSet presAssocID="{CCA16EEA-9107-41A5-9176-6ED02C1F5070}" presName="diagram" presStyleCnt="0">
        <dgm:presLayoutVars>
          <dgm:dir/>
          <dgm:resizeHandles val="exact"/>
        </dgm:presLayoutVars>
      </dgm:prSet>
      <dgm:spPr/>
    </dgm:pt>
    <dgm:pt modelId="{7678C202-C908-47BB-9466-CD200B960196}" type="pres">
      <dgm:prSet presAssocID="{E3A186A7-FA86-4BCD-8171-7EBA65DB5EC8}" presName="arrow" presStyleLbl="node1" presStyleIdx="0" presStyleCnt="2" custScaleX="55316" custScaleY="82698" custRadScaleRad="117396" custRadScaleInc="6802">
        <dgm:presLayoutVars>
          <dgm:bulletEnabled val="1"/>
        </dgm:presLayoutVars>
      </dgm:prSet>
      <dgm:spPr/>
    </dgm:pt>
    <dgm:pt modelId="{0EDCDC6C-5C07-4557-81F6-FF412D3185D2}" type="pres">
      <dgm:prSet presAssocID="{3B07BEF6-C560-4550-A952-3547C2F4C92C}" presName="arrow" presStyleLbl="node1" presStyleIdx="1" presStyleCnt="2" custScaleX="56900" custScaleY="82633" custRadScaleRad="113931" custRadScaleInc="-6427">
        <dgm:presLayoutVars>
          <dgm:bulletEnabled val="1"/>
        </dgm:presLayoutVars>
      </dgm:prSet>
      <dgm:spPr/>
    </dgm:pt>
  </dgm:ptLst>
  <dgm:cxnLst>
    <dgm:cxn modelId="{34059019-1242-4C94-BC1A-76610F1D217A}" type="presOf" srcId="{E3A186A7-FA86-4BCD-8171-7EBA65DB5EC8}" destId="{7678C202-C908-47BB-9466-CD200B960196}" srcOrd="0" destOrd="0" presId="urn:microsoft.com/office/officeart/2005/8/layout/arrow5"/>
    <dgm:cxn modelId="{4D392748-D33C-4CBE-B006-0EE0EE6B9E40}" srcId="{CCA16EEA-9107-41A5-9176-6ED02C1F5070}" destId="{3B07BEF6-C560-4550-A952-3547C2F4C92C}" srcOrd="1" destOrd="0" parTransId="{B0F1AEC6-4F70-4E34-809A-FBCD043575AE}" sibTransId="{4E0349D0-CE37-4BE3-971C-BF1EB1C2BEC3}"/>
    <dgm:cxn modelId="{250EF594-2F80-4F02-B726-87C31EACA649}" type="presOf" srcId="{CCA16EEA-9107-41A5-9176-6ED02C1F5070}" destId="{581C1406-85A4-4F5B-9F59-DDCAB0F58293}" srcOrd="0" destOrd="0" presId="urn:microsoft.com/office/officeart/2005/8/layout/arrow5"/>
    <dgm:cxn modelId="{67A0C1E8-C1AE-47B0-96CE-1DA2630ACC28}" srcId="{CCA16EEA-9107-41A5-9176-6ED02C1F5070}" destId="{E3A186A7-FA86-4BCD-8171-7EBA65DB5EC8}" srcOrd="0" destOrd="0" parTransId="{F4EDF73B-2039-4D7E-846F-A6DBC4983A98}" sibTransId="{4F70E2F9-80B3-4114-9966-9E12F112732B}"/>
    <dgm:cxn modelId="{009AA3F3-624A-4D95-996B-2399A6AAD77F}" type="presOf" srcId="{3B07BEF6-C560-4550-A952-3547C2F4C92C}" destId="{0EDCDC6C-5C07-4557-81F6-FF412D3185D2}" srcOrd="0" destOrd="0" presId="urn:microsoft.com/office/officeart/2005/8/layout/arrow5"/>
    <dgm:cxn modelId="{20AE551B-5608-4AAA-A860-FEACC04E2B9A}" type="presParOf" srcId="{581C1406-85A4-4F5B-9F59-DDCAB0F58293}" destId="{7678C202-C908-47BB-9466-CD200B960196}" srcOrd="0" destOrd="0" presId="urn:microsoft.com/office/officeart/2005/8/layout/arrow5"/>
    <dgm:cxn modelId="{3BCEDC33-8ADC-4601-9821-51EEE48655E4}" type="presParOf" srcId="{581C1406-85A4-4F5B-9F59-DDCAB0F58293}" destId="{0EDCDC6C-5C07-4557-81F6-FF412D3185D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F8FFA5-8F64-463C-AFC6-B80BB1809943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04DCF-5FBD-40C2-A5E4-A3CFAC0D3427}">
      <dgm:prSet phldrT="[Текст]" custT="1"/>
      <dgm:spPr/>
      <dgm:t>
        <a:bodyPr/>
        <a:lstStyle/>
        <a:p>
          <a:r>
            <a: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номинации</a:t>
          </a:r>
        </a:p>
      </dgm:t>
    </dgm:pt>
    <dgm:pt modelId="{5EA46A17-F0BF-442E-BC33-08083CF4442B}" type="parTrans" cxnId="{206139BD-662B-4126-8F34-8B3D991FC17D}">
      <dgm:prSet/>
      <dgm:spPr/>
      <dgm:t>
        <a:bodyPr/>
        <a:lstStyle/>
        <a:p>
          <a:endParaRPr lang="ru-RU"/>
        </a:p>
      </dgm:t>
    </dgm:pt>
    <dgm:pt modelId="{A1396151-6804-4A46-BD28-F5AECF058F78}" type="sibTrans" cxnId="{206139BD-662B-4126-8F34-8B3D991FC17D}">
      <dgm:prSet/>
      <dgm:spPr/>
      <dgm:t>
        <a:bodyPr/>
        <a:lstStyle/>
        <a:p>
          <a:endParaRPr lang="ru-RU"/>
        </a:p>
      </dgm:t>
    </dgm:pt>
    <dgm:pt modelId="{20ADB4E7-C0DF-4BAB-88FF-BC99BBB15F6C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«Дебют»</a:t>
          </a:r>
        </a:p>
      </dgm:t>
    </dgm:pt>
    <dgm:pt modelId="{2A575A13-B9A7-4136-8355-DB6FD802B559}" type="parTrans" cxnId="{5E4CB8C4-BE26-4E78-92AB-67FBD0D642CA}">
      <dgm:prSet/>
      <dgm:spPr/>
      <dgm:t>
        <a:bodyPr/>
        <a:lstStyle/>
        <a:p>
          <a:endParaRPr lang="ru-RU"/>
        </a:p>
      </dgm:t>
    </dgm:pt>
    <dgm:pt modelId="{DFFB0E4E-E874-4DC8-9B1C-206B5AA5F234}" type="sibTrans" cxnId="{5E4CB8C4-BE26-4E78-92AB-67FBD0D642CA}">
      <dgm:prSet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«Творческий тандем»</a:t>
          </a:r>
        </a:p>
      </dgm:t>
    </dgm:pt>
    <dgm:pt modelId="{D58B93F7-150B-4E02-9914-E721BC50EB13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«Опыт»</a:t>
          </a:r>
        </a:p>
      </dgm:t>
    </dgm:pt>
    <dgm:pt modelId="{95A6A21A-CFE2-4801-9FA5-4866322FF3FD}" type="parTrans" cxnId="{088F42CE-F24F-42C8-87A9-6F3ED6DF0C10}">
      <dgm:prSet/>
      <dgm:spPr/>
      <dgm:t>
        <a:bodyPr/>
        <a:lstStyle/>
        <a:p>
          <a:endParaRPr lang="ru-RU"/>
        </a:p>
      </dgm:t>
    </dgm:pt>
    <dgm:pt modelId="{8BD43F5E-FF22-4798-8B8B-77B5F079C7B2}" type="sibTrans" cxnId="{088F42CE-F24F-42C8-87A9-6F3ED6DF0C10}">
      <dgm:prSet/>
      <dgm:spPr/>
      <dgm:t>
        <a:bodyPr/>
        <a:lstStyle/>
        <a:p>
          <a:endParaRPr lang="ru-RU"/>
        </a:p>
      </dgm:t>
    </dgm:pt>
    <dgm:pt modelId="{2137DA9B-BC00-40D4-ACBF-C1AFB371F319}" type="pres">
      <dgm:prSet presAssocID="{E6F8FFA5-8F64-463C-AFC6-B80BB1809943}" presName="Name0" presStyleCnt="0">
        <dgm:presLayoutVars>
          <dgm:dir/>
          <dgm:resizeHandles val="exact"/>
        </dgm:presLayoutVars>
      </dgm:prSet>
      <dgm:spPr/>
    </dgm:pt>
    <dgm:pt modelId="{E1B6103F-C20B-4ABB-A5BB-C043B2D07544}" type="pres">
      <dgm:prSet presAssocID="{75C04DCF-5FBD-40C2-A5E4-A3CFAC0D3427}" presName="node" presStyleLbl="node1" presStyleIdx="0" presStyleCnt="3" custScaleX="149206" custScaleY="79181">
        <dgm:presLayoutVars>
          <dgm:bulletEnabled val="1"/>
        </dgm:presLayoutVars>
      </dgm:prSet>
      <dgm:spPr/>
    </dgm:pt>
    <dgm:pt modelId="{F4B5B3D6-566C-40F5-8742-AD3368F9E23E}" type="pres">
      <dgm:prSet presAssocID="{A1396151-6804-4A46-BD28-F5AECF058F78}" presName="sibTrans" presStyleLbl="sibTrans2D1" presStyleIdx="0" presStyleCnt="3" custAng="582414" custScaleX="86275" custLinFactNeighborX="18165" custLinFactNeighborY="-14527"/>
      <dgm:spPr/>
    </dgm:pt>
    <dgm:pt modelId="{7D4B2277-252D-4FB5-A1EF-F1B3E52C8208}" type="pres">
      <dgm:prSet presAssocID="{A1396151-6804-4A46-BD28-F5AECF058F78}" presName="connectorText" presStyleLbl="sibTrans2D1" presStyleIdx="0" presStyleCnt="3"/>
      <dgm:spPr/>
    </dgm:pt>
    <dgm:pt modelId="{30AFCB14-05CC-4095-83F4-695D77EA80A1}" type="pres">
      <dgm:prSet presAssocID="{20ADB4E7-C0DF-4BAB-88FF-BC99BBB15F6C}" presName="node" presStyleLbl="node1" presStyleIdx="1" presStyleCnt="3" custRadScaleRad="195454" custRadScaleInc="-56966">
        <dgm:presLayoutVars>
          <dgm:bulletEnabled val="1"/>
        </dgm:presLayoutVars>
      </dgm:prSet>
      <dgm:spPr/>
    </dgm:pt>
    <dgm:pt modelId="{E4DF074E-2139-40D4-9F5C-6AAA781E8E13}" type="pres">
      <dgm:prSet presAssocID="{DFFB0E4E-E874-4DC8-9B1C-206B5AA5F234}" presName="sibTrans" presStyleLbl="sibTrans2D1" presStyleIdx="1" presStyleCnt="3" custScaleX="357390" custScaleY="377171"/>
      <dgm:spPr/>
    </dgm:pt>
    <dgm:pt modelId="{6EB81E07-AB9E-4E70-8164-EEBC4C48E826}" type="pres">
      <dgm:prSet presAssocID="{DFFB0E4E-E874-4DC8-9B1C-206B5AA5F234}" presName="connectorText" presStyleLbl="sibTrans2D1" presStyleIdx="1" presStyleCnt="3"/>
      <dgm:spPr/>
    </dgm:pt>
    <dgm:pt modelId="{F6D8C054-E725-46D6-928B-5E31417380A5}" type="pres">
      <dgm:prSet presAssocID="{D58B93F7-150B-4E02-9914-E721BC50EB13}" presName="node" presStyleLbl="node1" presStyleIdx="2" presStyleCnt="3" custRadScaleRad="190249" custRadScaleInc="58363">
        <dgm:presLayoutVars>
          <dgm:bulletEnabled val="1"/>
        </dgm:presLayoutVars>
      </dgm:prSet>
      <dgm:spPr/>
    </dgm:pt>
    <dgm:pt modelId="{A12F6BA4-652A-4267-BB8B-C3F4ECB2FA9B}" type="pres">
      <dgm:prSet presAssocID="{8BD43F5E-FF22-4798-8B8B-77B5F079C7B2}" presName="sibTrans" presStyleLbl="sibTrans2D1" presStyleIdx="2" presStyleCnt="3" custAng="20826103" custScaleX="85015" custLinFactNeighborX="-16470" custLinFactNeighborY="-16925"/>
      <dgm:spPr/>
    </dgm:pt>
    <dgm:pt modelId="{30362439-7C3E-441B-BBFF-B5B2DAE1190F}" type="pres">
      <dgm:prSet presAssocID="{8BD43F5E-FF22-4798-8B8B-77B5F079C7B2}" presName="connectorText" presStyleLbl="sibTrans2D1" presStyleIdx="2" presStyleCnt="3"/>
      <dgm:spPr/>
    </dgm:pt>
  </dgm:ptLst>
  <dgm:cxnLst>
    <dgm:cxn modelId="{1358DC48-070A-438E-BC3E-8A6D0D833EEC}" type="presOf" srcId="{DFFB0E4E-E874-4DC8-9B1C-206B5AA5F234}" destId="{E4DF074E-2139-40D4-9F5C-6AAA781E8E13}" srcOrd="0" destOrd="0" presId="urn:microsoft.com/office/officeart/2005/8/layout/cycle7"/>
    <dgm:cxn modelId="{500B5575-2A47-4B14-9BF4-7116C2D24217}" type="presOf" srcId="{8BD43F5E-FF22-4798-8B8B-77B5F079C7B2}" destId="{A12F6BA4-652A-4267-BB8B-C3F4ECB2FA9B}" srcOrd="0" destOrd="0" presId="urn:microsoft.com/office/officeart/2005/8/layout/cycle7"/>
    <dgm:cxn modelId="{A4F2A084-AC76-4B7E-8A60-3B2CF8F63550}" type="presOf" srcId="{D58B93F7-150B-4E02-9914-E721BC50EB13}" destId="{F6D8C054-E725-46D6-928B-5E31417380A5}" srcOrd="0" destOrd="0" presId="urn:microsoft.com/office/officeart/2005/8/layout/cycle7"/>
    <dgm:cxn modelId="{66D0B688-6D6B-45BF-84C4-6FBA323BB0AB}" type="presOf" srcId="{75C04DCF-5FBD-40C2-A5E4-A3CFAC0D3427}" destId="{E1B6103F-C20B-4ABB-A5BB-C043B2D07544}" srcOrd="0" destOrd="0" presId="urn:microsoft.com/office/officeart/2005/8/layout/cycle7"/>
    <dgm:cxn modelId="{2C6E1CB8-F72A-4417-851C-43EF196FAE34}" type="presOf" srcId="{A1396151-6804-4A46-BD28-F5AECF058F78}" destId="{F4B5B3D6-566C-40F5-8742-AD3368F9E23E}" srcOrd="0" destOrd="0" presId="urn:microsoft.com/office/officeart/2005/8/layout/cycle7"/>
    <dgm:cxn modelId="{206139BD-662B-4126-8F34-8B3D991FC17D}" srcId="{E6F8FFA5-8F64-463C-AFC6-B80BB1809943}" destId="{75C04DCF-5FBD-40C2-A5E4-A3CFAC0D3427}" srcOrd="0" destOrd="0" parTransId="{5EA46A17-F0BF-442E-BC33-08083CF4442B}" sibTransId="{A1396151-6804-4A46-BD28-F5AECF058F78}"/>
    <dgm:cxn modelId="{5E4CB8C4-BE26-4E78-92AB-67FBD0D642CA}" srcId="{E6F8FFA5-8F64-463C-AFC6-B80BB1809943}" destId="{20ADB4E7-C0DF-4BAB-88FF-BC99BBB15F6C}" srcOrd="1" destOrd="0" parTransId="{2A575A13-B9A7-4136-8355-DB6FD802B559}" sibTransId="{DFFB0E4E-E874-4DC8-9B1C-206B5AA5F234}"/>
    <dgm:cxn modelId="{088F42CE-F24F-42C8-87A9-6F3ED6DF0C10}" srcId="{E6F8FFA5-8F64-463C-AFC6-B80BB1809943}" destId="{D58B93F7-150B-4E02-9914-E721BC50EB13}" srcOrd="2" destOrd="0" parTransId="{95A6A21A-CFE2-4801-9FA5-4866322FF3FD}" sibTransId="{8BD43F5E-FF22-4798-8B8B-77B5F079C7B2}"/>
    <dgm:cxn modelId="{3CC95DD5-39D0-4A53-B2E4-0DBAABD31443}" type="presOf" srcId="{20ADB4E7-C0DF-4BAB-88FF-BC99BBB15F6C}" destId="{30AFCB14-05CC-4095-83F4-695D77EA80A1}" srcOrd="0" destOrd="0" presId="urn:microsoft.com/office/officeart/2005/8/layout/cycle7"/>
    <dgm:cxn modelId="{92F3B7F2-BDBD-4711-BACC-C6B9A720715B}" type="presOf" srcId="{A1396151-6804-4A46-BD28-F5AECF058F78}" destId="{7D4B2277-252D-4FB5-A1EF-F1B3E52C8208}" srcOrd="1" destOrd="0" presId="urn:microsoft.com/office/officeart/2005/8/layout/cycle7"/>
    <dgm:cxn modelId="{FA1999F3-D1DE-45C8-9E87-B449ABF44C7B}" type="presOf" srcId="{8BD43F5E-FF22-4798-8B8B-77B5F079C7B2}" destId="{30362439-7C3E-441B-BBFF-B5B2DAE1190F}" srcOrd="1" destOrd="0" presId="urn:microsoft.com/office/officeart/2005/8/layout/cycle7"/>
    <dgm:cxn modelId="{15BCA3F6-9F75-4B37-B133-61EE7CC43538}" type="presOf" srcId="{E6F8FFA5-8F64-463C-AFC6-B80BB1809943}" destId="{2137DA9B-BC00-40D4-ACBF-C1AFB371F319}" srcOrd="0" destOrd="0" presId="urn:microsoft.com/office/officeart/2005/8/layout/cycle7"/>
    <dgm:cxn modelId="{C07AF1FD-9CBC-4FD0-9A37-E8718F41ECAF}" type="presOf" srcId="{DFFB0E4E-E874-4DC8-9B1C-206B5AA5F234}" destId="{6EB81E07-AB9E-4E70-8164-EEBC4C48E826}" srcOrd="1" destOrd="0" presId="urn:microsoft.com/office/officeart/2005/8/layout/cycle7"/>
    <dgm:cxn modelId="{3934DE25-E9F8-44FB-AC7C-595ECDCB0D84}" type="presParOf" srcId="{2137DA9B-BC00-40D4-ACBF-C1AFB371F319}" destId="{E1B6103F-C20B-4ABB-A5BB-C043B2D07544}" srcOrd="0" destOrd="0" presId="urn:microsoft.com/office/officeart/2005/8/layout/cycle7"/>
    <dgm:cxn modelId="{901E47BB-3301-4E2D-A73D-40744087D650}" type="presParOf" srcId="{2137DA9B-BC00-40D4-ACBF-C1AFB371F319}" destId="{F4B5B3D6-566C-40F5-8742-AD3368F9E23E}" srcOrd="1" destOrd="0" presId="urn:microsoft.com/office/officeart/2005/8/layout/cycle7"/>
    <dgm:cxn modelId="{E57F8953-AB23-456F-91B0-BA15DFAD2D92}" type="presParOf" srcId="{F4B5B3D6-566C-40F5-8742-AD3368F9E23E}" destId="{7D4B2277-252D-4FB5-A1EF-F1B3E52C8208}" srcOrd="0" destOrd="0" presId="urn:microsoft.com/office/officeart/2005/8/layout/cycle7"/>
    <dgm:cxn modelId="{C63AB00F-58C3-462A-8467-1CCB33BDDE67}" type="presParOf" srcId="{2137DA9B-BC00-40D4-ACBF-C1AFB371F319}" destId="{30AFCB14-05CC-4095-83F4-695D77EA80A1}" srcOrd="2" destOrd="0" presId="urn:microsoft.com/office/officeart/2005/8/layout/cycle7"/>
    <dgm:cxn modelId="{304EE2B1-89BE-4469-86C3-A7F4EA2A813B}" type="presParOf" srcId="{2137DA9B-BC00-40D4-ACBF-C1AFB371F319}" destId="{E4DF074E-2139-40D4-9F5C-6AAA781E8E13}" srcOrd="3" destOrd="0" presId="urn:microsoft.com/office/officeart/2005/8/layout/cycle7"/>
    <dgm:cxn modelId="{8B52E08A-641D-467D-BBD7-CB8E400F26BD}" type="presParOf" srcId="{E4DF074E-2139-40D4-9F5C-6AAA781E8E13}" destId="{6EB81E07-AB9E-4E70-8164-EEBC4C48E826}" srcOrd="0" destOrd="0" presId="urn:microsoft.com/office/officeart/2005/8/layout/cycle7"/>
    <dgm:cxn modelId="{DD50C8BD-BA10-4F05-A670-7E2E9E4E60EE}" type="presParOf" srcId="{2137DA9B-BC00-40D4-ACBF-C1AFB371F319}" destId="{F6D8C054-E725-46D6-928B-5E31417380A5}" srcOrd="4" destOrd="0" presId="urn:microsoft.com/office/officeart/2005/8/layout/cycle7"/>
    <dgm:cxn modelId="{17D3C985-4A9D-4E3A-B736-060841ECA32D}" type="presParOf" srcId="{2137DA9B-BC00-40D4-ACBF-C1AFB371F319}" destId="{A12F6BA4-652A-4267-BB8B-C3F4ECB2FA9B}" srcOrd="5" destOrd="0" presId="urn:microsoft.com/office/officeart/2005/8/layout/cycle7"/>
    <dgm:cxn modelId="{A305FD0C-0F01-453B-B057-443A07B13D7A}" type="presParOf" srcId="{A12F6BA4-652A-4267-BB8B-C3F4ECB2FA9B}" destId="{30362439-7C3E-441B-BBFF-B5B2DAE119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390B96-07EE-44F8-A561-5B970183F50C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8EACF-FE2C-472B-B92E-89271A3FFB8D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Анализ ситуации</a:t>
          </a:r>
        </a:p>
      </dgm:t>
    </dgm:pt>
    <dgm:pt modelId="{D651E9F3-03BE-4C90-8EE3-F80C587EE1CE}" type="parTrans" cxnId="{6756F326-D847-494F-BFCB-0F83EA79F534}">
      <dgm:prSet/>
      <dgm:spPr/>
      <dgm:t>
        <a:bodyPr/>
        <a:lstStyle/>
        <a:p>
          <a:endParaRPr lang="ru-RU"/>
        </a:p>
      </dgm:t>
    </dgm:pt>
    <dgm:pt modelId="{4376974E-7D9C-4B8E-9489-642BEA05119C}" type="sibTrans" cxnId="{6756F326-D847-494F-BFCB-0F83EA79F534}">
      <dgm:prSet/>
      <dgm:spPr/>
      <dgm:t>
        <a:bodyPr/>
        <a:lstStyle/>
        <a:p>
          <a:endParaRPr lang="ru-RU"/>
        </a:p>
      </dgm:t>
    </dgm:pt>
    <dgm:pt modelId="{9C24AC2C-0A74-4F6C-9332-0A0FD92A0EA7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Оценка проблемы</a:t>
          </a:r>
        </a:p>
      </dgm:t>
    </dgm:pt>
    <dgm:pt modelId="{FA730645-E323-44D8-8AC1-97AA84D82DC5}" type="parTrans" cxnId="{12BFD702-0A76-42D1-BA39-EA72CD599C4A}">
      <dgm:prSet/>
      <dgm:spPr/>
      <dgm:t>
        <a:bodyPr/>
        <a:lstStyle/>
        <a:p>
          <a:endParaRPr lang="ru-RU"/>
        </a:p>
      </dgm:t>
    </dgm:pt>
    <dgm:pt modelId="{B5E37CFA-6176-40EC-9981-BFE42CA9DB48}" type="sibTrans" cxnId="{12BFD702-0A76-42D1-BA39-EA72CD599C4A}">
      <dgm:prSet/>
      <dgm:spPr/>
      <dgm:t>
        <a:bodyPr/>
        <a:lstStyle/>
        <a:p>
          <a:endParaRPr lang="ru-RU"/>
        </a:p>
      </dgm:t>
    </dgm:pt>
    <dgm:pt modelId="{BDB852CB-ADD9-4E61-810C-70968F2F3AAB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Определение критериев выбора</a:t>
          </a:r>
        </a:p>
      </dgm:t>
    </dgm:pt>
    <dgm:pt modelId="{BB9B044F-E8C9-494A-8F20-65D2CD909138}" type="parTrans" cxnId="{04508678-9899-4FE2-8494-132467A9B0A7}">
      <dgm:prSet/>
      <dgm:spPr/>
      <dgm:t>
        <a:bodyPr/>
        <a:lstStyle/>
        <a:p>
          <a:endParaRPr lang="ru-RU"/>
        </a:p>
      </dgm:t>
    </dgm:pt>
    <dgm:pt modelId="{25DA3020-71C8-4956-81C7-D259F2A4553A}" type="sibTrans" cxnId="{04508678-9899-4FE2-8494-132467A9B0A7}">
      <dgm:prSet/>
      <dgm:spPr/>
      <dgm:t>
        <a:bodyPr/>
        <a:lstStyle/>
        <a:p>
          <a:endParaRPr lang="ru-RU"/>
        </a:p>
      </dgm:t>
    </dgm:pt>
    <dgm:pt modelId="{1CB27C04-C41F-4640-BF00-88CEA7FF3823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Разработка вариантов решения</a:t>
          </a:r>
        </a:p>
      </dgm:t>
    </dgm:pt>
    <dgm:pt modelId="{04DD4D8E-790C-4504-AFF3-7282F80AD3BB}" type="parTrans" cxnId="{E654FD19-FEED-4E7B-B472-E82E9BCC0F45}">
      <dgm:prSet/>
      <dgm:spPr/>
      <dgm:t>
        <a:bodyPr/>
        <a:lstStyle/>
        <a:p>
          <a:endParaRPr lang="ru-RU"/>
        </a:p>
      </dgm:t>
    </dgm:pt>
    <dgm:pt modelId="{151155AE-D8E2-443A-A3F7-682E5CA2AE91}" type="sibTrans" cxnId="{E654FD19-FEED-4E7B-B472-E82E9BCC0F45}">
      <dgm:prSet/>
      <dgm:spPr/>
      <dgm:t>
        <a:bodyPr/>
        <a:lstStyle/>
        <a:p>
          <a:endParaRPr lang="ru-RU"/>
        </a:p>
      </dgm:t>
    </dgm:pt>
    <dgm:pt modelId="{3F35F62A-B86A-464C-830C-A6A2B9762FF2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Выбор наилучшего результата</a:t>
          </a:r>
        </a:p>
      </dgm:t>
    </dgm:pt>
    <dgm:pt modelId="{055C3A7C-AA01-4B46-8F81-61C41265652F}" type="parTrans" cxnId="{2ED25B57-CA35-4A37-AAA2-38B3638EAD52}">
      <dgm:prSet/>
      <dgm:spPr/>
      <dgm:t>
        <a:bodyPr/>
        <a:lstStyle/>
        <a:p>
          <a:endParaRPr lang="ru-RU"/>
        </a:p>
      </dgm:t>
    </dgm:pt>
    <dgm:pt modelId="{E4DE83D8-C62B-428E-BF94-8C11BE7F2910}" type="sibTrans" cxnId="{2ED25B57-CA35-4A37-AAA2-38B3638EAD52}">
      <dgm:prSet/>
      <dgm:spPr/>
      <dgm:t>
        <a:bodyPr/>
        <a:lstStyle/>
        <a:p>
          <a:endParaRPr lang="ru-RU"/>
        </a:p>
      </dgm:t>
    </dgm:pt>
    <dgm:pt modelId="{BED0A5B8-CB26-4356-AC5A-5072EAB8B90B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Согласование и принятие решения</a:t>
          </a:r>
        </a:p>
      </dgm:t>
    </dgm:pt>
    <dgm:pt modelId="{1E0145BA-E0C4-4A76-87D9-10A91A0F131E}" type="parTrans" cxnId="{80818AB5-7797-487D-8362-162BD83B470E}">
      <dgm:prSet/>
      <dgm:spPr/>
      <dgm:t>
        <a:bodyPr/>
        <a:lstStyle/>
        <a:p>
          <a:endParaRPr lang="ru-RU"/>
        </a:p>
      </dgm:t>
    </dgm:pt>
    <dgm:pt modelId="{6B990110-960D-4666-90EB-60535603CD22}" type="sibTrans" cxnId="{80818AB5-7797-487D-8362-162BD83B470E}">
      <dgm:prSet/>
      <dgm:spPr/>
      <dgm:t>
        <a:bodyPr/>
        <a:lstStyle/>
        <a:p>
          <a:endParaRPr lang="ru-RU"/>
        </a:p>
      </dgm:t>
    </dgm:pt>
    <dgm:pt modelId="{BB3BBCA5-CF2E-4859-8BFB-3660C3CA396D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Организация выполнения решения</a:t>
          </a:r>
        </a:p>
      </dgm:t>
    </dgm:pt>
    <dgm:pt modelId="{08906634-022C-430D-9E7D-88EDA78C703B}" type="parTrans" cxnId="{D985B6A7-A4F5-4B33-A495-EA2DA9B26046}">
      <dgm:prSet/>
      <dgm:spPr/>
      <dgm:t>
        <a:bodyPr/>
        <a:lstStyle/>
        <a:p>
          <a:endParaRPr lang="ru-RU"/>
        </a:p>
      </dgm:t>
    </dgm:pt>
    <dgm:pt modelId="{48C286BC-7F2D-4079-8A8F-304963AAB25C}" type="sibTrans" cxnId="{D985B6A7-A4F5-4B33-A495-EA2DA9B26046}">
      <dgm:prSet/>
      <dgm:spPr/>
      <dgm:t>
        <a:bodyPr/>
        <a:lstStyle/>
        <a:p>
          <a:endParaRPr lang="ru-RU"/>
        </a:p>
      </dgm:t>
    </dgm:pt>
    <dgm:pt modelId="{ED8E2897-071E-464D-86B6-28418A88E0BF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Контроль и оценка результатов</a:t>
          </a:r>
        </a:p>
      </dgm:t>
    </dgm:pt>
    <dgm:pt modelId="{C2F8624A-AFAD-4284-B4D1-DF73478DF0F9}" type="parTrans" cxnId="{AF5FB8C2-0955-4F6B-952B-7E9783ECEB66}">
      <dgm:prSet/>
      <dgm:spPr/>
      <dgm:t>
        <a:bodyPr/>
        <a:lstStyle/>
        <a:p>
          <a:endParaRPr lang="ru-RU"/>
        </a:p>
      </dgm:t>
    </dgm:pt>
    <dgm:pt modelId="{803633EF-1076-451F-A8C6-14BD9DFE38C5}" type="sibTrans" cxnId="{AF5FB8C2-0955-4F6B-952B-7E9783ECEB66}">
      <dgm:prSet/>
      <dgm:spPr/>
      <dgm:t>
        <a:bodyPr/>
        <a:lstStyle/>
        <a:p>
          <a:endParaRPr lang="ru-RU"/>
        </a:p>
      </dgm:t>
    </dgm:pt>
    <dgm:pt modelId="{3F83ECFB-FA45-410F-9C46-BDB945260325}" type="pres">
      <dgm:prSet presAssocID="{57390B96-07EE-44F8-A561-5B970183F50C}" presName="Name0" presStyleCnt="0">
        <dgm:presLayoutVars>
          <dgm:dir/>
          <dgm:resizeHandles val="exact"/>
        </dgm:presLayoutVars>
      </dgm:prSet>
      <dgm:spPr/>
    </dgm:pt>
    <dgm:pt modelId="{53B101CD-DD58-4FF7-ABEF-AFE9A20E4825}" type="pres">
      <dgm:prSet presAssocID="{57390B96-07EE-44F8-A561-5B970183F50C}" presName="cycle" presStyleCnt="0"/>
      <dgm:spPr/>
    </dgm:pt>
    <dgm:pt modelId="{3F9B6C46-A883-4FF3-8BE9-5B919037CA6C}" type="pres">
      <dgm:prSet presAssocID="{BED8EACF-FE2C-472B-B92E-89271A3FFB8D}" presName="nodeFirstNode" presStyleLbl="node1" presStyleIdx="0" presStyleCnt="8">
        <dgm:presLayoutVars>
          <dgm:bulletEnabled val="1"/>
        </dgm:presLayoutVars>
      </dgm:prSet>
      <dgm:spPr/>
    </dgm:pt>
    <dgm:pt modelId="{8BAE665B-216A-46EE-8790-EBA863B693AF}" type="pres">
      <dgm:prSet presAssocID="{4376974E-7D9C-4B8E-9489-642BEA05119C}" presName="sibTransFirstNode" presStyleLbl="bgShp" presStyleIdx="0" presStyleCnt="1"/>
      <dgm:spPr/>
    </dgm:pt>
    <dgm:pt modelId="{71D77CDA-8D3B-4AEA-B31C-65C1C660E78A}" type="pres">
      <dgm:prSet presAssocID="{9C24AC2C-0A74-4F6C-9332-0A0FD92A0EA7}" presName="nodeFollowingNodes" presStyleLbl="node1" presStyleIdx="1" presStyleCnt="8" custRadScaleRad="99788" custRadScaleInc="16819">
        <dgm:presLayoutVars>
          <dgm:bulletEnabled val="1"/>
        </dgm:presLayoutVars>
      </dgm:prSet>
      <dgm:spPr/>
    </dgm:pt>
    <dgm:pt modelId="{C5BF8B46-F5C0-43AB-A4EC-6B3657D6F357}" type="pres">
      <dgm:prSet presAssocID="{BDB852CB-ADD9-4E61-810C-70968F2F3AAB}" presName="nodeFollowingNodes" presStyleLbl="node1" presStyleIdx="2" presStyleCnt="8">
        <dgm:presLayoutVars>
          <dgm:bulletEnabled val="1"/>
        </dgm:presLayoutVars>
      </dgm:prSet>
      <dgm:spPr/>
    </dgm:pt>
    <dgm:pt modelId="{97C2F1A9-64F2-4CB6-BF62-944E9593993F}" type="pres">
      <dgm:prSet presAssocID="{1CB27C04-C41F-4640-BF00-88CEA7FF3823}" presName="nodeFollowingNodes" presStyleLbl="node1" presStyleIdx="3" presStyleCnt="8" custRadScaleRad="113129" custRadScaleInc="-22869">
        <dgm:presLayoutVars>
          <dgm:bulletEnabled val="1"/>
        </dgm:presLayoutVars>
      </dgm:prSet>
      <dgm:spPr/>
    </dgm:pt>
    <dgm:pt modelId="{A933D192-1C9A-4873-84D5-3075D538FE9E}" type="pres">
      <dgm:prSet presAssocID="{3F35F62A-B86A-464C-830C-A6A2B9762FF2}" presName="nodeFollowingNodes" presStyleLbl="node1" presStyleIdx="4" presStyleCnt="8" custRadScaleRad="99291" custRadScaleInc="-13781">
        <dgm:presLayoutVars>
          <dgm:bulletEnabled val="1"/>
        </dgm:presLayoutVars>
      </dgm:prSet>
      <dgm:spPr/>
    </dgm:pt>
    <dgm:pt modelId="{63F6CA2A-9C2E-4701-A06B-DDFAA95D5C97}" type="pres">
      <dgm:prSet presAssocID="{BED0A5B8-CB26-4356-AC5A-5072EAB8B90B}" presName="nodeFollowingNodes" presStyleLbl="node1" presStyleIdx="5" presStyleCnt="8" custRadScaleRad="103987" custRadScaleInc="12402">
        <dgm:presLayoutVars>
          <dgm:bulletEnabled val="1"/>
        </dgm:presLayoutVars>
      </dgm:prSet>
      <dgm:spPr/>
    </dgm:pt>
    <dgm:pt modelId="{BE00D56E-3C46-41FB-93EB-B291C3020D8D}" type="pres">
      <dgm:prSet presAssocID="{BB3BBCA5-CF2E-4859-8BFB-3660C3CA396D}" presName="nodeFollowingNodes" presStyleLbl="node1" presStyleIdx="6" presStyleCnt="8">
        <dgm:presLayoutVars>
          <dgm:bulletEnabled val="1"/>
        </dgm:presLayoutVars>
      </dgm:prSet>
      <dgm:spPr/>
    </dgm:pt>
    <dgm:pt modelId="{BC7CB013-CDB9-498A-9764-72E120D3B046}" type="pres">
      <dgm:prSet presAssocID="{ED8E2897-071E-464D-86B6-28418A88E0BF}" presName="nodeFollowingNodes" presStyleLbl="node1" presStyleIdx="7" presStyleCnt="8" custRadScaleRad="103361" custRadScaleInc="-16235">
        <dgm:presLayoutVars>
          <dgm:bulletEnabled val="1"/>
        </dgm:presLayoutVars>
      </dgm:prSet>
      <dgm:spPr/>
    </dgm:pt>
  </dgm:ptLst>
  <dgm:cxnLst>
    <dgm:cxn modelId="{12BFD702-0A76-42D1-BA39-EA72CD599C4A}" srcId="{57390B96-07EE-44F8-A561-5B970183F50C}" destId="{9C24AC2C-0A74-4F6C-9332-0A0FD92A0EA7}" srcOrd="1" destOrd="0" parTransId="{FA730645-E323-44D8-8AC1-97AA84D82DC5}" sibTransId="{B5E37CFA-6176-40EC-9981-BFE42CA9DB48}"/>
    <dgm:cxn modelId="{E654FD19-FEED-4E7B-B472-E82E9BCC0F45}" srcId="{57390B96-07EE-44F8-A561-5B970183F50C}" destId="{1CB27C04-C41F-4640-BF00-88CEA7FF3823}" srcOrd="3" destOrd="0" parTransId="{04DD4D8E-790C-4504-AFF3-7282F80AD3BB}" sibTransId="{151155AE-D8E2-443A-A3F7-682E5CA2AE91}"/>
    <dgm:cxn modelId="{E8AA6F1D-3173-46B5-BE9F-F8EA705EB164}" type="presOf" srcId="{4376974E-7D9C-4B8E-9489-642BEA05119C}" destId="{8BAE665B-216A-46EE-8790-EBA863B693AF}" srcOrd="0" destOrd="0" presId="urn:microsoft.com/office/officeart/2005/8/layout/cycle3"/>
    <dgm:cxn modelId="{6756F326-D847-494F-BFCB-0F83EA79F534}" srcId="{57390B96-07EE-44F8-A561-5B970183F50C}" destId="{BED8EACF-FE2C-472B-B92E-89271A3FFB8D}" srcOrd="0" destOrd="0" parTransId="{D651E9F3-03BE-4C90-8EE3-F80C587EE1CE}" sibTransId="{4376974E-7D9C-4B8E-9489-642BEA05119C}"/>
    <dgm:cxn modelId="{3BBA2E35-6A06-4DC4-9C47-9B59F0BE3253}" type="presOf" srcId="{BDB852CB-ADD9-4E61-810C-70968F2F3AAB}" destId="{C5BF8B46-F5C0-43AB-A4EC-6B3657D6F357}" srcOrd="0" destOrd="0" presId="urn:microsoft.com/office/officeart/2005/8/layout/cycle3"/>
    <dgm:cxn modelId="{959C723B-5654-4F71-9255-065D3184871B}" type="presOf" srcId="{9C24AC2C-0A74-4F6C-9332-0A0FD92A0EA7}" destId="{71D77CDA-8D3B-4AEA-B31C-65C1C660E78A}" srcOrd="0" destOrd="0" presId="urn:microsoft.com/office/officeart/2005/8/layout/cycle3"/>
    <dgm:cxn modelId="{2ED25B57-CA35-4A37-AAA2-38B3638EAD52}" srcId="{57390B96-07EE-44F8-A561-5B970183F50C}" destId="{3F35F62A-B86A-464C-830C-A6A2B9762FF2}" srcOrd="4" destOrd="0" parTransId="{055C3A7C-AA01-4B46-8F81-61C41265652F}" sibTransId="{E4DE83D8-C62B-428E-BF94-8C11BE7F2910}"/>
    <dgm:cxn modelId="{04508678-9899-4FE2-8494-132467A9B0A7}" srcId="{57390B96-07EE-44F8-A561-5B970183F50C}" destId="{BDB852CB-ADD9-4E61-810C-70968F2F3AAB}" srcOrd="2" destOrd="0" parTransId="{BB9B044F-E8C9-494A-8F20-65D2CD909138}" sibTransId="{25DA3020-71C8-4956-81C7-D259F2A4553A}"/>
    <dgm:cxn modelId="{87B3EC5A-4B45-4657-AFD3-68CC92385DA6}" type="presOf" srcId="{ED8E2897-071E-464D-86B6-28418A88E0BF}" destId="{BC7CB013-CDB9-498A-9764-72E120D3B046}" srcOrd="0" destOrd="0" presId="urn:microsoft.com/office/officeart/2005/8/layout/cycle3"/>
    <dgm:cxn modelId="{A4F71B9B-AE61-4373-A149-0A86EB416A6A}" type="presOf" srcId="{BED8EACF-FE2C-472B-B92E-89271A3FFB8D}" destId="{3F9B6C46-A883-4FF3-8BE9-5B919037CA6C}" srcOrd="0" destOrd="0" presId="urn:microsoft.com/office/officeart/2005/8/layout/cycle3"/>
    <dgm:cxn modelId="{1DF646A7-2B02-4BD1-8694-3C4702A1BC35}" type="presOf" srcId="{BB3BBCA5-CF2E-4859-8BFB-3660C3CA396D}" destId="{BE00D56E-3C46-41FB-93EB-B291C3020D8D}" srcOrd="0" destOrd="0" presId="urn:microsoft.com/office/officeart/2005/8/layout/cycle3"/>
    <dgm:cxn modelId="{BD2596A7-1940-4BE4-A04C-3FA589CC19C9}" type="presOf" srcId="{BED0A5B8-CB26-4356-AC5A-5072EAB8B90B}" destId="{63F6CA2A-9C2E-4701-A06B-DDFAA95D5C97}" srcOrd="0" destOrd="0" presId="urn:microsoft.com/office/officeart/2005/8/layout/cycle3"/>
    <dgm:cxn modelId="{D985B6A7-A4F5-4B33-A495-EA2DA9B26046}" srcId="{57390B96-07EE-44F8-A561-5B970183F50C}" destId="{BB3BBCA5-CF2E-4859-8BFB-3660C3CA396D}" srcOrd="6" destOrd="0" parTransId="{08906634-022C-430D-9E7D-88EDA78C703B}" sibTransId="{48C286BC-7F2D-4079-8A8F-304963AAB25C}"/>
    <dgm:cxn modelId="{A9C58DAF-9700-40E5-9E32-9C8F65E9F5BE}" type="presOf" srcId="{3F35F62A-B86A-464C-830C-A6A2B9762FF2}" destId="{A933D192-1C9A-4873-84D5-3075D538FE9E}" srcOrd="0" destOrd="0" presId="urn:microsoft.com/office/officeart/2005/8/layout/cycle3"/>
    <dgm:cxn modelId="{80818AB5-7797-487D-8362-162BD83B470E}" srcId="{57390B96-07EE-44F8-A561-5B970183F50C}" destId="{BED0A5B8-CB26-4356-AC5A-5072EAB8B90B}" srcOrd="5" destOrd="0" parTransId="{1E0145BA-E0C4-4A76-87D9-10A91A0F131E}" sibTransId="{6B990110-960D-4666-90EB-60535603CD22}"/>
    <dgm:cxn modelId="{AF5FB8C2-0955-4F6B-952B-7E9783ECEB66}" srcId="{57390B96-07EE-44F8-A561-5B970183F50C}" destId="{ED8E2897-071E-464D-86B6-28418A88E0BF}" srcOrd="7" destOrd="0" parTransId="{C2F8624A-AFAD-4284-B4D1-DF73478DF0F9}" sibTransId="{803633EF-1076-451F-A8C6-14BD9DFE38C5}"/>
    <dgm:cxn modelId="{01AA23CE-815D-4657-AABF-18AD3D7F0B16}" type="presOf" srcId="{57390B96-07EE-44F8-A561-5B970183F50C}" destId="{3F83ECFB-FA45-410F-9C46-BDB945260325}" srcOrd="0" destOrd="0" presId="urn:microsoft.com/office/officeart/2005/8/layout/cycle3"/>
    <dgm:cxn modelId="{7D33B9E6-DE92-43B6-87AD-7F6D031D28D6}" type="presOf" srcId="{1CB27C04-C41F-4640-BF00-88CEA7FF3823}" destId="{97C2F1A9-64F2-4CB6-BF62-944E9593993F}" srcOrd="0" destOrd="0" presId="urn:microsoft.com/office/officeart/2005/8/layout/cycle3"/>
    <dgm:cxn modelId="{31E36D08-3E77-42E8-BE52-7D65F9EBCB32}" type="presParOf" srcId="{3F83ECFB-FA45-410F-9C46-BDB945260325}" destId="{53B101CD-DD58-4FF7-ABEF-AFE9A20E4825}" srcOrd="0" destOrd="0" presId="urn:microsoft.com/office/officeart/2005/8/layout/cycle3"/>
    <dgm:cxn modelId="{7E138FC2-81A6-4E69-9B9B-CFA12965DCBD}" type="presParOf" srcId="{53B101CD-DD58-4FF7-ABEF-AFE9A20E4825}" destId="{3F9B6C46-A883-4FF3-8BE9-5B919037CA6C}" srcOrd="0" destOrd="0" presId="urn:microsoft.com/office/officeart/2005/8/layout/cycle3"/>
    <dgm:cxn modelId="{618771CE-567B-4BC1-88B7-E5B4715ADEDC}" type="presParOf" srcId="{53B101CD-DD58-4FF7-ABEF-AFE9A20E4825}" destId="{8BAE665B-216A-46EE-8790-EBA863B693AF}" srcOrd="1" destOrd="0" presId="urn:microsoft.com/office/officeart/2005/8/layout/cycle3"/>
    <dgm:cxn modelId="{7C1B6710-18DF-40E9-92ED-CFD150CF0B65}" type="presParOf" srcId="{53B101CD-DD58-4FF7-ABEF-AFE9A20E4825}" destId="{71D77CDA-8D3B-4AEA-B31C-65C1C660E78A}" srcOrd="2" destOrd="0" presId="urn:microsoft.com/office/officeart/2005/8/layout/cycle3"/>
    <dgm:cxn modelId="{B4406C25-9FEC-4D7A-837D-C66BBAC14B4A}" type="presParOf" srcId="{53B101CD-DD58-4FF7-ABEF-AFE9A20E4825}" destId="{C5BF8B46-F5C0-43AB-A4EC-6B3657D6F357}" srcOrd="3" destOrd="0" presId="urn:microsoft.com/office/officeart/2005/8/layout/cycle3"/>
    <dgm:cxn modelId="{23D44C23-AFF4-42C1-AC3F-A2A1A2E9CBA0}" type="presParOf" srcId="{53B101CD-DD58-4FF7-ABEF-AFE9A20E4825}" destId="{97C2F1A9-64F2-4CB6-BF62-944E9593993F}" srcOrd="4" destOrd="0" presId="urn:microsoft.com/office/officeart/2005/8/layout/cycle3"/>
    <dgm:cxn modelId="{8549D2D4-8EEF-4B49-923F-DF2D22A7BA34}" type="presParOf" srcId="{53B101CD-DD58-4FF7-ABEF-AFE9A20E4825}" destId="{A933D192-1C9A-4873-84D5-3075D538FE9E}" srcOrd="5" destOrd="0" presId="urn:microsoft.com/office/officeart/2005/8/layout/cycle3"/>
    <dgm:cxn modelId="{CA214532-2AE8-469C-AFE2-CA13E0D762FF}" type="presParOf" srcId="{53B101CD-DD58-4FF7-ABEF-AFE9A20E4825}" destId="{63F6CA2A-9C2E-4701-A06B-DDFAA95D5C97}" srcOrd="6" destOrd="0" presId="urn:microsoft.com/office/officeart/2005/8/layout/cycle3"/>
    <dgm:cxn modelId="{294079A3-E26A-4440-A67F-7790E3D36F78}" type="presParOf" srcId="{53B101CD-DD58-4FF7-ABEF-AFE9A20E4825}" destId="{BE00D56E-3C46-41FB-93EB-B291C3020D8D}" srcOrd="7" destOrd="0" presId="urn:microsoft.com/office/officeart/2005/8/layout/cycle3"/>
    <dgm:cxn modelId="{3DB761E6-EB27-4EC4-A6DC-DF57FD614C85}" type="presParOf" srcId="{53B101CD-DD58-4FF7-ABEF-AFE9A20E4825}" destId="{BC7CB013-CDB9-498A-9764-72E120D3B04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FC29-98C2-42E3-8756-0A26BBD472A5}">
      <dsp:nvSpPr>
        <dsp:cNvPr id="0" name=""/>
        <dsp:cNvSpPr/>
      </dsp:nvSpPr>
      <dsp:spPr>
        <a:xfrm>
          <a:off x="0" y="735885"/>
          <a:ext cx="2730239" cy="109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Типы </a:t>
          </a:r>
        </a:p>
      </dsp:txBody>
      <dsp:txXfrm>
        <a:off x="0" y="735885"/>
        <a:ext cx="2730239" cy="1092095"/>
      </dsp:txXfrm>
    </dsp:sp>
    <dsp:sp modelId="{8478E946-137D-4C81-9D27-58697FCA25EE}">
      <dsp:nvSpPr>
        <dsp:cNvPr id="0" name=""/>
        <dsp:cNvSpPr/>
      </dsp:nvSpPr>
      <dsp:spPr>
        <a:xfrm>
          <a:off x="32778" y="1851733"/>
          <a:ext cx="27302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Супервизия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Ситуационное;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Формальное;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Неформальное.</a:t>
          </a:r>
        </a:p>
      </dsp:txBody>
      <dsp:txXfrm>
        <a:off x="32778" y="1851733"/>
        <a:ext cx="2730239" cy="2854800"/>
      </dsp:txXfrm>
    </dsp:sp>
    <dsp:sp modelId="{8CCBDD12-530C-41FF-9752-1083F27B9188}">
      <dsp:nvSpPr>
        <dsp:cNvPr id="0" name=""/>
        <dsp:cNvSpPr/>
      </dsp:nvSpPr>
      <dsp:spPr>
        <a:xfrm>
          <a:off x="3115273" y="735885"/>
          <a:ext cx="2730239" cy="109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Техники</a:t>
          </a:r>
        </a:p>
      </dsp:txBody>
      <dsp:txXfrm>
        <a:off x="3115273" y="735885"/>
        <a:ext cx="2730239" cy="1092095"/>
      </dsp:txXfrm>
    </dsp:sp>
    <dsp:sp modelId="{514F995E-71B3-4BEE-BCBF-B914552904D7}">
      <dsp:nvSpPr>
        <dsp:cNvPr id="0" name=""/>
        <dsp:cNvSpPr/>
      </dsp:nvSpPr>
      <dsp:spPr>
        <a:xfrm>
          <a:off x="3115273" y="1827981"/>
          <a:ext cx="27302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Посев;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Катализация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урожая</a:t>
          </a:r>
          <a:r>
            <a:rPr lang="ru-RU" sz="2100" kern="1200" dirty="0"/>
            <a:t>.</a:t>
          </a:r>
        </a:p>
      </dsp:txBody>
      <dsp:txXfrm>
        <a:off x="3115273" y="1827981"/>
        <a:ext cx="2730239" cy="2854800"/>
      </dsp:txXfrm>
    </dsp:sp>
    <dsp:sp modelId="{F5F90324-DF68-4DEB-8F9C-3C2D67B62126}">
      <dsp:nvSpPr>
        <dsp:cNvPr id="0" name=""/>
        <dsp:cNvSpPr/>
      </dsp:nvSpPr>
      <dsp:spPr>
        <a:xfrm>
          <a:off x="6227746" y="735885"/>
          <a:ext cx="2730239" cy="109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</a:t>
          </a:r>
        </a:p>
      </dsp:txBody>
      <dsp:txXfrm>
        <a:off x="6227746" y="735885"/>
        <a:ext cx="2730239" cy="1092095"/>
      </dsp:txXfrm>
    </dsp:sp>
    <dsp:sp modelId="{5FD12168-BEBC-4091-BC58-2872A9D66166}">
      <dsp:nvSpPr>
        <dsp:cNvPr id="0" name=""/>
        <dsp:cNvSpPr/>
      </dsp:nvSpPr>
      <dsp:spPr>
        <a:xfrm>
          <a:off x="6227746" y="1827981"/>
          <a:ext cx="27302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Гуру и его последователь;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 и подмастерье;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тандем.</a:t>
          </a:r>
        </a:p>
      </dsp:txBody>
      <dsp:txXfrm>
        <a:off x="6227746" y="1827981"/>
        <a:ext cx="2730239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DCEBC-CDED-4F2E-903D-64C965F2107A}">
      <dsp:nvSpPr>
        <dsp:cNvPr id="0" name=""/>
        <dsp:cNvSpPr/>
      </dsp:nvSpPr>
      <dsp:spPr>
        <a:xfrm rot="10800000">
          <a:off x="2023968" y="1927"/>
          <a:ext cx="6708772" cy="13366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430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Гуру и его последователь</a:t>
          </a:r>
        </a:p>
      </dsp:txBody>
      <dsp:txXfrm rot="10800000">
        <a:off x="2358133" y="1927"/>
        <a:ext cx="6374607" cy="1336661"/>
      </dsp:txXfrm>
    </dsp:sp>
    <dsp:sp modelId="{BD3E68FE-88CE-4641-BAC9-AD1360EB337D}">
      <dsp:nvSpPr>
        <dsp:cNvPr id="0" name=""/>
        <dsp:cNvSpPr/>
      </dsp:nvSpPr>
      <dsp:spPr>
        <a:xfrm>
          <a:off x="1355638" y="1927"/>
          <a:ext cx="1336661" cy="133666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74E9B5-73EF-4BAB-A33A-2B22CB783726}">
      <dsp:nvSpPr>
        <dsp:cNvPr id="0" name=""/>
        <dsp:cNvSpPr/>
      </dsp:nvSpPr>
      <dsp:spPr>
        <a:xfrm rot="10800000">
          <a:off x="2023968" y="1737591"/>
          <a:ext cx="6708772" cy="13366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430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 и подмастерье</a:t>
          </a:r>
        </a:p>
      </dsp:txBody>
      <dsp:txXfrm rot="10800000">
        <a:off x="2358133" y="1737591"/>
        <a:ext cx="6374607" cy="1336661"/>
      </dsp:txXfrm>
    </dsp:sp>
    <dsp:sp modelId="{0016C52C-C546-41FD-944C-F66E1D59511B}">
      <dsp:nvSpPr>
        <dsp:cNvPr id="0" name=""/>
        <dsp:cNvSpPr/>
      </dsp:nvSpPr>
      <dsp:spPr>
        <a:xfrm>
          <a:off x="1355638" y="1737591"/>
          <a:ext cx="1336661" cy="1336661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DBE872-A297-4CAA-98FB-247731920E93}">
      <dsp:nvSpPr>
        <dsp:cNvPr id="0" name=""/>
        <dsp:cNvSpPr/>
      </dsp:nvSpPr>
      <dsp:spPr>
        <a:xfrm rot="10800000">
          <a:off x="2023968" y="3473255"/>
          <a:ext cx="6708772" cy="13366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430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тандем</a:t>
          </a:r>
        </a:p>
      </dsp:txBody>
      <dsp:txXfrm rot="10800000">
        <a:off x="2358133" y="3473255"/>
        <a:ext cx="6374607" cy="1336661"/>
      </dsp:txXfrm>
    </dsp:sp>
    <dsp:sp modelId="{545871D3-BF79-467A-9CA9-7907C0EEB3BA}">
      <dsp:nvSpPr>
        <dsp:cNvPr id="0" name=""/>
        <dsp:cNvSpPr/>
      </dsp:nvSpPr>
      <dsp:spPr>
        <a:xfrm>
          <a:off x="1355638" y="3473255"/>
          <a:ext cx="1336661" cy="1336661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48A44-D512-4303-862B-14CCD17C9462}">
      <dsp:nvSpPr>
        <dsp:cNvPr id="0" name=""/>
        <dsp:cNvSpPr/>
      </dsp:nvSpPr>
      <dsp:spPr>
        <a:xfrm rot="10800000">
          <a:off x="2196678" y="0"/>
          <a:ext cx="6941257" cy="189155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123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«Гуру и его последователь»</a:t>
          </a:r>
        </a:p>
      </dsp:txBody>
      <dsp:txXfrm rot="10800000">
        <a:off x="2669567" y="0"/>
        <a:ext cx="6468368" cy="1891555"/>
      </dsp:txXfrm>
    </dsp:sp>
    <dsp:sp modelId="{D4E45FE0-3D71-4B6F-AF5C-4CC92901F0A3}">
      <dsp:nvSpPr>
        <dsp:cNvPr id="0" name=""/>
        <dsp:cNvSpPr/>
      </dsp:nvSpPr>
      <dsp:spPr>
        <a:xfrm>
          <a:off x="1275473" y="0"/>
          <a:ext cx="1891555" cy="189155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1625A-06EB-4757-9127-75C2F31AE540}">
      <dsp:nvSpPr>
        <dsp:cNvPr id="0" name=""/>
        <dsp:cNvSpPr/>
      </dsp:nvSpPr>
      <dsp:spPr>
        <a:xfrm rot="10800000">
          <a:off x="2264125" y="0"/>
          <a:ext cx="7348443" cy="198995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7514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«Мастер и подмастерье»</a:t>
          </a:r>
        </a:p>
      </dsp:txBody>
      <dsp:txXfrm rot="10800000">
        <a:off x="2761613" y="0"/>
        <a:ext cx="6850955" cy="1989952"/>
      </dsp:txXfrm>
    </dsp:sp>
    <dsp:sp modelId="{9AB72E0C-8EFF-4C7D-9ABB-38FE340E69E5}">
      <dsp:nvSpPr>
        <dsp:cNvPr id="0" name=""/>
        <dsp:cNvSpPr/>
      </dsp:nvSpPr>
      <dsp:spPr>
        <a:xfrm>
          <a:off x="1429153" y="0"/>
          <a:ext cx="1989952" cy="198995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C031-EFF4-4363-BD65-B0A6190348CA}">
      <dsp:nvSpPr>
        <dsp:cNvPr id="0" name=""/>
        <dsp:cNvSpPr/>
      </dsp:nvSpPr>
      <dsp:spPr>
        <a:xfrm rot="10800000">
          <a:off x="2217572" y="0"/>
          <a:ext cx="7026343" cy="19837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4793" tIns="205740" rIns="384048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«Творческий тандем»</a:t>
          </a:r>
        </a:p>
      </dsp:txBody>
      <dsp:txXfrm rot="10800000">
        <a:off x="2713518" y="0"/>
        <a:ext cx="6530397" cy="1983783"/>
      </dsp:txXfrm>
    </dsp:sp>
    <dsp:sp modelId="{A164F386-CDB0-4AA0-8B0B-1133A659EDB5}">
      <dsp:nvSpPr>
        <dsp:cNvPr id="0" name=""/>
        <dsp:cNvSpPr/>
      </dsp:nvSpPr>
      <dsp:spPr>
        <a:xfrm>
          <a:off x="1204464" y="0"/>
          <a:ext cx="1952161" cy="198378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C202-C908-47BB-9466-CD200B960196}">
      <dsp:nvSpPr>
        <dsp:cNvPr id="0" name=""/>
        <dsp:cNvSpPr/>
      </dsp:nvSpPr>
      <dsp:spPr>
        <a:xfrm rot="16200000">
          <a:off x="604978" y="-427579"/>
          <a:ext cx="2444305" cy="36542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Опытный специалист</a:t>
          </a:r>
        </a:p>
      </dsp:txBody>
      <dsp:txXfrm rot="5400000">
        <a:off x="0" y="788475"/>
        <a:ext cx="3226509" cy="1222153"/>
      </dsp:txXfrm>
    </dsp:sp>
    <dsp:sp modelId="{0EDCDC6C-5C07-4557-81F6-FF412D3185D2}">
      <dsp:nvSpPr>
        <dsp:cNvPr id="0" name=""/>
        <dsp:cNvSpPr/>
      </dsp:nvSpPr>
      <dsp:spPr>
        <a:xfrm rot="5400000">
          <a:off x="7834959" y="-359382"/>
          <a:ext cx="2514299" cy="36513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Молодой специалист</a:t>
          </a:r>
        </a:p>
      </dsp:txBody>
      <dsp:txXfrm rot="-5400000">
        <a:off x="7706416" y="837738"/>
        <a:ext cx="3211388" cy="1257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6103F-C20B-4ABB-A5BB-C043B2D07544}">
      <dsp:nvSpPr>
        <dsp:cNvPr id="0" name=""/>
        <dsp:cNvSpPr/>
      </dsp:nvSpPr>
      <dsp:spPr>
        <a:xfrm>
          <a:off x="3772527" y="126295"/>
          <a:ext cx="3577645" cy="94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номинации</a:t>
          </a:r>
        </a:p>
      </dsp:txBody>
      <dsp:txXfrm>
        <a:off x="3800331" y="154099"/>
        <a:ext cx="3522037" cy="893688"/>
      </dsp:txXfrm>
    </dsp:sp>
    <dsp:sp modelId="{F4B5B3D6-566C-40F5-8742-AD3368F9E23E}">
      <dsp:nvSpPr>
        <dsp:cNvPr id="0" name=""/>
        <dsp:cNvSpPr/>
      </dsp:nvSpPr>
      <dsp:spPr>
        <a:xfrm rot="2034677">
          <a:off x="7222419" y="1278530"/>
          <a:ext cx="1550077" cy="41961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7348303" y="1362453"/>
        <a:ext cx="1298309" cy="251767"/>
      </dsp:txXfrm>
    </dsp:sp>
    <dsp:sp modelId="{30AFCB14-05CC-4095-83F4-695D77EA80A1}">
      <dsp:nvSpPr>
        <dsp:cNvPr id="0" name=""/>
        <dsp:cNvSpPr/>
      </dsp:nvSpPr>
      <dsp:spPr>
        <a:xfrm>
          <a:off x="8724911" y="1962463"/>
          <a:ext cx="2397789" cy="1198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«Дебют»</a:t>
          </a:r>
        </a:p>
      </dsp:txBody>
      <dsp:txXfrm>
        <a:off x="8760025" y="1997577"/>
        <a:ext cx="2327561" cy="1128666"/>
      </dsp:txXfrm>
    </dsp:sp>
    <dsp:sp modelId="{E4DF074E-2139-40D4-9F5C-6AAA781E8E13}">
      <dsp:nvSpPr>
        <dsp:cNvPr id="0" name=""/>
        <dsp:cNvSpPr/>
      </dsp:nvSpPr>
      <dsp:spPr>
        <a:xfrm rot="10821649">
          <a:off x="2365127" y="1743198"/>
          <a:ext cx="6421121" cy="158265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«Творческий тандем»</a:t>
          </a:r>
        </a:p>
      </dsp:txBody>
      <dsp:txXfrm rot="10800000">
        <a:off x="2839925" y="2059730"/>
        <a:ext cx="5471525" cy="949595"/>
      </dsp:txXfrm>
    </dsp:sp>
    <dsp:sp modelId="{F6D8C054-E725-46D6-928B-5E31417380A5}">
      <dsp:nvSpPr>
        <dsp:cNvPr id="0" name=""/>
        <dsp:cNvSpPr/>
      </dsp:nvSpPr>
      <dsp:spPr>
        <a:xfrm>
          <a:off x="28675" y="1907699"/>
          <a:ext cx="2397789" cy="1198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«Опыт»</a:t>
          </a:r>
        </a:p>
      </dsp:txBody>
      <dsp:txXfrm>
        <a:off x="63789" y="1942813"/>
        <a:ext cx="2327561" cy="1128666"/>
      </dsp:txXfrm>
    </dsp:sp>
    <dsp:sp modelId="{A12F6BA4-652A-4267-BB8B-C3F4ECB2FA9B}">
      <dsp:nvSpPr>
        <dsp:cNvPr id="0" name=""/>
        <dsp:cNvSpPr/>
      </dsp:nvSpPr>
      <dsp:spPr>
        <a:xfrm rot="19401573">
          <a:off x="2394715" y="1246878"/>
          <a:ext cx="1527439" cy="41961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520599" y="1330801"/>
        <a:ext cx="1275671" cy="2517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665B-216A-46EE-8790-EBA863B693AF}">
      <dsp:nvSpPr>
        <dsp:cNvPr id="0" name=""/>
        <dsp:cNvSpPr/>
      </dsp:nvSpPr>
      <dsp:spPr>
        <a:xfrm>
          <a:off x="2692323" y="-44635"/>
          <a:ext cx="5528192" cy="5528192"/>
        </a:xfrm>
        <a:prstGeom prst="circularArrow">
          <a:avLst>
            <a:gd name="adj1" fmla="val 5544"/>
            <a:gd name="adj2" fmla="val 330680"/>
            <a:gd name="adj3" fmla="val 14619980"/>
            <a:gd name="adj4" fmla="val 16890845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9B6C46-A883-4FF3-8BE9-5B919037CA6C}">
      <dsp:nvSpPr>
        <dsp:cNvPr id="0" name=""/>
        <dsp:cNvSpPr/>
      </dsp:nvSpPr>
      <dsp:spPr>
        <a:xfrm>
          <a:off x="4659803" y="2444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Анализ ситуации</a:t>
          </a:r>
        </a:p>
      </dsp:txBody>
      <dsp:txXfrm>
        <a:off x="4698691" y="41332"/>
        <a:ext cx="1515455" cy="718839"/>
      </dsp:txXfrm>
    </dsp:sp>
    <dsp:sp modelId="{71D77CDA-8D3B-4AEA-B31C-65C1C660E78A}">
      <dsp:nvSpPr>
        <dsp:cNvPr id="0" name=""/>
        <dsp:cNvSpPr/>
      </dsp:nvSpPr>
      <dsp:spPr>
        <a:xfrm>
          <a:off x="6506645" y="902778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Оценка проблемы</a:t>
          </a:r>
        </a:p>
      </dsp:txBody>
      <dsp:txXfrm>
        <a:off x="6545533" y="941666"/>
        <a:ext cx="1515455" cy="718839"/>
      </dsp:txXfrm>
    </dsp:sp>
    <dsp:sp modelId="{C5BF8B46-F5C0-43AB-A4EC-6B3657D6F357}">
      <dsp:nvSpPr>
        <dsp:cNvPr id="0" name=""/>
        <dsp:cNvSpPr/>
      </dsp:nvSpPr>
      <dsp:spPr>
        <a:xfrm>
          <a:off x="7017241" y="2359882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Определение критериев выбора</a:t>
          </a:r>
        </a:p>
      </dsp:txBody>
      <dsp:txXfrm>
        <a:off x="7056129" y="2398770"/>
        <a:ext cx="1515455" cy="718839"/>
      </dsp:txXfrm>
    </dsp:sp>
    <dsp:sp modelId="{97C2F1A9-64F2-4CB6-BF62-944E9593993F}">
      <dsp:nvSpPr>
        <dsp:cNvPr id="0" name=""/>
        <dsp:cNvSpPr/>
      </dsp:nvSpPr>
      <dsp:spPr>
        <a:xfrm>
          <a:off x="6821439" y="3921910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Разработка вариантов решения</a:t>
          </a:r>
        </a:p>
      </dsp:txBody>
      <dsp:txXfrm>
        <a:off x="6860327" y="3960798"/>
        <a:ext cx="1515455" cy="718839"/>
      </dsp:txXfrm>
    </dsp:sp>
    <dsp:sp modelId="{A933D192-1C9A-4873-84D5-3075D538FE9E}">
      <dsp:nvSpPr>
        <dsp:cNvPr id="0" name=""/>
        <dsp:cNvSpPr/>
      </dsp:nvSpPr>
      <dsp:spPr>
        <a:xfrm>
          <a:off x="4884656" y="4689780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Выбор наилучшего результата</a:t>
          </a:r>
        </a:p>
      </dsp:txBody>
      <dsp:txXfrm>
        <a:off x="4923544" y="4728668"/>
        <a:ext cx="1515455" cy="718839"/>
      </dsp:txXfrm>
    </dsp:sp>
    <dsp:sp modelId="{63F6CA2A-9C2E-4701-A06B-DDFAA95D5C97}">
      <dsp:nvSpPr>
        <dsp:cNvPr id="0" name=""/>
        <dsp:cNvSpPr/>
      </dsp:nvSpPr>
      <dsp:spPr>
        <a:xfrm>
          <a:off x="2782978" y="3936914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Согласование и принятие решения</a:t>
          </a:r>
        </a:p>
      </dsp:txBody>
      <dsp:txXfrm>
        <a:off x="2821866" y="3975802"/>
        <a:ext cx="1515455" cy="718839"/>
      </dsp:txXfrm>
    </dsp:sp>
    <dsp:sp modelId="{BE00D56E-3C46-41FB-93EB-B291C3020D8D}">
      <dsp:nvSpPr>
        <dsp:cNvPr id="0" name=""/>
        <dsp:cNvSpPr/>
      </dsp:nvSpPr>
      <dsp:spPr>
        <a:xfrm>
          <a:off x="2302365" y="2359882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Организация выполнения решения</a:t>
          </a:r>
        </a:p>
      </dsp:txBody>
      <dsp:txXfrm>
        <a:off x="2341253" y="2398770"/>
        <a:ext cx="1515455" cy="718839"/>
      </dsp:txXfrm>
    </dsp:sp>
    <dsp:sp modelId="{BC7CB013-CDB9-498A-9764-72E120D3B046}">
      <dsp:nvSpPr>
        <dsp:cNvPr id="0" name=""/>
        <dsp:cNvSpPr/>
      </dsp:nvSpPr>
      <dsp:spPr>
        <a:xfrm>
          <a:off x="2753003" y="842818"/>
          <a:ext cx="1593231" cy="79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Контроль и оценка результатов</a:t>
          </a:r>
        </a:p>
      </dsp:txBody>
      <dsp:txXfrm>
        <a:off x="2791891" y="881706"/>
        <a:ext cx="1515455" cy="718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5C8A-C4EB-4B7C-BE96-439F6528EF5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86B4-E658-4772-8AC3-69A3DBCC1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8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9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4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1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2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86B4-E658-4772-8AC3-69A3DBCC12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1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77ED61-C9B9-4DA6-9802-0CEAAA599BC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2E6228-2BCB-41B9-A1E1-C9E6D76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4" y="1385888"/>
            <a:ext cx="6686551" cy="168592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ЦДТ</a:t>
            </a:r>
            <a:br>
              <a:rPr lang="ru-RU" sz="44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пгт. Новомихайловский</a:t>
            </a:r>
          </a:p>
        </p:txBody>
      </p:sp>
      <p:pic>
        <p:nvPicPr>
          <p:cNvPr id="4" name="Содержимое 3" descr="CC3U0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62" y="775760"/>
            <a:ext cx="5084813" cy="541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7212" y="4229099"/>
            <a:ext cx="5743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 (86167) 79-3-55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cdtnov@mail.ru</a:t>
            </a:r>
            <a:endParaRPr lang="ru-RU" sz="2400" u="sng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http://cdtnov2017.ucoz.site/</a:t>
            </a:r>
            <a:endParaRPr lang="ru-RU" sz="2400" u="sng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Туапсинский р-н, </a:t>
            </a:r>
          </a:p>
          <a:p>
            <a:pPr algn="ctr"/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пгт. Новомихайловский, ул. Мира, 67</a:t>
            </a:r>
          </a:p>
        </p:txBody>
      </p:sp>
    </p:spTree>
    <p:extLst>
      <p:ext uri="{BB962C8B-B14F-4D97-AF65-F5344CB8AC3E}">
        <p14:creationId xmlns:p14="http://schemas.microsoft.com/office/powerpoint/2010/main" val="7776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626" y="1"/>
            <a:ext cx="11247711" cy="185878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spc="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соотношение «молодых» к «опытным» составило 50%/50%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6" t="24792" r="4622" b="9167"/>
          <a:stretch/>
        </p:blipFill>
        <p:spPr>
          <a:xfrm>
            <a:off x="2128838" y="2071688"/>
            <a:ext cx="8015288" cy="452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6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574" y="457055"/>
            <a:ext cx="8394492" cy="8013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знаниями и опытом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05231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 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06" r="18713"/>
          <a:stretch/>
        </p:blipFill>
        <p:spPr>
          <a:xfrm>
            <a:off x="4335971" y="1679384"/>
            <a:ext cx="3724922" cy="4132573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80098155"/>
              </p:ext>
            </p:extLst>
          </p:nvPr>
        </p:nvGraphicFramePr>
        <p:xfrm>
          <a:off x="794478" y="1049310"/>
          <a:ext cx="10942819" cy="442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798599" y="3810130"/>
            <a:ext cx="3192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-энергичность;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-настроенность на профессиональный и карьерный рост;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-готовность работать за более низкую зарплату;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рутинную работу;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-привнесение новых идей.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9567" y="3260359"/>
            <a:ext cx="3237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-стабильность и заинтересованность в долгосрочном сотрудничестве;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-опыт и уникальный багаж знаний;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-ответственность к выполнению любых рабочих задач;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-широкий круг профессиональных контактов  </a:t>
            </a:r>
          </a:p>
        </p:txBody>
      </p:sp>
    </p:spTree>
    <p:extLst>
      <p:ext uri="{BB962C8B-B14F-4D97-AF65-F5344CB8AC3E}">
        <p14:creationId xmlns:p14="http://schemas.microsoft.com/office/powerpoint/2010/main" val="22776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388" y="151744"/>
            <a:ext cx="11084636" cy="161709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 является сферой реализации личностных образовательных потребностей каждого ребенка. </a:t>
            </a:r>
            <a:endParaRPr lang="ru-RU" sz="3600" spc="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45" y="2178747"/>
            <a:ext cx="3275552" cy="218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2" y="2178048"/>
            <a:ext cx="3276601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728" y="2156995"/>
            <a:ext cx="3276602" cy="218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59" t="25000" r="23563" b="32291"/>
          <a:stretch/>
        </p:blipFill>
        <p:spPr>
          <a:xfrm>
            <a:off x="4712244" y="4524048"/>
            <a:ext cx="3429379" cy="226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728" y="4412415"/>
            <a:ext cx="3619747" cy="2488967"/>
          </a:xfrm>
          <a:prstGeom prst="rect">
            <a:avLst/>
          </a:prstGeom>
        </p:spPr>
      </p:pic>
      <p:pic>
        <p:nvPicPr>
          <p:cNvPr id="11" name="Picture 3" descr="F:\Алёне презентация Сычёва\IMG_150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12" y="4524048"/>
            <a:ext cx="3179167" cy="2268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58" y="4081917"/>
            <a:ext cx="3579735" cy="2684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1393666"/>
              </p:ext>
            </p:extLst>
          </p:nvPr>
        </p:nvGraphicFramePr>
        <p:xfrm>
          <a:off x="684551" y="363462"/>
          <a:ext cx="11122701" cy="463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2" r="7380"/>
          <a:stretch/>
        </p:blipFill>
        <p:spPr>
          <a:xfrm>
            <a:off x="8413373" y="4081918"/>
            <a:ext cx="3626972" cy="2684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" r="7955"/>
          <a:stretch/>
        </p:blipFill>
        <p:spPr>
          <a:xfrm>
            <a:off x="4522666" y="4081917"/>
            <a:ext cx="3664769" cy="2684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27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7350" y="677315"/>
            <a:ext cx="4943474" cy="202132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ОБНОВЛЕНЫ ПОРТФОЛИО ПЕДАГОГОВ</a:t>
            </a:r>
            <a:endParaRPr lang="ru-RU" sz="3600" spc="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91" b="12292"/>
          <a:stretch/>
        </p:blipFill>
        <p:spPr>
          <a:xfrm>
            <a:off x="1263130" y="1902292"/>
            <a:ext cx="5273402" cy="3243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91" b="8333"/>
          <a:stretch/>
        </p:blipFill>
        <p:spPr>
          <a:xfrm>
            <a:off x="6742386" y="2857827"/>
            <a:ext cx="5273402" cy="3259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5943" y="120460"/>
            <a:ext cx="5630589" cy="1567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РЕКЛАМНЫЕ БУКЛЕТЫ ОБЪЕДИНЕНИЙ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3539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448" y="378372"/>
            <a:ext cx="10305393" cy="96465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ПРОВЕДЕНЫ ОТКРЫТЫЕ ЗАНЯТИЯ С ИСПОЛЬЗОВАНИЕМ СОВРЕМЕННЫХ ТЕХНОЛОГИЙ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713" y="1465243"/>
            <a:ext cx="3430334" cy="228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92" y="4124009"/>
            <a:ext cx="3430334" cy="228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35" r="420"/>
          <a:stretch/>
        </p:blipFill>
        <p:spPr>
          <a:xfrm>
            <a:off x="6492077" y="1444965"/>
            <a:ext cx="3430334" cy="2277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819" y="4124009"/>
            <a:ext cx="3441932" cy="228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895" y="4133088"/>
            <a:ext cx="3464581" cy="2277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21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6994976"/>
              </p:ext>
            </p:extLst>
          </p:nvPr>
        </p:nvGraphicFramePr>
        <p:xfrm>
          <a:off x="629586" y="1184223"/>
          <a:ext cx="10912839" cy="551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99410" y="378372"/>
            <a:ext cx="10877431" cy="96465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ЭФФЕКТИВНОЕ РЕШЕНИЕ УПРАВЛЕНЧЕСКИХ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17616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510" y="1603947"/>
            <a:ext cx="6225915" cy="466943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1664" y="333402"/>
            <a:ext cx="10305393" cy="964653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9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ЗДОРОВАЯ КОНКУРЕНТНАЯ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2948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028" y="0"/>
            <a:ext cx="11234063" cy="146125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СОТРУДНИЧЕСТВО</a:t>
            </a:r>
            <a:br>
              <a:rPr lang="ru-RU" sz="32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cap="none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НАСТАВНИЧЕСКИХ ПАР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268" y="2368813"/>
            <a:ext cx="2562550" cy="3416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3" y="1688411"/>
            <a:ext cx="3578236" cy="2388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407" y="1739013"/>
            <a:ext cx="3578236" cy="2338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8" y="4304338"/>
            <a:ext cx="3570636" cy="2388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22" y="4304338"/>
            <a:ext cx="3570636" cy="2513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396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2" t="16223" r="5001" b="21227"/>
          <a:stretch/>
        </p:blipFill>
        <p:spPr>
          <a:xfrm>
            <a:off x="6318132" y="1523074"/>
            <a:ext cx="5620220" cy="2830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11"/>
          <a:stretch/>
        </p:blipFill>
        <p:spPr>
          <a:xfrm>
            <a:off x="546467" y="3459091"/>
            <a:ext cx="5534293" cy="287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50105" y="568967"/>
            <a:ext cx="9736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1D7EAB">
                      <a:lumMod val="50000"/>
                    </a:srgbClr>
                  </a:solidFill>
                </a:ln>
                <a:solidFill>
                  <a:srgbClr val="AC33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ОБРАЗОВАТЕЛЬНЫЕ ПРОЕКТЫ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41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6821045"/>
              </p:ext>
            </p:extLst>
          </p:nvPr>
        </p:nvGraphicFramePr>
        <p:xfrm>
          <a:off x="1830777" y="974499"/>
          <a:ext cx="89607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99213" y="226950"/>
            <a:ext cx="10223917" cy="9854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2699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00" y="1616936"/>
            <a:ext cx="116922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«Муниципальный ресурсно-методический центр </a:t>
            </a:r>
          </a:p>
          <a:p>
            <a:pPr algn="ctr"/>
            <a:r>
              <a:rPr lang="ru-RU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</a:t>
            </a:r>
          </a:p>
          <a:p>
            <a:pPr algn="ctr"/>
            <a:r>
              <a:rPr lang="ru-RU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организатор взаимодействия учреждений</a:t>
            </a:r>
          </a:p>
          <a:p>
            <a:pPr algn="ctr"/>
            <a:r>
              <a:rPr lang="ru-RU" sz="4000" b="1" dirty="0">
                <a:ln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 специалистов»</a:t>
            </a:r>
            <a:endParaRPr lang="ru-RU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43" y="365291"/>
            <a:ext cx="11234063" cy="102452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pc="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413" y="1461254"/>
            <a:ext cx="5182525" cy="345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61413" y="5063893"/>
            <a:ext cx="5182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(86167) 79-3-55</a:t>
            </a:r>
          </a:p>
          <a:p>
            <a:pPr algn="ctr"/>
            <a:r>
              <a:rPr lang="en-US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cdtnov@mail.ru</a:t>
            </a:r>
            <a:endParaRPr lang="ru-RU" sz="2000" b="1" u="sng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0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http://cdtnov2017.ucoz.site/</a:t>
            </a:r>
            <a:endParaRPr lang="ru-RU" sz="2000" b="1" u="sng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Туапсинский р-н, </a:t>
            </a:r>
          </a:p>
          <a:p>
            <a:pPr algn="ctr"/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пгт. Новомихайловский, ул. Мира, 67</a:t>
            </a:r>
          </a:p>
        </p:txBody>
      </p:sp>
    </p:spTree>
    <p:extLst>
      <p:ext uri="{BB962C8B-B14F-4D97-AF65-F5344CB8AC3E}">
        <p14:creationId xmlns:p14="http://schemas.microsoft.com/office/powerpoint/2010/main" val="19515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509" y="528577"/>
            <a:ext cx="10223917" cy="985432"/>
          </a:xfrm>
          <a:noFill/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наставничества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300247"/>
              </p:ext>
            </p:extLst>
          </p:nvPr>
        </p:nvGraphicFramePr>
        <p:xfrm>
          <a:off x="779489" y="1933731"/>
          <a:ext cx="10088380" cy="481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5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1523280"/>
              </p:ext>
            </p:extLst>
          </p:nvPr>
        </p:nvGraphicFramePr>
        <p:xfrm>
          <a:off x="1224366" y="479686"/>
          <a:ext cx="10437981" cy="189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24366" y="2690353"/>
            <a:ext cx="10364452" cy="240342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работник оказывается в подчинении гуру, он становится последователем, чтобы перенять знания наставника. Ученик должен наблюдать, пытаться подражать и запоминать. Гуру в таком случае ничего не разъясняют, просто можно смотреть за их работой.</a:t>
            </a:r>
          </a:p>
        </p:txBody>
      </p:sp>
    </p:spTree>
    <p:extLst>
      <p:ext uri="{BB962C8B-B14F-4D97-AF65-F5344CB8AC3E}">
        <p14:creationId xmlns:p14="http://schemas.microsoft.com/office/powerpoint/2010/main" val="5439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24366" y="3108808"/>
            <a:ext cx="10364452" cy="2403424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готов делиться со своим подмастерьем. В случае с отзывчивым учеником, данная модель будет идеальной. В том числе предполагает равные пропорции «кнута» и «пряника». Количество идеальных учеников у мастера довольно велико, однако и наставник имеет достаточный опыт.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5966080"/>
              </p:ext>
            </p:extLst>
          </p:nvPr>
        </p:nvGraphicFramePr>
        <p:xfrm>
          <a:off x="712922" y="412286"/>
          <a:ext cx="11050291" cy="198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4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93" y="433953"/>
            <a:ext cx="10364451" cy="1346788"/>
          </a:xfrm>
        </p:spPr>
        <p:txBody>
          <a:bodyPr/>
          <a:lstStyle/>
          <a:p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детский тренер </a:t>
            </a:r>
            <a:r>
              <a:rPr lang="ru-RU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рафик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майдросович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керешьян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85" t="63490" r="3994" b="2565"/>
          <a:stretch/>
        </p:blipFill>
        <p:spPr>
          <a:xfrm>
            <a:off x="3051358" y="1906767"/>
            <a:ext cx="6571280" cy="4568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16" t="22876" r="20428" b="27656"/>
          <a:stretch/>
        </p:blipFill>
        <p:spPr>
          <a:xfrm>
            <a:off x="220953" y="1931440"/>
            <a:ext cx="2645291" cy="383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3" t="45639" r="22087" b="4455"/>
          <a:stretch/>
        </p:blipFill>
        <p:spPr>
          <a:xfrm>
            <a:off x="3181196" y="2699375"/>
            <a:ext cx="2683125" cy="383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5035446" y="2519493"/>
            <a:ext cx="316667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16" t="46733" r="3651" b="3151"/>
          <a:stretch/>
        </p:blipFill>
        <p:spPr>
          <a:xfrm>
            <a:off x="6131813" y="1931440"/>
            <a:ext cx="2709909" cy="383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92" t="46120" r="5337" b="4481"/>
          <a:stretch/>
        </p:blipFill>
        <p:spPr>
          <a:xfrm>
            <a:off x="9139516" y="2699374"/>
            <a:ext cx="2718025" cy="3832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8093" y="433953"/>
            <a:ext cx="10364451" cy="134678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Рафика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майдросовича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t="48962" r="1974" b="3170"/>
          <a:stretch/>
        </p:blipFill>
        <p:spPr>
          <a:xfrm>
            <a:off x="4674938" y="660533"/>
            <a:ext cx="6811344" cy="539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074" y="649289"/>
            <a:ext cx="6884637" cy="545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5" t="21983" r="3165" b="4661"/>
          <a:stretch/>
        </p:blipFill>
        <p:spPr>
          <a:xfrm>
            <a:off x="4506156" y="573819"/>
            <a:ext cx="7080555" cy="568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8524" r="-742" b="14973"/>
          <a:stretch/>
        </p:blipFill>
        <p:spPr>
          <a:xfrm>
            <a:off x="4521869" y="597103"/>
            <a:ext cx="7153005" cy="5680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9" r="2562"/>
          <a:stretch/>
        </p:blipFill>
        <p:spPr>
          <a:xfrm>
            <a:off x="4538760" y="558668"/>
            <a:ext cx="7153005" cy="5889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7" b="11186"/>
          <a:stretch/>
        </p:blipFill>
        <p:spPr>
          <a:xfrm>
            <a:off x="4538760" y="558668"/>
            <a:ext cx="7245353" cy="5955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5" t="2503" b="2651"/>
          <a:stretch/>
        </p:blipFill>
        <p:spPr>
          <a:xfrm rot="5400000">
            <a:off x="5179076" y="-98539"/>
            <a:ext cx="6047983" cy="7362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62160" y="2338465"/>
            <a:ext cx="4017363" cy="215858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молодое поколение 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465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24366" y="3108808"/>
            <a:ext cx="10364452" cy="2403424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Немногие наставники готовы к подобным отношениям. Предполагается прием нового, молодого специалиста, как равного, позволяя ему это почувствовать. Такой тандем работает совместно, с разделением ответственности за результат, становясь единой рабочей единицей.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2613590"/>
              </p:ext>
            </p:extLst>
          </p:nvPr>
        </p:nvGraphicFramePr>
        <p:xfrm>
          <a:off x="1022888" y="433953"/>
          <a:ext cx="10565930" cy="198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4827</TotalTime>
  <Words>478</Words>
  <Application>Microsoft Office PowerPoint</Application>
  <PresentationFormat>Широкоэкранный</PresentationFormat>
  <Paragraphs>87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Капля</vt:lpstr>
      <vt:lpstr>МБОУ ДО ЦДТ  пгт. Новомихайловский</vt:lpstr>
      <vt:lpstr>Презентация PowerPoint</vt:lpstr>
      <vt:lpstr>Модели наставничества</vt:lpstr>
      <vt:lpstr>Презентация PowerPoint</vt:lpstr>
      <vt:lpstr>Презентация PowerPoint</vt:lpstr>
      <vt:lpstr>Лучший детский тренер россии –  рафик майдросович керешьян</vt:lpstr>
      <vt:lpstr>Воспитанники Рафика майдросовича</vt:lpstr>
      <vt:lpstr>Презентация PowerPoint</vt:lpstr>
      <vt:lpstr>Презентация PowerPoint</vt:lpstr>
      <vt:lpstr>В 2018 году соотношение «молодых» к «опытным» составило 50%/50%</vt:lpstr>
      <vt:lpstr>Обмен знаниями и опытом</vt:lpstr>
      <vt:lpstr>Дополнительное образование  является сферой реализации личностных образовательных потребностей каждого ребенка. </vt:lpstr>
      <vt:lpstr>Презентация PowerPoint</vt:lpstr>
      <vt:lpstr>ОБНОВЛЕНЫ ПОРТФОЛИО ПЕДАГОГОВ</vt:lpstr>
      <vt:lpstr>ПРОВЕДЕНЫ ОТКРЫТЫЕ ЗАНЯТИЯ С ИСПОЛЬЗОВАНИЕМ СОВРЕМЕННЫХ ТЕХНОЛОГИЙ</vt:lpstr>
      <vt:lpstr>Презентация PowerPoint</vt:lpstr>
      <vt:lpstr>Презентация PowerPoint</vt:lpstr>
      <vt:lpstr>СОТРУДНИЧЕСТВО НАСТАВНИЧЕСКИХ ПАР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ЦДТ пгт. НОВОМИХАЙЛОВСКИЙ</dc:title>
  <dc:creator>user</dc:creator>
  <cp:lastModifiedBy>Администратор</cp:lastModifiedBy>
  <cp:revision>157</cp:revision>
  <dcterms:created xsi:type="dcterms:W3CDTF">2019-02-05T07:22:35Z</dcterms:created>
  <dcterms:modified xsi:type="dcterms:W3CDTF">2019-10-29T11:33:55Z</dcterms:modified>
</cp:coreProperties>
</file>