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3" r:id="rId5"/>
    <p:sldId id="264" r:id="rId6"/>
    <p:sldId id="265" r:id="rId7"/>
    <p:sldId id="266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4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97326C-D1C4-411E-8041-E7765BB06EC2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0D41F26-C9B7-4380-B9B5-0F58A5D18801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38100">
          <a:solidFill>
            <a:srgbClr val="C00000"/>
          </a:solidFill>
        </a:ln>
      </dgm:spPr>
      <dgm:t>
        <a:bodyPr/>
        <a:lstStyle/>
        <a:p>
          <a:pPr algn="ctr"/>
          <a:r>
            <a:rPr lang="ru-RU" b="1" dirty="0">
              <a:solidFill>
                <a:srgbClr val="002060"/>
              </a:solidFill>
            </a:rPr>
            <a:t>Определение маршрута путешествий</a:t>
          </a:r>
        </a:p>
      </dgm:t>
    </dgm:pt>
    <dgm:pt modelId="{A268019D-D9DC-4ABC-AA93-292422979235}" type="parTrans" cxnId="{038D52D6-D84F-43D2-92AB-485895E6D5FF}">
      <dgm:prSet/>
      <dgm:spPr/>
      <dgm:t>
        <a:bodyPr/>
        <a:lstStyle/>
        <a:p>
          <a:endParaRPr lang="ru-RU"/>
        </a:p>
      </dgm:t>
    </dgm:pt>
    <dgm:pt modelId="{366B04D9-CB16-487A-ADE4-ACED386A163A}" type="sibTrans" cxnId="{038D52D6-D84F-43D2-92AB-485895E6D5FF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7BD62ADA-42AE-47F5-8727-048F1C7CA282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38100">
          <a:solidFill>
            <a:srgbClr val="C00000"/>
          </a:solidFill>
        </a:ln>
      </dgm:spPr>
      <dgm:t>
        <a:bodyPr/>
        <a:lstStyle/>
        <a:p>
          <a:pPr algn="ctr"/>
          <a:r>
            <a:rPr lang="ru-RU" sz="1800" b="1" dirty="0">
              <a:solidFill>
                <a:srgbClr val="002060"/>
              </a:solidFill>
            </a:rPr>
            <a:t>Заочные путешествия </a:t>
          </a:r>
        </a:p>
        <a:p>
          <a:pPr algn="ctr"/>
          <a:r>
            <a:rPr lang="ru-RU" sz="1800" b="1" dirty="0">
              <a:solidFill>
                <a:srgbClr val="002060"/>
              </a:solidFill>
            </a:rPr>
            <a:t>по экскурсионным объектам</a:t>
          </a:r>
        </a:p>
      </dgm:t>
    </dgm:pt>
    <dgm:pt modelId="{7C5811F8-8725-4509-A119-EAAE0B113B58}" type="parTrans" cxnId="{60ED173F-7D4A-4181-ACD5-932CE9C8AAB0}">
      <dgm:prSet/>
      <dgm:spPr/>
      <dgm:t>
        <a:bodyPr/>
        <a:lstStyle/>
        <a:p>
          <a:endParaRPr lang="ru-RU"/>
        </a:p>
      </dgm:t>
    </dgm:pt>
    <dgm:pt modelId="{900CBEC1-1968-4522-906F-A47D4141CC7B}" type="sibTrans" cxnId="{60ED173F-7D4A-4181-ACD5-932CE9C8AAB0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402C4846-C214-45B0-B09D-B2CA8BDD6945}">
      <dgm:prSet phldrT="[Текст]" custT="1"/>
      <dgm:spPr>
        <a:ln w="38100">
          <a:solidFill>
            <a:srgbClr val="C00000"/>
          </a:solidFill>
        </a:ln>
      </dgm:spPr>
      <dgm:t>
        <a:bodyPr/>
        <a:lstStyle/>
        <a:p>
          <a:pPr algn="ctr"/>
          <a:r>
            <a:rPr lang="ru-RU" sz="1800" b="1" dirty="0">
              <a:solidFill>
                <a:srgbClr val="002060"/>
              </a:solidFill>
            </a:rPr>
            <a:t>Оформление нормативных документов</a:t>
          </a:r>
        </a:p>
      </dgm:t>
    </dgm:pt>
    <dgm:pt modelId="{75756671-15CC-4C98-900F-503DC9C2EA0B}" type="parTrans" cxnId="{414DB0D5-0A86-424D-B0E0-AD6A979D79B5}">
      <dgm:prSet/>
      <dgm:spPr/>
      <dgm:t>
        <a:bodyPr/>
        <a:lstStyle/>
        <a:p>
          <a:endParaRPr lang="ru-RU"/>
        </a:p>
      </dgm:t>
    </dgm:pt>
    <dgm:pt modelId="{FF7C78F3-2A93-4138-9094-5F570887D075}" type="sibTrans" cxnId="{414DB0D5-0A86-424D-B0E0-AD6A979D79B5}">
      <dgm:prSet/>
      <dgm:spPr/>
      <dgm:t>
        <a:bodyPr/>
        <a:lstStyle/>
        <a:p>
          <a:endParaRPr lang="ru-RU"/>
        </a:p>
      </dgm:t>
    </dgm:pt>
    <dgm:pt modelId="{66175BB5-975F-4B44-96C7-90CF6E6F140C}" type="pres">
      <dgm:prSet presAssocID="{F497326C-D1C4-411E-8041-E7765BB06EC2}" presName="outerComposite" presStyleCnt="0">
        <dgm:presLayoutVars>
          <dgm:chMax val="5"/>
          <dgm:dir/>
          <dgm:resizeHandles val="exact"/>
        </dgm:presLayoutVars>
      </dgm:prSet>
      <dgm:spPr/>
    </dgm:pt>
    <dgm:pt modelId="{A3EAAF35-D148-419E-AADD-5811761560AA}" type="pres">
      <dgm:prSet presAssocID="{F497326C-D1C4-411E-8041-E7765BB06EC2}" presName="dummyMaxCanvas" presStyleCnt="0">
        <dgm:presLayoutVars/>
      </dgm:prSet>
      <dgm:spPr/>
    </dgm:pt>
    <dgm:pt modelId="{A9AF58BD-BA06-475B-ACD3-C67B43F2F5E5}" type="pres">
      <dgm:prSet presAssocID="{F497326C-D1C4-411E-8041-E7765BB06EC2}" presName="ThreeNodes_1" presStyleLbl="node1" presStyleIdx="0" presStyleCnt="3" custLinFactNeighborX="708" custLinFactNeighborY="-5665">
        <dgm:presLayoutVars>
          <dgm:bulletEnabled val="1"/>
        </dgm:presLayoutVars>
      </dgm:prSet>
      <dgm:spPr/>
    </dgm:pt>
    <dgm:pt modelId="{4B3B7CF9-BDB9-4FA5-986F-2C83A8CA20BD}" type="pres">
      <dgm:prSet presAssocID="{F497326C-D1C4-411E-8041-E7765BB06EC2}" presName="ThreeNodes_2" presStyleLbl="node1" presStyleIdx="1" presStyleCnt="3" custLinFactNeighborX="2451" custLinFactNeighborY="4373">
        <dgm:presLayoutVars>
          <dgm:bulletEnabled val="1"/>
        </dgm:presLayoutVars>
      </dgm:prSet>
      <dgm:spPr/>
    </dgm:pt>
    <dgm:pt modelId="{17F7AEDE-584B-4E07-97D0-760DBFD60ED1}" type="pres">
      <dgm:prSet presAssocID="{F497326C-D1C4-411E-8041-E7765BB06EC2}" presName="ThreeNodes_3" presStyleLbl="node1" presStyleIdx="2" presStyleCnt="3" custLinFactNeighborX="-236" custLinFactNeighborY="9422">
        <dgm:presLayoutVars>
          <dgm:bulletEnabled val="1"/>
        </dgm:presLayoutVars>
      </dgm:prSet>
      <dgm:spPr/>
    </dgm:pt>
    <dgm:pt modelId="{2D3E06B9-25A3-45B8-90C1-560C7AA8CC58}" type="pres">
      <dgm:prSet presAssocID="{F497326C-D1C4-411E-8041-E7765BB06EC2}" presName="ThreeConn_1-2" presStyleLbl="fgAccFollowNode1" presStyleIdx="0" presStyleCnt="2">
        <dgm:presLayoutVars>
          <dgm:bulletEnabled val="1"/>
        </dgm:presLayoutVars>
      </dgm:prSet>
      <dgm:spPr/>
    </dgm:pt>
    <dgm:pt modelId="{553E902E-C406-47D3-A568-038EB8FE5BC8}" type="pres">
      <dgm:prSet presAssocID="{F497326C-D1C4-411E-8041-E7765BB06EC2}" presName="ThreeConn_2-3" presStyleLbl="fgAccFollowNode1" presStyleIdx="1" presStyleCnt="2">
        <dgm:presLayoutVars>
          <dgm:bulletEnabled val="1"/>
        </dgm:presLayoutVars>
      </dgm:prSet>
      <dgm:spPr/>
    </dgm:pt>
    <dgm:pt modelId="{9389111A-DD66-44BF-9C40-774CD25898D1}" type="pres">
      <dgm:prSet presAssocID="{F497326C-D1C4-411E-8041-E7765BB06EC2}" presName="ThreeNodes_1_text" presStyleLbl="node1" presStyleIdx="2" presStyleCnt="3">
        <dgm:presLayoutVars>
          <dgm:bulletEnabled val="1"/>
        </dgm:presLayoutVars>
      </dgm:prSet>
      <dgm:spPr/>
    </dgm:pt>
    <dgm:pt modelId="{EDABF6EF-69BA-465F-8CF4-F2BA28389B9A}" type="pres">
      <dgm:prSet presAssocID="{F497326C-D1C4-411E-8041-E7765BB06EC2}" presName="ThreeNodes_2_text" presStyleLbl="node1" presStyleIdx="2" presStyleCnt="3">
        <dgm:presLayoutVars>
          <dgm:bulletEnabled val="1"/>
        </dgm:presLayoutVars>
      </dgm:prSet>
      <dgm:spPr/>
    </dgm:pt>
    <dgm:pt modelId="{7961B8EE-2BC7-4BAD-8FBB-A3E6210FDB72}" type="pres">
      <dgm:prSet presAssocID="{F497326C-D1C4-411E-8041-E7765BB06EC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D42751A-5543-4C3A-807A-FBC285113556}" type="presOf" srcId="{402C4846-C214-45B0-B09D-B2CA8BDD6945}" destId="{7961B8EE-2BC7-4BAD-8FBB-A3E6210FDB72}" srcOrd="1" destOrd="0" presId="urn:microsoft.com/office/officeart/2005/8/layout/vProcess5"/>
    <dgm:cxn modelId="{388BF12F-F9A5-4194-A156-819C9E3FEB22}" type="presOf" srcId="{E0D41F26-C9B7-4380-B9B5-0F58A5D18801}" destId="{9389111A-DD66-44BF-9C40-774CD25898D1}" srcOrd="1" destOrd="0" presId="urn:microsoft.com/office/officeart/2005/8/layout/vProcess5"/>
    <dgm:cxn modelId="{60ED173F-7D4A-4181-ACD5-932CE9C8AAB0}" srcId="{F497326C-D1C4-411E-8041-E7765BB06EC2}" destId="{7BD62ADA-42AE-47F5-8727-048F1C7CA282}" srcOrd="1" destOrd="0" parTransId="{7C5811F8-8725-4509-A119-EAAE0B113B58}" sibTransId="{900CBEC1-1968-4522-906F-A47D4141CC7B}"/>
    <dgm:cxn modelId="{6F3CA760-F434-4407-8AFE-17C391A0401C}" type="presOf" srcId="{F497326C-D1C4-411E-8041-E7765BB06EC2}" destId="{66175BB5-975F-4B44-96C7-90CF6E6F140C}" srcOrd="0" destOrd="0" presId="urn:microsoft.com/office/officeart/2005/8/layout/vProcess5"/>
    <dgm:cxn modelId="{60390264-52A2-4B57-AE79-896590D0BB0A}" type="presOf" srcId="{900CBEC1-1968-4522-906F-A47D4141CC7B}" destId="{553E902E-C406-47D3-A568-038EB8FE5BC8}" srcOrd="0" destOrd="0" presId="urn:microsoft.com/office/officeart/2005/8/layout/vProcess5"/>
    <dgm:cxn modelId="{F112C271-D813-4E87-A29F-3F4D141B62AB}" type="presOf" srcId="{366B04D9-CB16-487A-ADE4-ACED386A163A}" destId="{2D3E06B9-25A3-45B8-90C1-560C7AA8CC58}" srcOrd="0" destOrd="0" presId="urn:microsoft.com/office/officeart/2005/8/layout/vProcess5"/>
    <dgm:cxn modelId="{FF755B87-1779-4503-B9B3-8D82A3F4BBF9}" type="presOf" srcId="{7BD62ADA-42AE-47F5-8727-048F1C7CA282}" destId="{4B3B7CF9-BDB9-4FA5-986F-2C83A8CA20BD}" srcOrd="0" destOrd="0" presId="urn:microsoft.com/office/officeart/2005/8/layout/vProcess5"/>
    <dgm:cxn modelId="{6FF68098-72E3-4313-8815-0CD51740970E}" type="presOf" srcId="{7BD62ADA-42AE-47F5-8727-048F1C7CA282}" destId="{EDABF6EF-69BA-465F-8CF4-F2BA28389B9A}" srcOrd="1" destOrd="0" presId="urn:microsoft.com/office/officeart/2005/8/layout/vProcess5"/>
    <dgm:cxn modelId="{D032B5CF-5B2C-426B-AD95-E0936A87BD88}" type="presOf" srcId="{E0D41F26-C9B7-4380-B9B5-0F58A5D18801}" destId="{A9AF58BD-BA06-475B-ACD3-C67B43F2F5E5}" srcOrd="0" destOrd="0" presId="urn:microsoft.com/office/officeart/2005/8/layout/vProcess5"/>
    <dgm:cxn modelId="{414DB0D5-0A86-424D-B0E0-AD6A979D79B5}" srcId="{F497326C-D1C4-411E-8041-E7765BB06EC2}" destId="{402C4846-C214-45B0-B09D-B2CA8BDD6945}" srcOrd="2" destOrd="0" parTransId="{75756671-15CC-4C98-900F-503DC9C2EA0B}" sibTransId="{FF7C78F3-2A93-4138-9094-5F570887D075}"/>
    <dgm:cxn modelId="{038D52D6-D84F-43D2-92AB-485895E6D5FF}" srcId="{F497326C-D1C4-411E-8041-E7765BB06EC2}" destId="{E0D41F26-C9B7-4380-B9B5-0F58A5D18801}" srcOrd="0" destOrd="0" parTransId="{A268019D-D9DC-4ABC-AA93-292422979235}" sibTransId="{366B04D9-CB16-487A-ADE4-ACED386A163A}"/>
    <dgm:cxn modelId="{CE6385D8-F8AB-4FE4-BCAF-1FBAC399B779}" type="presOf" srcId="{402C4846-C214-45B0-B09D-B2CA8BDD6945}" destId="{17F7AEDE-584B-4E07-97D0-760DBFD60ED1}" srcOrd="0" destOrd="0" presId="urn:microsoft.com/office/officeart/2005/8/layout/vProcess5"/>
    <dgm:cxn modelId="{67322761-3BBE-46D0-9E55-AC62728A9C51}" type="presParOf" srcId="{66175BB5-975F-4B44-96C7-90CF6E6F140C}" destId="{A3EAAF35-D148-419E-AADD-5811761560AA}" srcOrd="0" destOrd="0" presId="urn:microsoft.com/office/officeart/2005/8/layout/vProcess5"/>
    <dgm:cxn modelId="{0EE3A850-A51A-4C60-84E4-D06B280B735D}" type="presParOf" srcId="{66175BB5-975F-4B44-96C7-90CF6E6F140C}" destId="{A9AF58BD-BA06-475B-ACD3-C67B43F2F5E5}" srcOrd="1" destOrd="0" presId="urn:microsoft.com/office/officeart/2005/8/layout/vProcess5"/>
    <dgm:cxn modelId="{612D40AE-1154-49DC-BB6A-DAB0EA0C4EF0}" type="presParOf" srcId="{66175BB5-975F-4B44-96C7-90CF6E6F140C}" destId="{4B3B7CF9-BDB9-4FA5-986F-2C83A8CA20BD}" srcOrd="2" destOrd="0" presId="urn:microsoft.com/office/officeart/2005/8/layout/vProcess5"/>
    <dgm:cxn modelId="{457A5DBC-2F98-4CAC-A2A9-CAE0D2DF7EF4}" type="presParOf" srcId="{66175BB5-975F-4B44-96C7-90CF6E6F140C}" destId="{17F7AEDE-584B-4E07-97D0-760DBFD60ED1}" srcOrd="3" destOrd="0" presId="urn:microsoft.com/office/officeart/2005/8/layout/vProcess5"/>
    <dgm:cxn modelId="{70867241-A1C8-4F5D-8A36-8599D96DBC9B}" type="presParOf" srcId="{66175BB5-975F-4B44-96C7-90CF6E6F140C}" destId="{2D3E06B9-25A3-45B8-90C1-560C7AA8CC58}" srcOrd="4" destOrd="0" presId="urn:microsoft.com/office/officeart/2005/8/layout/vProcess5"/>
    <dgm:cxn modelId="{B60D4A59-D1A3-46D6-A045-EF60D71428AD}" type="presParOf" srcId="{66175BB5-975F-4B44-96C7-90CF6E6F140C}" destId="{553E902E-C406-47D3-A568-038EB8FE5BC8}" srcOrd="5" destOrd="0" presId="urn:microsoft.com/office/officeart/2005/8/layout/vProcess5"/>
    <dgm:cxn modelId="{1E262D52-A988-4532-98BC-386C87222168}" type="presParOf" srcId="{66175BB5-975F-4B44-96C7-90CF6E6F140C}" destId="{9389111A-DD66-44BF-9C40-774CD25898D1}" srcOrd="6" destOrd="0" presId="urn:microsoft.com/office/officeart/2005/8/layout/vProcess5"/>
    <dgm:cxn modelId="{BDD15BFE-3097-41D5-A8E0-6D9FE52E7F65}" type="presParOf" srcId="{66175BB5-975F-4B44-96C7-90CF6E6F140C}" destId="{EDABF6EF-69BA-465F-8CF4-F2BA28389B9A}" srcOrd="7" destOrd="0" presId="urn:microsoft.com/office/officeart/2005/8/layout/vProcess5"/>
    <dgm:cxn modelId="{ED0DACD9-D043-41BF-BD22-1D9860D38136}" type="presParOf" srcId="{66175BB5-975F-4B44-96C7-90CF6E6F140C}" destId="{7961B8EE-2BC7-4BAD-8FBB-A3E6210FDB7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97326C-D1C4-411E-8041-E7765BB06EC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D41F26-C9B7-4380-B9B5-0F58A5D18801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38100">
          <a:solidFill>
            <a:srgbClr val="C00000"/>
          </a:solidFill>
        </a:ln>
      </dgm:spPr>
      <dgm:t>
        <a:bodyPr/>
        <a:lstStyle/>
        <a:p>
          <a:pPr algn="ctr"/>
          <a:r>
            <a:rPr lang="ru-RU" b="1" dirty="0">
              <a:solidFill>
                <a:srgbClr val="002060"/>
              </a:solidFill>
            </a:rPr>
            <a:t>Туристско-краеведческая экскурсия</a:t>
          </a:r>
        </a:p>
      </dgm:t>
    </dgm:pt>
    <dgm:pt modelId="{A268019D-D9DC-4ABC-AA93-292422979235}" type="parTrans" cxnId="{038D52D6-D84F-43D2-92AB-485895E6D5FF}">
      <dgm:prSet/>
      <dgm:spPr/>
      <dgm:t>
        <a:bodyPr/>
        <a:lstStyle/>
        <a:p>
          <a:endParaRPr lang="ru-RU"/>
        </a:p>
      </dgm:t>
    </dgm:pt>
    <dgm:pt modelId="{366B04D9-CB16-487A-ADE4-ACED386A163A}" type="sibTrans" cxnId="{038D52D6-D84F-43D2-92AB-485895E6D5FF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7BD62ADA-42AE-47F5-8727-048F1C7CA282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38100">
          <a:solidFill>
            <a:srgbClr val="C00000"/>
          </a:solidFill>
        </a:ln>
      </dgm:spPr>
      <dgm:t>
        <a:bodyPr/>
        <a:lstStyle/>
        <a:p>
          <a:pPr algn="ctr"/>
          <a:r>
            <a:rPr lang="ru-RU" b="1" dirty="0">
              <a:solidFill>
                <a:srgbClr val="002060"/>
              </a:solidFill>
            </a:rPr>
            <a:t>Подведение итогов экскурсии</a:t>
          </a:r>
        </a:p>
      </dgm:t>
    </dgm:pt>
    <dgm:pt modelId="{7C5811F8-8725-4509-A119-EAAE0B113B58}" type="parTrans" cxnId="{60ED173F-7D4A-4181-ACD5-932CE9C8AAB0}">
      <dgm:prSet/>
      <dgm:spPr/>
      <dgm:t>
        <a:bodyPr/>
        <a:lstStyle/>
        <a:p>
          <a:endParaRPr lang="ru-RU"/>
        </a:p>
      </dgm:t>
    </dgm:pt>
    <dgm:pt modelId="{900CBEC1-1968-4522-906F-A47D4141CC7B}" type="sibTrans" cxnId="{60ED173F-7D4A-4181-ACD5-932CE9C8AAB0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402C4846-C214-45B0-B09D-B2CA8BDD6945}">
      <dgm:prSet phldrT="[Текст]"/>
      <dgm:spPr>
        <a:solidFill>
          <a:schemeClr val="bg1"/>
        </a:solidFill>
        <a:ln w="38100">
          <a:solidFill>
            <a:srgbClr val="C00000"/>
          </a:solidFill>
        </a:ln>
      </dgm:spPr>
      <dgm:t>
        <a:bodyPr/>
        <a:lstStyle/>
        <a:p>
          <a:pPr algn="ctr"/>
          <a:r>
            <a:rPr lang="ru-RU" b="1" dirty="0">
              <a:solidFill>
                <a:srgbClr val="002060"/>
              </a:solidFill>
            </a:rPr>
            <a:t>Информационно-просветительская деятельность</a:t>
          </a:r>
        </a:p>
      </dgm:t>
    </dgm:pt>
    <dgm:pt modelId="{75756671-15CC-4C98-900F-503DC9C2EA0B}" type="parTrans" cxnId="{414DB0D5-0A86-424D-B0E0-AD6A979D79B5}">
      <dgm:prSet/>
      <dgm:spPr/>
      <dgm:t>
        <a:bodyPr/>
        <a:lstStyle/>
        <a:p>
          <a:endParaRPr lang="ru-RU"/>
        </a:p>
      </dgm:t>
    </dgm:pt>
    <dgm:pt modelId="{FF7C78F3-2A93-4138-9094-5F570887D075}" type="sibTrans" cxnId="{414DB0D5-0A86-424D-B0E0-AD6A979D79B5}">
      <dgm:prSet/>
      <dgm:spPr/>
      <dgm:t>
        <a:bodyPr/>
        <a:lstStyle/>
        <a:p>
          <a:endParaRPr lang="ru-RU"/>
        </a:p>
      </dgm:t>
    </dgm:pt>
    <dgm:pt modelId="{66175BB5-975F-4B44-96C7-90CF6E6F140C}" type="pres">
      <dgm:prSet presAssocID="{F497326C-D1C4-411E-8041-E7765BB06EC2}" presName="outerComposite" presStyleCnt="0">
        <dgm:presLayoutVars>
          <dgm:chMax val="5"/>
          <dgm:dir/>
          <dgm:resizeHandles val="exact"/>
        </dgm:presLayoutVars>
      </dgm:prSet>
      <dgm:spPr/>
    </dgm:pt>
    <dgm:pt modelId="{A3EAAF35-D148-419E-AADD-5811761560AA}" type="pres">
      <dgm:prSet presAssocID="{F497326C-D1C4-411E-8041-E7765BB06EC2}" presName="dummyMaxCanvas" presStyleCnt="0">
        <dgm:presLayoutVars/>
      </dgm:prSet>
      <dgm:spPr/>
    </dgm:pt>
    <dgm:pt modelId="{A9AF58BD-BA06-475B-ACD3-C67B43F2F5E5}" type="pres">
      <dgm:prSet presAssocID="{F497326C-D1C4-411E-8041-E7765BB06EC2}" presName="ThreeNodes_1" presStyleLbl="node1" presStyleIdx="0" presStyleCnt="3" custLinFactNeighborX="950">
        <dgm:presLayoutVars>
          <dgm:bulletEnabled val="1"/>
        </dgm:presLayoutVars>
      </dgm:prSet>
      <dgm:spPr/>
    </dgm:pt>
    <dgm:pt modelId="{4B3B7CF9-BDB9-4FA5-986F-2C83A8CA20BD}" type="pres">
      <dgm:prSet presAssocID="{F497326C-D1C4-411E-8041-E7765BB06EC2}" presName="ThreeNodes_2" presStyleLbl="node1" presStyleIdx="1" presStyleCnt="3" custLinFactNeighborX="994" custLinFactNeighborY="4225">
        <dgm:presLayoutVars>
          <dgm:bulletEnabled val="1"/>
        </dgm:presLayoutVars>
      </dgm:prSet>
      <dgm:spPr/>
    </dgm:pt>
    <dgm:pt modelId="{17F7AEDE-584B-4E07-97D0-760DBFD60ED1}" type="pres">
      <dgm:prSet presAssocID="{F497326C-D1C4-411E-8041-E7765BB06EC2}" presName="ThreeNodes_3" presStyleLbl="node1" presStyleIdx="2" presStyleCnt="3">
        <dgm:presLayoutVars>
          <dgm:bulletEnabled val="1"/>
        </dgm:presLayoutVars>
      </dgm:prSet>
      <dgm:spPr/>
    </dgm:pt>
    <dgm:pt modelId="{2D3E06B9-25A3-45B8-90C1-560C7AA8CC58}" type="pres">
      <dgm:prSet presAssocID="{F497326C-D1C4-411E-8041-E7765BB06EC2}" presName="ThreeConn_1-2" presStyleLbl="fgAccFollowNode1" presStyleIdx="0" presStyleCnt="2">
        <dgm:presLayoutVars>
          <dgm:bulletEnabled val="1"/>
        </dgm:presLayoutVars>
      </dgm:prSet>
      <dgm:spPr/>
    </dgm:pt>
    <dgm:pt modelId="{553E902E-C406-47D3-A568-038EB8FE5BC8}" type="pres">
      <dgm:prSet presAssocID="{F497326C-D1C4-411E-8041-E7765BB06EC2}" presName="ThreeConn_2-3" presStyleLbl="fgAccFollowNode1" presStyleIdx="1" presStyleCnt="2">
        <dgm:presLayoutVars>
          <dgm:bulletEnabled val="1"/>
        </dgm:presLayoutVars>
      </dgm:prSet>
      <dgm:spPr/>
    </dgm:pt>
    <dgm:pt modelId="{9389111A-DD66-44BF-9C40-774CD25898D1}" type="pres">
      <dgm:prSet presAssocID="{F497326C-D1C4-411E-8041-E7765BB06EC2}" presName="ThreeNodes_1_text" presStyleLbl="node1" presStyleIdx="2" presStyleCnt="3">
        <dgm:presLayoutVars>
          <dgm:bulletEnabled val="1"/>
        </dgm:presLayoutVars>
      </dgm:prSet>
      <dgm:spPr/>
    </dgm:pt>
    <dgm:pt modelId="{EDABF6EF-69BA-465F-8CF4-F2BA28389B9A}" type="pres">
      <dgm:prSet presAssocID="{F497326C-D1C4-411E-8041-E7765BB06EC2}" presName="ThreeNodes_2_text" presStyleLbl="node1" presStyleIdx="2" presStyleCnt="3">
        <dgm:presLayoutVars>
          <dgm:bulletEnabled val="1"/>
        </dgm:presLayoutVars>
      </dgm:prSet>
      <dgm:spPr/>
    </dgm:pt>
    <dgm:pt modelId="{7961B8EE-2BC7-4BAD-8FBB-A3E6210FDB72}" type="pres">
      <dgm:prSet presAssocID="{F497326C-D1C4-411E-8041-E7765BB06EC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04C17606-CD57-48F8-97E5-C0043DECCA64}" type="presOf" srcId="{7BD62ADA-42AE-47F5-8727-048F1C7CA282}" destId="{EDABF6EF-69BA-465F-8CF4-F2BA28389B9A}" srcOrd="1" destOrd="0" presId="urn:microsoft.com/office/officeart/2005/8/layout/vProcess5"/>
    <dgm:cxn modelId="{6F80C909-681A-4E62-A7F6-9D4AC667FFCF}" type="presOf" srcId="{E0D41F26-C9B7-4380-B9B5-0F58A5D18801}" destId="{9389111A-DD66-44BF-9C40-774CD25898D1}" srcOrd="1" destOrd="0" presId="urn:microsoft.com/office/officeart/2005/8/layout/vProcess5"/>
    <dgm:cxn modelId="{4ED8FB22-2CD1-4D1F-B0ED-9537E48A6BB4}" type="presOf" srcId="{402C4846-C214-45B0-B09D-B2CA8BDD6945}" destId="{17F7AEDE-584B-4E07-97D0-760DBFD60ED1}" srcOrd="0" destOrd="0" presId="urn:microsoft.com/office/officeart/2005/8/layout/vProcess5"/>
    <dgm:cxn modelId="{7DF60424-2C15-47BC-B1B7-7A9DF3EBC2AE}" type="presOf" srcId="{7BD62ADA-42AE-47F5-8727-048F1C7CA282}" destId="{4B3B7CF9-BDB9-4FA5-986F-2C83A8CA20BD}" srcOrd="0" destOrd="0" presId="urn:microsoft.com/office/officeart/2005/8/layout/vProcess5"/>
    <dgm:cxn modelId="{97C89D37-E1F7-473B-A8EE-963A6035DB4E}" type="presOf" srcId="{F497326C-D1C4-411E-8041-E7765BB06EC2}" destId="{66175BB5-975F-4B44-96C7-90CF6E6F140C}" srcOrd="0" destOrd="0" presId="urn:microsoft.com/office/officeart/2005/8/layout/vProcess5"/>
    <dgm:cxn modelId="{60ED173F-7D4A-4181-ACD5-932CE9C8AAB0}" srcId="{F497326C-D1C4-411E-8041-E7765BB06EC2}" destId="{7BD62ADA-42AE-47F5-8727-048F1C7CA282}" srcOrd="1" destOrd="0" parTransId="{7C5811F8-8725-4509-A119-EAAE0B113B58}" sibTransId="{900CBEC1-1968-4522-906F-A47D4141CC7B}"/>
    <dgm:cxn modelId="{C696744C-92DD-4CFC-B690-7097A9E7A641}" type="presOf" srcId="{900CBEC1-1968-4522-906F-A47D4141CC7B}" destId="{553E902E-C406-47D3-A568-038EB8FE5BC8}" srcOrd="0" destOrd="0" presId="urn:microsoft.com/office/officeart/2005/8/layout/vProcess5"/>
    <dgm:cxn modelId="{015D776D-D747-4F9B-AC24-06F44A163445}" type="presOf" srcId="{402C4846-C214-45B0-B09D-B2CA8BDD6945}" destId="{7961B8EE-2BC7-4BAD-8FBB-A3E6210FDB72}" srcOrd="1" destOrd="0" presId="urn:microsoft.com/office/officeart/2005/8/layout/vProcess5"/>
    <dgm:cxn modelId="{19DACA99-B6A0-427C-92A6-23A5E6312210}" type="presOf" srcId="{366B04D9-CB16-487A-ADE4-ACED386A163A}" destId="{2D3E06B9-25A3-45B8-90C1-560C7AA8CC58}" srcOrd="0" destOrd="0" presId="urn:microsoft.com/office/officeart/2005/8/layout/vProcess5"/>
    <dgm:cxn modelId="{7774CCCF-5B8F-464B-B20B-C085A0DD1313}" type="presOf" srcId="{E0D41F26-C9B7-4380-B9B5-0F58A5D18801}" destId="{A9AF58BD-BA06-475B-ACD3-C67B43F2F5E5}" srcOrd="0" destOrd="0" presId="urn:microsoft.com/office/officeart/2005/8/layout/vProcess5"/>
    <dgm:cxn modelId="{414DB0D5-0A86-424D-B0E0-AD6A979D79B5}" srcId="{F497326C-D1C4-411E-8041-E7765BB06EC2}" destId="{402C4846-C214-45B0-B09D-B2CA8BDD6945}" srcOrd="2" destOrd="0" parTransId="{75756671-15CC-4C98-900F-503DC9C2EA0B}" sibTransId="{FF7C78F3-2A93-4138-9094-5F570887D075}"/>
    <dgm:cxn modelId="{038D52D6-D84F-43D2-92AB-485895E6D5FF}" srcId="{F497326C-D1C4-411E-8041-E7765BB06EC2}" destId="{E0D41F26-C9B7-4380-B9B5-0F58A5D18801}" srcOrd="0" destOrd="0" parTransId="{A268019D-D9DC-4ABC-AA93-292422979235}" sibTransId="{366B04D9-CB16-487A-ADE4-ACED386A163A}"/>
    <dgm:cxn modelId="{0F0C7441-855B-4293-846A-A80EBB64BCFB}" type="presParOf" srcId="{66175BB5-975F-4B44-96C7-90CF6E6F140C}" destId="{A3EAAF35-D148-419E-AADD-5811761560AA}" srcOrd="0" destOrd="0" presId="urn:microsoft.com/office/officeart/2005/8/layout/vProcess5"/>
    <dgm:cxn modelId="{3037278C-9E7E-4959-B5CD-FE7ACA17BC0E}" type="presParOf" srcId="{66175BB5-975F-4B44-96C7-90CF6E6F140C}" destId="{A9AF58BD-BA06-475B-ACD3-C67B43F2F5E5}" srcOrd="1" destOrd="0" presId="urn:microsoft.com/office/officeart/2005/8/layout/vProcess5"/>
    <dgm:cxn modelId="{68D7DBD9-D154-4822-AEE6-578AC574936C}" type="presParOf" srcId="{66175BB5-975F-4B44-96C7-90CF6E6F140C}" destId="{4B3B7CF9-BDB9-4FA5-986F-2C83A8CA20BD}" srcOrd="2" destOrd="0" presId="urn:microsoft.com/office/officeart/2005/8/layout/vProcess5"/>
    <dgm:cxn modelId="{585B4420-36CF-4976-89E1-78D12C0D9190}" type="presParOf" srcId="{66175BB5-975F-4B44-96C7-90CF6E6F140C}" destId="{17F7AEDE-584B-4E07-97D0-760DBFD60ED1}" srcOrd="3" destOrd="0" presId="urn:microsoft.com/office/officeart/2005/8/layout/vProcess5"/>
    <dgm:cxn modelId="{75E8D5C3-8FED-430B-BFE9-46A5A3DC6019}" type="presParOf" srcId="{66175BB5-975F-4B44-96C7-90CF6E6F140C}" destId="{2D3E06B9-25A3-45B8-90C1-560C7AA8CC58}" srcOrd="4" destOrd="0" presId="urn:microsoft.com/office/officeart/2005/8/layout/vProcess5"/>
    <dgm:cxn modelId="{3A8807C8-6160-4A70-AC21-208E852C98A8}" type="presParOf" srcId="{66175BB5-975F-4B44-96C7-90CF6E6F140C}" destId="{553E902E-C406-47D3-A568-038EB8FE5BC8}" srcOrd="5" destOrd="0" presId="urn:microsoft.com/office/officeart/2005/8/layout/vProcess5"/>
    <dgm:cxn modelId="{DD70B08E-D540-44F5-B0A9-E4B8C54A5951}" type="presParOf" srcId="{66175BB5-975F-4B44-96C7-90CF6E6F140C}" destId="{9389111A-DD66-44BF-9C40-774CD25898D1}" srcOrd="6" destOrd="0" presId="urn:microsoft.com/office/officeart/2005/8/layout/vProcess5"/>
    <dgm:cxn modelId="{D89402C1-DFAB-4B81-9591-252C82ECBF0C}" type="presParOf" srcId="{66175BB5-975F-4B44-96C7-90CF6E6F140C}" destId="{EDABF6EF-69BA-465F-8CF4-F2BA28389B9A}" srcOrd="7" destOrd="0" presId="urn:microsoft.com/office/officeart/2005/8/layout/vProcess5"/>
    <dgm:cxn modelId="{0FE212B8-3056-4821-BB13-6E3FA9CB2C9D}" type="presParOf" srcId="{66175BB5-975F-4B44-96C7-90CF6E6F140C}" destId="{7961B8EE-2BC7-4BAD-8FBB-A3E6210FDB7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F58BD-BA06-475B-ACD3-C67B43F2F5E5}">
      <dsp:nvSpPr>
        <dsp:cNvPr id="0" name=""/>
        <dsp:cNvSpPr/>
      </dsp:nvSpPr>
      <dsp:spPr>
        <a:xfrm>
          <a:off x="38634" y="0"/>
          <a:ext cx="5456871" cy="743335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2060"/>
              </a:solidFill>
            </a:rPr>
            <a:t>Определение маршрута путешествий</a:t>
          </a:r>
        </a:p>
      </dsp:txBody>
      <dsp:txXfrm>
        <a:off x="60406" y="21772"/>
        <a:ext cx="4654753" cy="699791"/>
      </dsp:txXfrm>
    </dsp:sp>
    <dsp:sp modelId="{4B3B7CF9-BDB9-4FA5-986F-2C83A8CA20BD}">
      <dsp:nvSpPr>
        <dsp:cNvPr id="0" name=""/>
        <dsp:cNvSpPr/>
      </dsp:nvSpPr>
      <dsp:spPr>
        <a:xfrm>
          <a:off x="615236" y="899731"/>
          <a:ext cx="5456871" cy="743335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</a:rPr>
            <a:t>Заочные путешествия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</a:rPr>
            <a:t>по экскурсионным объектам</a:t>
          </a:r>
        </a:p>
      </dsp:txBody>
      <dsp:txXfrm>
        <a:off x="637008" y="921503"/>
        <a:ext cx="4448670" cy="699791"/>
      </dsp:txXfrm>
    </dsp:sp>
    <dsp:sp modelId="{17F7AEDE-584B-4E07-97D0-760DBFD60ED1}">
      <dsp:nvSpPr>
        <dsp:cNvPr id="0" name=""/>
        <dsp:cNvSpPr/>
      </dsp:nvSpPr>
      <dsp:spPr>
        <a:xfrm>
          <a:off x="950099" y="1734450"/>
          <a:ext cx="5456871" cy="7433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</a:rPr>
            <a:t>Оформление нормативных документов</a:t>
          </a:r>
        </a:p>
      </dsp:txBody>
      <dsp:txXfrm>
        <a:off x="971871" y="1756222"/>
        <a:ext cx="4448670" cy="699791"/>
      </dsp:txXfrm>
    </dsp:sp>
    <dsp:sp modelId="{2D3E06B9-25A3-45B8-90C1-560C7AA8CC58}">
      <dsp:nvSpPr>
        <dsp:cNvPr id="0" name=""/>
        <dsp:cNvSpPr/>
      </dsp:nvSpPr>
      <dsp:spPr>
        <a:xfrm>
          <a:off x="4973703" y="563696"/>
          <a:ext cx="483168" cy="483168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>
        <a:off x="5082416" y="563696"/>
        <a:ext cx="265742" cy="363584"/>
      </dsp:txXfrm>
    </dsp:sp>
    <dsp:sp modelId="{553E902E-C406-47D3-A568-038EB8FE5BC8}">
      <dsp:nvSpPr>
        <dsp:cNvPr id="0" name=""/>
        <dsp:cNvSpPr/>
      </dsp:nvSpPr>
      <dsp:spPr>
        <a:xfrm>
          <a:off x="5455192" y="1425965"/>
          <a:ext cx="483168" cy="48316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>
        <a:off x="5563905" y="1425965"/>
        <a:ext cx="265742" cy="3635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F58BD-BA06-475B-ACD3-C67B43F2F5E5}">
      <dsp:nvSpPr>
        <dsp:cNvPr id="0" name=""/>
        <dsp:cNvSpPr/>
      </dsp:nvSpPr>
      <dsp:spPr>
        <a:xfrm>
          <a:off x="50961" y="0"/>
          <a:ext cx="5364378" cy="667451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</a:rPr>
            <a:t>Туристско-краеведческая экскурсия</a:t>
          </a:r>
        </a:p>
      </dsp:txBody>
      <dsp:txXfrm>
        <a:off x="70510" y="19549"/>
        <a:ext cx="4644145" cy="628353"/>
      </dsp:txXfrm>
    </dsp:sp>
    <dsp:sp modelId="{4B3B7CF9-BDB9-4FA5-986F-2C83A8CA20BD}">
      <dsp:nvSpPr>
        <dsp:cNvPr id="0" name=""/>
        <dsp:cNvSpPr/>
      </dsp:nvSpPr>
      <dsp:spPr>
        <a:xfrm>
          <a:off x="526649" y="806893"/>
          <a:ext cx="5364378" cy="667451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</a:rPr>
            <a:t>Подведение итогов экскурсии</a:t>
          </a:r>
        </a:p>
      </dsp:txBody>
      <dsp:txXfrm>
        <a:off x="546198" y="826442"/>
        <a:ext cx="4418108" cy="628353"/>
      </dsp:txXfrm>
    </dsp:sp>
    <dsp:sp modelId="{17F7AEDE-584B-4E07-97D0-760DBFD60ED1}">
      <dsp:nvSpPr>
        <dsp:cNvPr id="0" name=""/>
        <dsp:cNvSpPr/>
      </dsp:nvSpPr>
      <dsp:spPr>
        <a:xfrm>
          <a:off x="946654" y="1557387"/>
          <a:ext cx="5364378" cy="667451"/>
        </a:xfrm>
        <a:prstGeom prst="roundRect">
          <a:avLst>
            <a:gd name="adj" fmla="val 10000"/>
          </a:avLst>
        </a:prstGeom>
        <a:solidFill>
          <a:schemeClr val="bg1"/>
        </a:solidFill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</a:rPr>
            <a:t>Информационно-просветительская деятельность</a:t>
          </a:r>
        </a:p>
      </dsp:txBody>
      <dsp:txXfrm>
        <a:off x="966203" y="1576936"/>
        <a:ext cx="4418108" cy="628353"/>
      </dsp:txXfrm>
    </dsp:sp>
    <dsp:sp modelId="{2D3E06B9-25A3-45B8-90C1-560C7AA8CC58}">
      <dsp:nvSpPr>
        <dsp:cNvPr id="0" name=""/>
        <dsp:cNvSpPr/>
      </dsp:nvSpPr>
      <dsp:spPr>
        <a:xfrm>
          <a:off x="4930534" y="506150"/>
          <a:ext cx="433843" cy="433843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5028149" y="506150"/>
        <a:ext cx="238613" cy="326467"/>
      </dsp:txXfrm>
    </dsp:sp>
    <dsp:sp modelId="{553E902E-C406-47D3-A568-038EB8FE5BC8}">
      <dsp:nvSpPr>
        <dsp:cNvPr id="0" name=""/>
        <dsp:cNvSpPr/>
      </dsp:nvSpPr>
      <dsp:spPr>
        <a:xfrm>
          <a:off x="5403861" y="1280394"/>
          <a:ext cx="433843" cy="43384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5501476" y="1280394"/>
        <a:ext cx="238613" cy="326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9E44-4F2E-4CEE-B962-858AA70D4379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F46B-1046-4A58-8E1D-ED6FF0D8C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11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9E44-4F2E-4CEE-B962-858AA70D4379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F46B-1046-4A58-8E1D-ED6FF0D8C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9E44-4F2E-4CEE-B962-858AA70D4379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F46B-1046-4A58-8E1D-ED6FF0D8C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9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9E44-4F2E-4CEE-B962-858AA70D4379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F46B-1046-4A58-8E1D-ED6FF0D8C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320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9E44-4F2E-4CEE-B962-858AA70D4379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F46B-1046-4A58-8E1D-ED6FF0D8C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13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9E44-4F2E-4CEE-B962-858AA70D4379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F46B-1046-4A58-8E1D-ED6FF0D8C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47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9E44-4F2E-4CEE-B962-858AA70D4379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F46B-1046-4A58-8E1D-ED6FF0D8C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10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9E44-4F2E-4CEE-B962-858AA70D4379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F46B-1046-4A58-8E1D-ED6FF0D8C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35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9E44-4F2E-4CEE-B962-858AA70D4379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F46B-1046-4A58-8E1D-ED6FF0D8C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01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9E44-4F2E-4CEE-B962-858AA70D4379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F46B-1046-4A58-8E1D-ED6FF0D8C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59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9E44-4F2E-4CEE-B962-858AA70D4379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F46B-1046-4A58-8E1D-ED6FF0D8C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138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89E44-4F2E-4CEE-B962-858AA70D4379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EF46B-1046-4A58-8E1D-ED6FF0D8CF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11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851" y="296215"/>
            <a:ext cx="8461420" cy="1780492"/>
          </a:xfrm>
        </p:spPr>
        <p:txBody>
          <a:bodyPr>
            <a:noAutofit/>
          </a:bodyPr>
          <a:lstStyle/>
          <a:p>
            <a:r>
              <a:rPr lang="ru-RU" sz="4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«Горжусь, что я  русский»</a:t>
            </a:r>
            <a:br>
              <a:rPr lang="ru-RU" sz="4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sz="2400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</a:rPr>
              <a:t>Духовно-нравственное воспитание учащихся через организацию туристско-краеведческой работы </a:t>
            </a:r>
            <a:br>
              <a:rPr lang="ru-RU" sz="2400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</a:rPr>
            </a:br>
            <a:endParaRPr lang="ru-RU" sz="2400" b="1" dirty="0">
              <a:ln w="6600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65561" y="4572000"/>
            <a:ext cx="4370768" cy="1464328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1800" b="1" i="1" dirty="0" err="1"/>
              <a:t>Пенягина</a:t>
            </a:r>
            <a:r>
              <a:rPr lang="ru-RU" sz="1800" b="1" i="1" dirty="0"/>
              <a:t> Наталья Викторовна,</a:t>
            </a:r>
          </a:p>
          <a:p>
            <a:pPr algn="r"/>
            <a:r>
              <a:rPr lang="ru-RU" sz="1800" i="1" dirty="0"/>
              <a:t>учитель истории и обществознания</a:t>
            </a:r>
          </a:p>
          <a:p>
            <a:pPr algn="r"/>
            <a:r>
              <a:rPr lang="ru-RU" sz="1800" b="1" i="1" dirty="0"/>
              <a:t>Ткаченко Ольга Владимировна, </a:t>
            </a:r>
          </a:p>
          <a:p>
            <a:pPr algn="r"/>
            <a:r>
              <a:rPr lang="ru-RU" sz="1800" b="1" i="1" dirty="0"/>
              <a:t>Чуприна Наталья Владимировна,</a:t>
            </a:r>
          </a:p>
          <a:p>
            <a:pPr algn="r"/>
            <a:r>
              <a:rPr lang="ru-RU" sz="1800" i="1" dirty="0"/>
              <a:t>учителя русского языка и литературы</a:t>
            </a:r>
          </a:p>
        </p:txBody>
      </p:sp>
    </p:spTree>
    <p:extLst>
      <p:ext uri="{BB962C8B-B14F-4D97-AF65-F5344CB8AC3E}">
        <p14:creationId xmlns:p14="http://schemas.microsoft.com/office/powerpoint/2010/main" val="1631783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91" y="1699127"/>
            <a:ext cx="2923309" cy="194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0655"/>
            <a:ext cx="2951018" cy="1967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796075" y="284849"/>
            <a:ext cx="78867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организации </a:t>
            </a:r>
          </a:p>
          <a:p>
            <a:pPr algn="ctr"/>
            <a:r>
              <a:rPr lang="ru-R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туристско-краеведческой деятельности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774" y="1195760"/>
            <a:ext cx="889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</a:rPr>
              <a:t>Учитель + родители + ученики </a:t>
            </a:r>
            <a:r>
              <a:rPr lang="ru-RU" sz="2400" dirty="0">
                <a:solidFill>
                  <a:srgbClr val="002060"/>
                </a:solidFill>
              </a:rPr>
              <a:t>= </a:t>
            </a:r>
            <a:r>
              <a:rPr lang="ru-RU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союз единомышленников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258361982"/>
              </p:ext>
            </p:extLst>
          </p:nvPr>
        </p:nvGraphicFramePr>
        <p:xfrm>
          <a:off x="405954" y="1694840"/>
          <a:ext cx="6419849" cy="2477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322358759"/>
              </p:ext>
            </p:extLst>
          </p:nvPr>
        </p:nvGraphicFramePr>
        <p:xfrm>
          <a:off x="1982962" y="4253234"/>
          <a:ext cx="6311033" cy="2224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18" name="Группа 17"/>
          <p:cNvGrpSpPr/>
          <p:nvPr/>
        </p:nvGrpSpPr>
        <p:grpSpPr>
          <a:xfrm>
            <a:off x="6256401" y="4005818"/>
            <a:ext cx="443345" cy="443345"/>
            <a:chOff x="5495015" y="1308436"/>
            <a:chExt cx="443345" cy="443345"/>
          </a:xfrm>
        </p:grpSpPr>
        <p:sp>
          <p:nvSpPr>
            <p:cNvPr id="19" name="Стрелка вниз 18"/>
            <p:cNvSpPr/>
            <p:nvPr/>
          </p:nvSpPr>
          <p:spPr>
            <a:xfrm>
              <a:off x="5495015" y="1308436"/>
              <a:ext cx="443345" cy="443345"/>
            </a:xfrm>
            <a:prstGeom prst="downArrow">
              <a:avLst>
                <a:gd name="adj1" fmla="val 55000"/>
                <a:gd name="adj2" fmla="val 45000"/>
              </a:avLst>
            </a:prstGeom>
            <a:ln>
              <a:solidFill>
                <a:srgbClr val="00206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Стрелка вниз 4"/>
            <p:cNvSpPr/>
            <p:nvPr/>
          </p:nvSpPr>
          <p:spPr>
            <a:xfrm>
              <a:off x="5594768" y="1308436"/>
              <a:ext cx="243839" cy="3336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1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4134813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744560" y="146185"/>
            <a:ext cx="7886700" cy="1325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</a:t>
            </a:r>
          </a:p>
          <a:p>
            <a:pPr algn="ctr"/>
            <a:r>
              <a:rPr lang="ru-R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туристско-краеведческой деятельности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3602" y="1648496"/>
            <a:ext cx="352881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rgbClr val="002060"/>
                </a:solidFill>
              </a:rPr>
              <a:t>Подведение итогов экскурсии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/>
              <a:t>Презентации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/>
              <a:t>Проектные работы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/>
              <a:t>Видеофильмы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/>
              <a:t>Фотоотчеты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/>
              <a:t>Статьи в газете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/>
              <a:t>Публикации на официальном сайте гимназии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33740" y="1551801"/>
            <a:ext cx="39430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rgbClr val="002060"/>
                </a:solidFill>
              </a:rPr>
              <a:t>Информационно-просветительская деятельность</a:t>
            </a:r>
          </a:p>
          <a:p>
            <a:pPr algn="ctr"/>
            <a:endParaRPr lang="ru-RU" b="1" u="sng" dirty="0">
              <a:solidFill>
                <a:srgbClr val="00206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/>
              <a:t>Создание банка данных о поездках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/>
              <a:t>Оформление классного уголка «География наших путешествий»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dirty="0"/>
              <a:t>Оформление фотогалереи по результатам экскурсий</a:t>
            </a: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482959" y="1648496"/>
            <a:ext cx="708338" cy="1094704"/>
          </a:xfrm>
          <a:prstGeom prst="curvedRigh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8113690" y="1551801"/>
            <a:ext cx="824248" cy="1281551"/>
          </a:xfrm>
          <a:prstGeom prst="curved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/>
          <a:srcRect l="5755" t="3596" r="5889"/>
          <a:stretch/>
        </p:blipFill>
        <p:spPr>
          <a:xfrm>
            <a:off x="821026" y="4779130"/>
            <a:ext cx="3361387" cy="20619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312" y="4584328"/>
            <a:ext cx="3249510" cy="216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18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8885" y="251835"/>
            <a:ext cx="45720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География 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наших  путешествий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472299"/>
              </p:ext>
            </p:extLst>
          </p:nvPr>
        </p:nvGraphicFramePr>
        <p:xfrm>
          <a:off x="1626763" y="1119765"/>
          <a:ext cx="7517237" cy="5850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5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2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Маршрут экскурсионной поездки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Экскурсионные объекты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Великий</a:t>
                      </a:r>
                      <a:r>
                        <a:rPr lang="ru-RU" b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Устюг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Вотчина Деда Мороза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Церковь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Спасо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–Преображения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Церковь Вознесения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Сретенско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–Преображенская церковь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Церковь Женщин Мироносиц…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Санкт-Петербург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Царское Село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музей блокады Ленинграда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Александро-Невская Лавра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Эрмитаж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Исаакиевский собор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Казанский собор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Храм Вознесения Господня (Спас на Крови)… 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074" name="Picture 2" descr="C:\Users\ПК\Desktop\детские работы по поездкам 1\фото с поездок\санкт-петербург 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" t="7458" r="12735" b="12305"/>
          <a:stretch/>
        </p:blipFill>
        <p:spPr bwMode="auto">
          <a:xfrm>
            <a:off x="1635615" y="4288663"/>
            <a:ext cx="2897749" cy="193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К\Desktop\детские работы по поездкам 1\фото с поездок\великий устюг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410" y="2141054"/>
            <a:ext cx="2385588" cy="158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765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4338" y="226077"/>
            <a:ext cx="45720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География 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наших  путешествий</a:t>
            </a: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313758"/>
              </p:ext>
            </p:extLst>
          </p:nvPr>
        </p:nvGraphicFramePr>
        <p:xfrm>
          <a:off x="1626763" y="1094007"/>
          <a:ext cx="7517237" cy="517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5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2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9693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Маршрут экскурсионной поездки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Экскурсионные объекты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</a:rPr>
                        <a:t>Москва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Коломенское,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Ново-Девичий монастырь,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панорама Бородинской битвы,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Поклонная гора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Красная Площадь,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храм Христа Спасителя…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</a:rPr>
                        <a:t>Золотое Кольцо России 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Города Большого Кольца России: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4958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Переславль Залесский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4958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Ростов Великий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4958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Суздаль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4958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Гусь Хрустальный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4958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Владимир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44958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Ярославль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Троице-Сергиева Лавра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122" name="Picture 2" descr="C:\Users\ПК\Desktop\детские работы по поездкам 1\фото с поездок\москва.коломенско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178" y="2150772"/>
            <a:ext cx="2476319" cy="18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user\Desktop\мамуся\за нравственный подвиг учителя\фото москва\фото москва\александровский парк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178" y="2150772"/>
            <a:ext cx="2476319" cy="1857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www.gimn8tih.edusite.ru/images/p89_2222-20-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0" t="6163" r="9801" b="11709"/>
          <a:stretch/>
        </p:blipFill>
        <p:spPr bwMode="auto">
          <a:xfrm>
            <a:off x="1756178" y="4378818"/>
            <a:ext cx="2476319" cy="1867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5974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3194" y="277593"/>
            <a:ext cx="615610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Жива Россия, 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 жива людская память…</a:t>
            </a:r>
          </a:p>
        </p:txBody>
      </p:sp>
      <p:pic>
        <p:nvPicPr>
          <p:cNvPr id="2050" name="Picture 2" descr="C:\Users\ПК\Desktop\детские работы по поездкам 1\фото с поездок\переславль залесски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86" y="1182966"/>
            <a:ext cx="2083082" cy="27774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23018" y="3775743"/>
            <a:ext cx="1624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Переславль Залесский</a:t>
            </a:r>
          </a:p>
        </p:txBody>
      </p:sp>
      <p:pic>
        <p:nvPicPr>
          <p:cNvPr id="2051" name="Picture 3" descr="C:\Users\ПК\Desktop\Локальный диск D\фото\поездка по золотому кольцу 2011\P10105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232" y="1300070"/>
            <a:ext cx="1824507" cy="243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6237" y="3775743"/>
            <a:ext cx="127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Владимир</a:t>
            </a:r>
          </a:p>
        </p:txBody>
      </p:sp>
      <p:pic>
        <p:nvPicPr>
          <p:cNvPr id="2052" name="Picture 4" descr="C:\Users\ПК\Desktop\Локальный диск D\фото\поездка по золотому кольцу 2011\P10105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983" y="1236570"/>
            <a:ext cx="1962285" cy="2616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82658" y="3775743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Владимир</a:t>
            </a:r>
          </a:p>
        </p:txBody>
      </p:sp>
      <p:pic>
        <p:nvPicPr>
          <p:cNvPr id="2053" name="Picture 5" descr="C:\Users\ПК\Desktop\Локальный диск D\фото\поездка по золотому кольцу 2011\P10105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988" y="4362518"/>
            <a:ext cx="2844948" cy="2133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46546" y="6267649"/>
            <a:ext cx="1035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Суздаль</a:t>
            </a:r>
          </a:p>
        </p:txBody>
      </p:sp>
      <p:pic>
        <p:nvPicPr>
          <p:cNvPr id="2054" name="Picture 6" descr="C:\Users\ПК\Desktop\Локальный диск D\фото\поездка по золотому кольцу 2011\P101057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456" y="4489751"/>
            <a:ext cx="2505657" cy="1879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75456" y="6267649"/>
            <a:ext cx="277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Троице -Сергиева Лавра</a:t>
            </a:r>
          </a:p>
        </p:txBody>
      </p:sp>
      <p:pic>
        <p:nvPicPr>
          <p:cNvPr id="13" name="Рисунок 12" descr="http://www.gimn8tih.edusite.ru/images/2222-11-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107" y="1086714"/>
            <a:ext cx="2505659" cy="32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837904" y="3760942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Владимир</a:t>
            </a:r>
          </a:p>
        </p:txBody>
      </p:sp>
    </p:spTree>
    <p:extLst>
      <p:ext uri="{BB962C8B-B14F-4D97-AF65-F5344CB8AC3E}">
        <p14:creationId xmlns:p14="http://schemas.microsoft.com/office/powerpoint/2010/main" val="1477958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94338" y="225361"/>
            <a:ext cx="4572000" cy="12557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Незабываемое путешествие 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(город-герой Тула)</a:t>
            </a:r>
          </a:p>
        </p:txBody>
      </p:sp>
      <p:pic>
        <p:nvPicPr>
          <p:cNvPr id="5" name="Рисунок 4" descr="C:\Users\ПК\Desktop\детские работы по поездкам 1\фото с поездок\тула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197" y="1565721"/>
            <a:ext cx="1891729" cy="25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ПК\Desktop\детские работы по поездкам 1\фото с поездок\тула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00" y="4276725"/>
            <a:ext cx="1717675" cy="25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ПК\Desktop\детские работы по поездкам 1\фото с поездок\тула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10597" y="1955262"/>
            <a:ext cx="2581273" cy="1802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ПК\Desktop\детские работы по поездкам 1\фото с поездок\тула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00" y="1912511"/>
            <a:ext cx="3360654" cy="2234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ПК\Desktop\Документы\фото тула\_SAM204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6146" y="4643827"/>
            <a:ext cx="2618293" cy="184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ПК\Desktop\Документы\фото тула\_SAM191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726" y="4276724"/>
            <a:ext cx="1719116" cy="2581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2066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детские работы по поездкам 1\КАРТ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07" y="1430340"/>
            <a:ext cx="8329993" cy="4880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553792"/>
            <a:ext cx="6826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>
                <a:solidFill>
                  <a:srgbClr val="C00000"/>
                </a:solidFill>
              </a:rPr>
              <a:t>География наших путешествий</a:t>
            </a:r>
          </a:p>
        </p:txBody>
      </p:sp>
    </p:spTree>
    <p:extLst>
      <p:ext uri="{BB962C8B-B14F-4D97-AF65-F5344CB8AC3E}">
        <p14:creationId xmlns:p14="http://schemas.microsoft.com/office/powerpoint/2010/main" val="23924461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</TotalTime>
  <Words>227</Words>
  <Application>Microsoft Office PowerPoint</Application>
  <PresentationFormat>Экран (4:3)</PresentationFormat>
  <Paragraphs>80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Тема Office</vt:lpstr>
      <vt:lpstr>«Горжусь, что я  русский» Духовно-нравственное воспитание учащихся через организацию туристско-краеведческой работы  </vt:lpstr>
      <vt:lpstr>Этапы организации  туристско-краеведческой деятельности</vt:lpstr>
      <vt:lpstr>Организация  туристско-краеведческой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Dmytro</dc:creator>
  <cp:lastModifiedBy>Школа 8</cp:lastModifiedBy>
  <cp:revision>36</cp:revision>
  <dcterms:created xsi:type="dcterms:W3CDTF">2015-09-22T17:05:30Z</dcterms:created>
  <dcterms:modified xsi:type="dcterms:W3CDTF">2021-10-14T10:21:13Z</dcterms:modified>
</cp:coreProperties>
</file>