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9"/>
  </p:notesMasterIdLst>
  <p:sldIdLst>
    <p:sldId id="305" r:id="rId2"/>
    <p:sldId id="256" r:id="rId3"/>
    <p:sldId id="267" r:id="rId4"/>
    <p:sldId id="285" r:id="rId5"/>
    <p:sldId id="286" r:id="rId6"/>
    <p:sldId id="287" r:id="rId7"/>
    <p:sldId id="288" r:id="rId8"/>
    <p:sldId id="279" r:id="rId9"/>
    <p:sldId id="290" r:id="rId10"/>
    <p:sldId id="298" r:id="rId11"/>
    <p:sldId id="293" r:id="rId12"/>
    <p:sldId id="294" r:id="rId13"/>
    <p:sldId id="299" r:id="rId14"/>
    <p:sldId id="303" r:id="rId15"/>
    <p:sldId id="300" r:id="rId16"/>
    <p:sldId id="304" r:id="rId17"/>
    <p:sldId id="297" r:id="rId18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F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94075" autoAdjust="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выпускников,     продолживших обучение 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2000 год</c:v>
                </c:pt>
                <c:pt idx="1">
                  <c:v>2010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6</c:v>
                </c:pt>
                <c:pt idx="2">
                  <c:v>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количество выпускников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2000 год</c:v>
                </c:pt>
                <c:pt idx="1">
                  <c:v>2010 год</c:v>
                </c:pt>
                <c:pt idx="2">
                  <c:v>2019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</c:v>
                </c:pt>
                <c:pt idx="1">
                  <c:v>13</c:v>
                </c:pt>
                <c:pt idx="2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4720640"/>
        <c:axId val="144722176"/>
      </c:barChart>
      <c:catAx>
        <c:axId val="144720640"/>
        <c:scaling>
          <c:orientation val="minMax"/>
        </c:scaling>
        <c:delete val="0"/>
        <c:axPos val="l"/>
        <c:majorTickMark val="out"/>
        <c:minorTickMark val="none"/>
        <c:tickLblPos val="nextTo"/>
        <c:crossAx val="144722176"/>
        <c:crosses val="autoZero"/>
        <c:auto val="1"/>
        <c:lblAlgn val="ctr"/>
        <c:lblOffset val="100"/>
        <c:noMultiLvlLbl val="0"/>
      </c:catAx>
      <c:valAx>
        <c:axId val="144722176"/>
        <c:scaling>
          <c:orientation val="minMax"/>
          <c:max val="23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44720640"/>
        <c:crosses val="autoZero"/>
        <c:crossBetween val="between"/>
        <c:majorUnit val="5"/>
        <c:minorUnit val="5"/>
      </c:valAx>
    </c:plotArea>
    <c:legend>
      <c:legendPos val="r"/>
      <c:layout>
        <c:manualLayout>
          <c:xMode val="edge"/>
          <c:yMode val="edge"/>
          <c:x val="0.57150038757786004"/>
          <c:y val="1.9306864114246623E-2"/>
          <c:w val="0.37676665416673155"/>
          <c:h val="0.7235610930058227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728634318409068"/>
          <c:y val="0.26406076831571568"/>
          <c:w val="0.53912232092867751"/>
          <c:h val="0.735869985001032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Lbls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Поступили в организации профессионального образования</c:v>
                </c:pt>
                <c:pt idx="1">
                  <c:v>Обучение в 10 классе</c:v>
                </c:pt>
                <c:pt idx="2">
                  <c:v>Трудоустроены </c:v>
                </c:pt>
                <c:pt idx="3">
                  <c:v>Неустроены (инвалидность)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</c:v>
                </c:pt>
                <c:pt idx="1">
                  <c:v>7</c:v>
                </c:pt>
                <c:pt idx="2">
                  <c:v>2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lnSpc>
                <a:spcPct val="100000"/>
              </a:lnSpc>
              <a:defRPr sz="2400" b="1" i="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lnSpc>
                <a:spcPct val="100000"/>
              </a:lnSpc>
              <a:defRPr sz="2400" b="1" i="0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lnSpc>
                <a:spcPct val="100000"/>
              </a:lnSpc>
              <a:defRPr sz="2400" b="1" i="0" baseline="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lnSpc>
                <a:spcPct val="100000"/>
              </a:lnSpc>
              <a:defRPr sz="2400" b="1"/>
            </a:pPr>
            <a:endParaRPr lang="ru-RU"/>
          </a:p>
        </c:txPr>
      </c:legendEntry>
      <c:layout>
        <c:manualLayout>
          <c:xMode val="edge"/>
          <c:yMode val="edge"/>
          <c:x val="0.6225485362737474"/>
          <c:y val="7.9967063280231732E-2"/>
          <c:w val="0.37451197552123838"/>
          <c:h val="0.92003301419363348"/>
        </c:manualLayout>
      </c:layout>
      <c:overlay val="0"/>
      <c:txPr>
        <a:bodyPr/>
        <a:lstStyle/>
        <a:p>
          <a:pPr>
            <a:lnSpc>
              <a:spcPct val="100000"/>
            </a:lnSpc>
            <a:defRPr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A15F74-70C6-4AF5-A961-49E62C399ECE}" type="doc">
      <dgm:prSet loTypeId="urn:microsoft.com/office/officeart/2005/8/layout/hList2#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3AF786-8F09-43AA-B0E5-EC39C1C87A7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1 этап - подготовительный  2017 г.</a:t>
          </a:r>
          <a:endParaRPr lang="ru-RU" sz="1400" b="1" dirty="0">
            <a:solidFill>
              <a:srgbClr val="0D0F11"/>
            </a:solidFill>
            <a:latin typeface="+mn-lt"/>
            <a:cs typeface="Times New Roman" pitchFamily="18" charset="0"/>
          </a:endParaRPr>
        </a:p>
      </dgm:t>
    </dgm:pt>
    <dgm:pt modelId="{75EA0F74-30C0-4C14-9E56-BDE2F36C7A72}" type="parTrans" cxnId="{0764EBE7-BBC3-48F1-8799-3163E36E38FA}">
      <dgm:prSet/>
      <dgm:spPr/>
      <dgm:t>
        <a:bodyPr/>
        <a:lstStyle/>
        <a:p>
          <a:endParaRPr lang="ru-RU"/>
        </a:p>
      </dgm:t>
    </dgm:pt>
    <dgm:pt modelId="{EA7831CF-D6B9-4F1A-BD3A-B39235BAC077}" type="sibTrans" cxnId="{0764EBE7-BBC3-48F1-8799-3163E36E38FA}">
      <dgm:prSet/>
      <dgm:spPr/>
      <dgm:t>
        <a:bodyPr/>
        <a:lstStyle/>
        <a:p>
          <a:endParaRPr lang="ru-RU"/>
        </a:p>
      </dgm:t>
    </dgm:pt>
    <dgm:pt modelId="{65477C4C-214F-4D26-8295-450C3C9CDFF7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Анализ возможностей  и условий для жизнеустройства выпускников;</a:t>
          </a:r>
          <a:endParaRPr lang="ru-RU" sz="1400" b="1" dirty="0">
            <a:solidFill>
              <a:srgbClr val="0D0F11"/>
            </a:solidFill>
            <a:latin typeface="+mn-lt"/>
            <a:cs typeface="Times New Roman" pitchFamily="18" charset="0"/>
          </a:endParaRPr>
        </a:p>
      </dgm:t>
    </dgm:pt>
    <dgm:pt modelId="{269DAEFF-A1E9-457B-8A0B-7CD65F20BAB6}" type="parTrans" cxnId="{EDE41221-8494-41CC-8DDF-E1EF4DA0D258}">
      <dgm:prSet/>
      <dgm:spPr/>
      <dgm:t>
        <a:bodyPr/>
        <a:lstStyle/>
        <a:p>
          <a:endParaRPr lang="ru-RU"/>
        </a:p>
      </dgm:t>
    </dgm:pt>
    <dgm:pt modelId="{5DC1917B-4088-4316-846A-3A7AF481CE3E}" type="sibTrans" cxnId="{EDE41221-8494-41CC-8DDF-E1EF4DA0D258}">
      <dgm:prSet/>
      <dgm:spPr/>
      <dgm:t>
        <a:bodyPr/>
        <a:lstStyle/>
        <a:p>
          <a:endParaRPr lang="ru-RU"/>
        </a:p>
      </dgm:t>
    </dgm:pt>
    <dgm:pt modelId="{5FE3ED97-DBD6-4128-ADCC-1E79BF8BEBD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2 этап – основной 2018-2020 гг.</a:t>
          </a:r>
          <a:endParaRPr lang="ru-RU" sz="1400" b="1" dirty="0">
            <a:solidFill>
              <a:srgbClr val="0D0F11"/>
            </a:solidFill>
            <a:latin typeface="+mn-lt"/>
            <a:cs typeface="Times New Roman" pitchFamily="18" charset="0"/>
          </a:endParaRPr>
        </a:p>
      </dgm:t>
    </dgm:pt>
    <dgm:pt modelId="{0C04E6E4-1109-490B-8EA7-154EB3683556}" type="parTrans" cxnId="{89F5FDF5-9B5A-4CA2-B5A1-701351B3D381}">
      <dgm:prSet/>
      <dgm:spPr/>
      <dgm:t>
        <a:bodyPr/>
        <a:lstStyle/>
        <a:p>
          <a:endParaRPr lang="ru-RU"/>
        </a:p>
      </dgm:t>
    </dgm:pt>
    <dgm:pt modelId="{1C2A2812-FF76-43CE-ACDC-782BA33A601B}" type="sibTrans" cxnId="{89F5FDF5-9B5A-4CA2-B5A1-701351B3D381}">
      <dgm:prSet/>
      <dgm:spPr/>
      <dgm:t>
        <a:bodyPr/>
        <a:lstStyle/>
        <a:p>
          <a:endParaRPr lang="ru-RU"/>
        </a:p>
      </dgm:t>
    </dgm:pt>
    <dgm:pt modelId="{F0E1BCC9-3A37-4705-9A9A-08FB62DEB742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Повышение профессиональной компетентности педагогических работников;</a:t>
          </a:r>
          <a:endParaRPr lang="ru-RU" sz="1400" b="1" dirty="0">
            <a:solidFill>
              <a:srgbClr val="0D0F11"/>
            </a:solidFill>
            <a:latin typeface="+mn-lt"/>
            <a:cs typeface="Times New Roman" pitchFamily="18" charset="0"/>
          </a:endParaRPr>
        </a:p>
      </dgm:t>
    </dgm:pt>
    <dgm:pt modelId="{2810E9C2-1A1E-4309-968F-43D354D951A6}" type="parTrans" cxnId="{7F4C2B6D-C2C3-472B-8946-A35DB9D2AF80}">
      <dgm:prSet/>
      <dgm:spPr/>
      <dgm:t>
        <a:bodyPr/>
        <a:lstStyle/>
        <a:p>
          <a:endParaRPr lang="ru-RU"/>
        </a:p>
      </dgm:t>
    </dgm:pt>
    <dgm:pt modelId="{4EAEEE0A-F6B5-47DA-8CEF-FDF00DFBF55C}" type="sibTrans" cxnId="{7F4C2B6D-C2C3-472B-8946-A35DB9D2AF80}">
      <dgm:prSet/>
      <dgm:spPr/>
      <dgm:t>
        <a:bodyPr/>
        <a:lstStyle/>
        <a:p>
          <a:endParaRPr lang="ru-RU"/>
        </a:p>
      </dgm:t>
    </dgm:pt>
    <dgm:pt modelId="{793AFB57-7520-4F73-8E26-A98774F9E5AD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3 этап – итоговый 2021 г.</a:t>
          </a:r>
          <a:endParaRPr lang="ru-RU" sz="1400" b="1" dirty="0">
            <a:solidFill>
              <a:srgbClr val="0D0F11"/>
            </a:solidFill>
            <a:latin typeface="+mn-lt"/>
            <a:cs typeface="Times New Roman" pitchFamily="18" charset="0"/>
          </a:endParaRPr>
        </a:p>
      </dgm:t>
    </dgm:pt>
    <dgm:pt modelId="{C1987770-9E3C-4CFE-B538-9CF2051296A5}" type="parTrans" cxnId="{39536976-EC1D-4862-ABA0-3CCB69D43508}">
      <dgm:prSet/>
      <dgm:spPr/>
      <dgm:t>
        <a:bodyPr/>
        <a:lstStyle/>
        <a:p>
          <a:endParaRPr lang="ru-RU"/>
        </a:p>
      </dgm:t>
    </dgm:pt>
    <dgm:pt modelId="{AF1F3AEB-0150-4EB7-990C-C852D59B562A}" type="sibTrans" cxnId="{39536976-EC1D-4862-ABA0-3CCB69D43508}">
      <dgm:prSet/>
      <dgm:spPr/>
      <dgm:t>
        <a:bodyPr/>
        <a:lstStyle/>
        <a:p>
          <a:endParaRPr lang="ru-RU"/>
        </a:p>
      </dgm:t>
    </dgm:pt>
    <dgm:pt modelId="{C9A85740-E168-4FE8-B84A-C5F392F491F5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Анализ результатов реализации проекта;</a:t>
          </a:r>
          <a:endParaRPr lang="ru-RU" sz="1400" b="1" dirty="0">
            <a:solidFill>
              <a:srgbClr val="0D0F11"/>
            </a:solidFill>
            <a:latin typeface="+mn-lt"/>
            <a:cs typeface="Times New Roman" pitchFamily="18" charset="0"/>
          </a:endParaRPr>
        </a:p>
      </dgm:t>
    </dgm:pt>
    <dgm:pt modelId="{C8F7BBC7-9A9E-4CA6-AE93-C091C1CD7220}" type="parTrans" cxnId="{2A661EBD-38E9-4214-A8EC-FBB99FC6A8AB}">
      <dgm:prSet/>
      <dgm:spPr/>
      <dgm:t>
        <a:bodyPr/>
        <a:lstStyle/>
        <a:p>
          <a:endParaRPr lang="ru-RU"/>
        </a:p>
      </dgm:t>
    </dgm:pt>
    <dgm:pt modelId="{A3EB8318-75E8-4792-AB46-68F36CCB29DB}" type="sibTrans" cxnId="{2A661EBD-38E9-4214-A8EC-FBB99FC6A8AB}">
      <dgm:prSet/>
      <dgm:spPr/>
      <dgm:t>
        <a:bodyPr/>
        <a:lstStyle/>
        <a:p>
          <a:endParaRPr lang="ru-RU"/>
        </a:p>
      </dgm:t>
    </dgm:pt>
    <dgm:pt modelId="{86427B25-94C8-4D8B-A9C2-01A9EDBE8D75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Подведение итогов;</a:t>
          </a:r>
          <a:endParaRPr lang="ru-RU" sz="1400" b="1" dirty="0">
            <a:solidFill>
              <a:srgbClr val="0D0F11"/>
            </a:solidFill>
            <a:latin typeface="+mn-lt"/>
            <a:cs typeface="Times New Roman" pitchFamily="18" charset="0"/>
          </a:endParaRPr>
        </a:p>
      </dgm:t>
    </dgm:pt>
    <dgm:pt modelId="{2A6F2B04-AAF0-4D37-A727-0278202E70D3}" type="parTrans" cxnId="{FA11337F-C12F-478D-81A7-24400217A069}">
      <dgm:prSet/>
      <dgm:spPr/>
      <dgm:t>
        <a:bodyPr/>
        <a:lstStyle/>
        <a:p>
          <a:endParaRPr lang="ru-RU"/>
        </a:p>
      </dgm:t>
    </dgm:pt>
    <dgm:pt modelId="{F44B78CF-3DC7-428A-B063-76CA1F706EF6}" type="sibTrans" cxnId="{FA11337F-C12F-478D-81A7-24400217A069}">
      <dgm:prSet/>
      <dgm:spPr/>
      <dgm:t>
        <a:bodyPr/>
        <a:lstStyle/>
        <a:p>
          <a:endParaRPr lang="ru-RU"/>
        </a:p>
      </dgm:t>
    </dgm:pt>
    <dgm:pt modelId="{AB4527B8-E72F-4233-BA28-BEBAB70FEE6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Определение задач</a:t>
          </a:r>
          <a:endParaRPr lang="ru-RU" sz="1400" dirty="0">
            <a:solidFill>
              <a:srgbClr val="0D0F1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C49FFA-DE4A-4405-9D43-53ECB95D8312}" type="parTrans" cxnId="{57B15B7A-4716-4674-9EE1-FBE8C07FE6A4}">
      <dgm:prSet/>
      <dgm:spPr/>
      <dgm:t>
        <a:bodyPr/>
        <a:lstStyle/>
        <a:p>
          <a:endParaRPr lang="ru-RU"/>
        </a:p>
      </dgm:t>
    </dgm:pt>
    <dgm:pt modelId="{440F7605-EDA7-487D-B458-F5D4E4C4DCB2}" type="sibTrans" cxnId="{57B15B7A-4716-4674-9EE1-FBE8C07FE6A4}">
      <dgm:prSet/>
      <dgm:spPr/>
      <dgm:t>
        <a:bodyPr/>
        <a:lstStyle/>
        <a:p>
          <a:endParaRPr lang="ru-RU"/>
        </a:p>
      </dgm:t>
    </dgm:pt>
    <dgm:pt modelId="{3F23C258-35F7-4803-941F-D4EBFE362730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982C4B5D-1EF4-4A48-B672-92009914D197}" type="parTrans" cxnId="{8F1C0FB7-0043-42C6-B81F-9A0E05AE8236}">
      <dgm:prSet/>
      <dgm:spPr/>
      <dgm:t>
        <a:bodyPr/>
        <a:lstStyle/>
        <a:p>
          <a:endParaRPr lang="ru-RU"/>
        </a:p>
      </dgm:t>
    </dgm:pt>
    <dgm:pt modelId="{21302246-10E0-4198-ACB9-8E1B110CDA56}" type="sibTrans" cxnId="{8F1C0FB7-0043-42C6-B81F-9A0E05AE8236}">
      <dgm:prSet/>
      <dgm:spPr/>
      <dgm:t>
        <a:bodyPr/>
        <a:lstStyle/>
        <a:p>
          <a:endParaRPr lang="ru-RU"/>
        </a:p>
      </dgm:t>
    </dgm:pt>
    <dgm:pt modelId="{AE6820F8-55F6-4C10-84AE-128A2B8FB7D0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Диагностика профессиональных склонностей (тестирование на профориентацию);</a:t>
          </a:r>
          <a:endParaRPr lang="ru-RU" sz="1400" b="1" dirty="0">
            <a:solidFill>
              <a:srgbClr val="0D0F11"/>
            </a:solidFill>
            <a:latin typeface="+mn-lt"/>
            <a:cs typeface="Times New Roman" pitchFamily="18" charset="0"/>
          </a:endParaRPr>
        </a:p>
      </dgm:t>
    </dgm:pt>
    <dgm:pt modelId="{1A348FB5-0688-4A61-A12C-24595446ED2A}" type="parTrans" cxnId="{CCC01F1B-E626-4E64-B7C7-5FE9FD60C4DA}">
      <dgm:prSet/>
      <dgm:spPr/>
      <dgm:t>
        <a:bodyPr/>
        <a:lstStyle/>
        <a:p>
          <a:endParaRPr lang="ru-RU"/>
        </a:p>
      </dgm:t>
    </dgm:pt>
    <dgm:pt modelId="{A00197DA-8ECA-4EB6-BE81-95F73BEB607C}" type="sibTrans" cxnId="{CCC01F1B-E626-4E64-B7C7-5FE9FD60C4DA}">
      <dgm:prSet/>
      <dgm:spPr/>
      <dgm:t>
        <a:bodyPr/>
        <a:lstStyle/>
        <a:p>
          <a:endParaRPr lang="ru-RU"/>
        </a:p>
      </dgm:t>
    </dgm:pt>
    <dgm:pt modelId="{06DCF293-DC29-4661-82E3-37E869C2C5FA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Распространение опыта</a:t>
          </a:r>
          <a:endParaRPr lang="ru-RU" sz="1400" b="1" dirty="0">
            <a:solidFill>
              <a:srgbClr val="0D0F11"/>
            </a:solidFill>
            <a:latin typeface="+mn-lt"/>
            <a:cs typeface="Times New Roman" pitchFamily="18" charset="0"/>
          </a:endParaRPr>
        </a:p>
      </dgm:t>
    </dgm:pt>
    <dgm:pt modelId="{890CCA36-A699-40C5-BD38-FAB225C2D8A8}" type="parTrans" cxnId="{AA5B6C3D-CE4E-4A44-9F28-1E0038828C90}">
      <dgm:prSet/>
      <dgm:spPr/>
      <dgm:t>
        <a:bodyPr/>
        <a:lstStyle/>
        <a:p>
          <a:endParaRPr lang="ru-RU"/>
        </a:p>
      </dgm:t>
    </dgm:pt>
    <dgm:pt modelId="{A93AC8BE-2B19-4B36-A2B7-F088AF1C5AFF}" type="sibTrans" cxnId="{AA5B6C3D-CE4E-4A44-9F28-1E0038828C90}">
      <dgm:prSet/>
      <dgm:spPr/>
      <dgm:t>
        <a:bodyPr/>
        <a:lstStyle/>
        <a:p>
          <a:endParaRPr lang="ru-RU"/>
        </a:p>
      </dgm:t>
    </dgm:pt>
    <dgm:pt modelId="{E7EFEABA-ED5D-48C7-93B8-C63357AC5F46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Развитие учебно-опытного участка</a:t>
          </a:r>
          <a:endParaRPr lang="ru-RU" sz="1400" b="1" dirty="0">
            <a:solidFill>
              <a:srgbClr val="0D0F11"/>
            </a:solidFill>
            <a:latin typeface="+mn-lt"/>
            <a:cs typeface="Times New Roman" pitchFamily="18" charset="0"/>
          </a:endParaRPr>
        </a:p>
      </dgm:t>
    </dgm:pt>
    <dgm:pt modelId="{748B2F75-D501-47B2-8BB3-36C68CA5D7C6}" type="sibTrans" cxnId="{54F10066-8BA8-439E-92F9-1221DCC546FD}">
      <dgm:prSet/>
      <dgm:spPr/>
      <dgm:t>
        <a:bodyPr/>
        <a:lstStyle/>
        <a:p>
          <a:endParaRPr lang="ru-RU"/>
        </a:p>
      </dgm:t>
    </dgm:pt>
    <dgm:pt modelId="{4FC0E736-246E-4DBF-8F18-0BB032BE26F5}" type="parTrans" cxnId="{54F10066-8BA8-439E-92F9-1221DCC546FD}">
      <dgm:prSet/>
      <dgm:spPr/>
      <dgm:t>
        <a:bodyPr/>
        <a:lstStyle/>
        <a:p>
          <a:endParaRPr lang="ru-RU"/>
        </a:p>
      </dgm:t>
    </dgm:pt>
    <dgm:pt modelId="{E6F9C5E0-7E06-449F-9C60-EA2034C377E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Расширение социально-партнерский отношений;</a:t>
          </a:r>
          <a:endParaRPr lang="ru-RU" sz="1400" b="1" dirty="0">
            <a:solidFill>
              <a:srgbClr val="0D0F11"/>
            </a:solidFill>
            <a:latin typeface="+mn-lt"/>
            <a:cs typeface="Times New Roman" pitchFamily="18" charset="0"/>
          </a:endParaRPr>
        </a:p>
      </dgm:t>
    </dgm:pt>
    <dgm:pt modelId="{1473DCC2-69E8-46F1-9216-751C98A2010B}" type="sibTrans" cxnId="{F6F2C129-1A14-4311-BFB4-8AD114991B59}">
      <dgm:prSet/>
      <dgm:spPr/>
      <dgm:t>
        <a:bodyPr/>
        <a:lstStyle/>
        <a:p>
          <a:endParaRPr lang="ru-RU"/>
        </a:p>
      </dgm:t>
    </dgm:pt>
    <dgm:pt modelId="{429875B1-58AC-4C27-8425-40D20038A7CD}" type="parTrans" cxnId="{F6F2C129-1A14-4311-BFB4-8AD114991B59}">
      <dgm:prSet/>
      <dgm:spPr/>
      <dgm:t>
        <a:bodyPr/>
        <a:lstStyle/>
        <a:p>
          <a:endParaRPr lang="ru-RU"/>
        </a:p>
      </dgm:t>
    </dgm:pt>
    <dgm:pt modelId="{C86A9857-4A09-4F33-8C44-9309239C2CE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Разработка и внедрение новой модели организации трудового обучения и воспитания, основанной на мотивирующей профориентационной работе, углублённая трудовой подготовке ;</a:t>
          </a:r>
          <a:endParaRPr lang="ru-RU" sz="1400" b="1" dirty="0">
            <a:solidFill>
              <a:srgbClr val="0D0F11"/>
            </a:solidFill>
            <a:latin typeface="+mn-lt"/>
            <a:cs typeface="Times New Roman" pitchFamily="18" charset="0"/>
          </a:endParaRPr>
        </a:p>
      </dgm:t>
    </dgm:pt>
    <dgm:pt modelId="{EA22095C-8BF5-4297-9A22-56B506D40B2D}" type="sibTrans" cxnId="{CA957A2A-0F21-4E8D-8171-48EEF8AA2EB5}">
      <dgm:prSet/>
      <dgm:spPr/>
      <dgm:t>
        <a:bodyPr/>
        <a:lstStyle/>
        <a:p>
          <a:endParaRPr lang="ru-RU"/>
        </a:p>
      </dgm:t>
    </dgm:pt>
    <dgm:pt modelId="{004DFD00-0F34-4D4F-84DA-C2C18EC5CCEC}" type="parTrans" cxnId="{CA957A2A-0F21-4E8D-8171-48EEF8AA2EB5}">
      <dgm:prSet/>
      <dgm:spPr/>
      <dgm:t>
        <a:bodyPr/>
        <a:lstStyle/>
        <a:p>
          <a:endParaRPr lang="ru-RU"/>
        </a:p>
      </dgm:t>
    </dgm:pt>
    <dgm:pt modelId="{9BFD75D6-DC00-4F7A-B072-2FF03280C5B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Введение нового трудового профиля с углублённой трудовой подготовкой учащихся 10 класса, направленной на самозанятость при отсутствии возможности трудоустройства;</a:t>
          </a:r>
          <a:endParaRPr lang="ru-RU" sz="1400" b="1" dirty="0">
            <a:solidFill>
              <a:srgbClr val="0D0F11"/>
            </a:solidFill>
            <a:latin typeface="+mn-lt"/>
            <a:cs typeface="Times New Roman" pitchFamily="18" charset="0"/>
          </a:endParaRPr>
        </a:p>
      </dgm:t>
    </dgm:pt>
    <dgm:pt modelId="{4AE41164-2B61-4209-917B-C0719D3744BA}" type="sibTrans" cxnId="{6E2B1ACB-B965-493C-A80F-BB6917B59465}">
      <dgm:prSet/>
      <dgm:spPr/>
      <dgm:t>
        <a:bodyPr/>
        <a:lstStyle/>
        <a:p>
          <a:endParaRPr lang="ru-RU"/>
        </a:p>
      </dgm:t>
    </dgm:pt>
    <dgm:pt modelId="{DF570043-3028-45CE-B8A0-D981BED36071}" type="parTrans" cxnId="{6E2B1ACB-B965-493C-A80F-BB6917B59465}">
      <dgm:prSet/>
      <dgm:spPr/>
      <dgm:t>
        <a:bodyPr/>
        <a:lstStyle/>
        <a:p>
          <a:endParaRPr lang="ru-RU"/>
        </a:p>
      </dgm:t>
    </dgm:pt>
    <dgm:pt modelId="{E8B26F40-378F-44D0-B478-F5C7988BD6E2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Реализация образовательных программ по трудовому обучению в партнерстве с сельскохозяйственными предприятиями, ИП;</a:t>
          </a:r>
          <a:endParaRPr lang="ru-RU" sz="1400" b="1" dirty="0">
            <a:solidFill>
              <a:srgbClr val="0D0F11"/>
            </a:solidFill>
            <a:latin typeface="+mn-lt"/>
            <a:cs typeface="Times New Roman" pitchFamily="18" charset="0"/>
          </a:endParaRPr>
        </a:p>
      </dgm:t>
    </dgm:pt>
    <dgm:pt modelId="{8D9DE7BD-FFAE-4EB8-95AB-499B7810ED2B}" type="sibTrans" cxnId="{C545B176-3E1B-4221-BD52-DE93EDBCE42E}">
      <dgm:prSet/>
      <dgm:spPr/>
      <dgm:t>
        <a:bodyPr/>
        <a:lstStyle/>
        <a:p>
          <a:endParaRPr lang="ru-RU"/>
        </a:p>
      </dgm:t>
    </dgm:pt>
    <dgm:pt modelId="{36C85B78-ADF7-40E3-8BA5-925A54BE6994}" type="parTrans" cxnId="{C545B176-3E1B-4221-BD52-DE93EDBCE42E}">
      <dgm:prSet/>
      <dgm:spPr/>
      <dgm:t>
        <a:bodyPr/>
        <a:lstStyle/>
        <a:p>
          <a:endParaRPr lang="ru-RU"/>
        </a:p>
      </dgm:t>
    </dgm:pt>
    <dgm:pt modelId="{183D3C6D-13FA-45E5-81DF-73AB778A2DE0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Разработка методических и дидактических материалов по предметам трудовых профилей;</a:t>
          </a:r>
          <a:endParaRPr lang="ru-RU" sz="1400" b="1" dirty="0">
            <a:solidFill>
              <a:srgbClr val="0D0F11"/>
            </a:solidFill>
            <a:latin typeface="+mn-lt"/>
            <a:cs typeface="Times New Roman" pitchFamily="18" charset="0"/>
          </a:endParaRPr>
        </a:p>
      </dgm:t>
    </dgm:pt>
    <dgm:pt modelId="{EF155014-EC02-4122-AE87-39F3D63D2E87}" type="sibTrans" cxnId="{95C14E79-FB68-4BD2-87F5-E9298D7310CF}">
      <dgm:prSet/>
      <dgm:spPr/>
      <dgm:t>
        <a:bodyPr/>
        <a:lstStyle/>
        <a:p>
          <a:endParaRPr lang="ru-RU"/>
        </a:p>
      </dgm:t>
    </dgm:pt>
    <dgm:pt modelId="{3651FBBA-2EA4-427A-80E7-2802D6A486C4}" type="parTrans" cxnId="{95C14E79-FB68-4BD2-87F5-E9298D7310CF}">
      <dgm:prSet/>
      <dgm:spPr/>
      <dgm:t>
        <a:bodyPr/>
        <a:lstStyle/>
        <a:p>
          <a:endParaRPr lang="ru-RU"/>
        </a:p>
      </dgm:t>
    </dgm:pt>
    <dgm:pt modelId="{90F95FE8-C540-4D9F-A93E-2311C8D2700C}" type="pres">
      <dgm:prSet presAssocID="{78A15F74-70C6-4AF5-A961-49E62C399ECE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0ADB184-9ECA-4D0C-BAD3-1232DDBE8DC4}" type="pres">
      <dgm:prSet presAssocID="{EF3AF786-8F09-43AA-B0E5-EC39C1C87A73}" presName="compositeNode" presStyleCnt="0">
        <dgm:presLayoutVars>
          <dgm:bulletEnabled val="1"/>
        </dgm:presLayoutVars>
      </dgm:prSet>
      <dgm:spPr/>
    </dgm:pt>
    <dgm:pt modelId="{7EBC12FD-B5F7-4A89-9E06-62136EFB2BC6}" type="pres">
      <dgm:prSet presAssocID="{EF3AF786-8F09-43AA-B0E5-EC39C1C87A73}" presName="image" presStyleLbl="fgImgPlace1" presStyleIdx="0" presStyleCnt="3" custScaleX="137781" custScaleY="124273" custLinFactNeighborX="19100" custLinFactNeighborY="-17081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65E37A9-B24E-4DAF-84D9-1E99521A7B72}" type="pres">
      <dgm:prSet presAssocID="{EF3AF786-8F09-43AA-B0E5-EC39C1C87A73}" presName="childNode" presStyleLbl="node1" presStyleIdx="0" presStyleCnt="3" custScaleX="113268" custScaleY="106955" custLinFactNeighborX="24545" custLinFactNeighborY="48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65A58-AF47-4287-B381-D34074E75B6F}" type="pres">
      <dgm:prSet presAssocID="{EF3AF786-8F09-43AA-B0E5-EC39C1C87A73}" presName="parentNode" presStyleLbl="revTx" presStyleIdx="0" presStyleCnt="3" custLinFactX="5305" custLinFactNeighborX="100000" custLinFactNeighborY="28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E2EC0-6710-48D4-AB61-C4538E0AEAFE}" type="pres">
      <dgm:prSet presAssocID="{EA7831CF-D6B9-4F1A-BD3A-B39235BAC077}" presName="sibTrans" presStyleCnt="0"/>
      <dgm:spPr/>
    </dgm:pt>
    <dgm:pt modelId="{5F24B73A-5EB8-4D23-B20F-E0E54B1ED806}" type="pres">
      <dgm:prSet presAssocID="{5FE3ED97-DBD6-4128-ADCC-1E79BF8BEBD3}" presName="compositeNode" presStyleCnt="0">
        <dgm:presLayoutVars>
          <dgm:bulletEnabled val="1"/>
        </dgm:presLayoutVars>
      </dgm:prSet>
      <dgm:spPr/>
    </dgm:pt>
    <dgm:pt modelId="{8CC7580D-28E4-4BAA-B00C-A2E188FB7727}" type="pres">
      <dgm:prSet presAssocID="{5FE3ED97-DBD6-4128-ADCC-1E79BF8BEBD3}" presName="image" presStyleLbl="fgImgPlace1" presStyleIdx="1" presStyleCnt="3" custScaleX="137591" custScaleY="111137" custLinFactX="-7774" custLinFactNeighborX="-100000" custLinFactNeighborY="-17081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38A2BBE-06F0-4EC8-B86D-937565488F6D}" type="pres">
      <dgm:prSet presAssocID="{5FE3ED97-DBD6-4128-ADCC-1E79BF8BEBD3}" presName="childNode" presStyleLbl="node1" presStyleIdx="1" presStyleCnt="3" custScaleX="190902" custScaleY="119105" custLinFactNeighborX="25092" custLinFactNeighborY="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C1B0CB-3292-4C3C-9569-B440E5671DD8}" type="pres">
      <dgm:prSet presAssocID="{5FE3ED97-DBD6-4128-ADCC-1E79BF8BEBD3}" presName="parentNode" presStyleLbl="revTx" presStyleIdx="1" presStyleCnt="3" custLinFactX="-6298" custLinFactNeighborX="-100000" custLinFactNeighborY="52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49FC1A-416D-4232-B7BE-34115AC94BD1}" type="pres">
      <dgm:prSet presAssocID="{1C2A2812-FF76-43CE-ACDC-782BA33A601B}" presName="sibTrans" presStyleCnt="0"/>
      <dgm:spPr/>
    </dgm:pt>
    <dgm:pt modelId="{F9E548B9-D084-45BF-8696-4BA4D2C91A45}" type="pres">
      <dgm:prSet presAssocID="{793AFB57-7520-4F73-8E26-A98774F9E5AD}" presName="compositeNode" presStyleCnt="0">
        <dgm:presLayoutVars>
          <dgm:bulletEnabled val="1"/>
        </dgm:presLayoutVars>
      </dgm:prSet>
      <dgm:spPr/>
    </dgm:pt>
    <dgm:pt modelId="{E502A405-971F-4946-BE5A-C157A4BF30DC}" type="pres">
      <dgm:prSet presAssocID="{793AFB57-7520-4F73-8E26-A98774F9E5AD}" presName="image" presStyleLbl="fgImgPlace1" presStyleIdx="2" presStyleCnt="3" custScaleX="123373" custScaleY="115281" custLinFactNeighborX="-56076" custLinFactNeighborY="-17081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9AC24E6-01DC-45B8-8266-A6716D9BFAD4}" type="pres">
      <dgm:prSet presAssocID="{793AFB57-7520-4F73-8E26-A98774F9E5AD}" presName="childNode" presStyleLbl="node1" presStyleIdx="2" presStyleCnt="3" custScaleX="107279" custScaleY="109915" custLinFactNeighborX="-1531" custLinFactNeighborY="40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9409DE-3FA8-448E-8B36-37AF0F1D203B}" type="pres">
      <dgm:prSet presAssocID="{793AFB57-7520-4F73-8E26-A98774F9E5AD}" presName="parentNode" presStyleLbl="revTx" presStyleIdx="2" presStyleCnt="3" custLinFactNeighborX="11316" custLinFactNeighborY="166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110C37-11B4-4211-9E85-1F272D22D4B2}" type="presOf" srcId="{06DCF293-DC29-4661-82E3-37E869C2C5FA}" destId="{C9AC24E6-01DC-45B8-8266-A6716D9BFAD4}" srcOrd="0" destOrd="2" presId="urn:microsoft.com/office/officeart/2005/8/layout/hList2#1"/>
    <dgm:cxn modelId="{12AD1A5F-ABCC-46A3-9FE5-D87B19DE9F41}" type="presOf" srcId="{183D3C6D-13FA-45E5-81DF-73AB778A2DE0}" destId="{738A2BBE-06F0-4EC8-B86D-937565488F6D}" srcOrd="0" destOrd="1" presId="urn:microsoft.com/office/officeart/2005/8/layout/hList2#1"/>
    <dgm:cxn modelId="{31F500C2-7ADB-4BEB-A787-A23F3A13EB88}" type="presOf" srcId="{793AFB57-7520-4F73-8E26-A98774F9E5AD}" destId="{DC9409DE-3FA8-448E-8B36-37AF0F1D203B}" srcOrd="0" destOrd="0" presId="urn:microsoft.com/office/officeart/2005/8/layout/hList2#1"/>
    <dgm:cxn modelId="{1CB53571-7A7B-4993-9A7E-F834FFFC6751}" type="presOf" srcId="{78A15F74-70C6-4AF5-A961-49E62C399ECE}" destId="{90F95FE8-C540-4D9F-A93E-2311C8D2700C}" srcOrd="0" destOrd="0" presId="urn:microsoft.com/office/officeart/2005/8/layout/hList2#1"/>
    <dgm:cxn modelId="{54F10066-8BA8-439E-92F9-1221DCC546FD}" srcId="{5FE3ED97-DBD6-4128-ADCC-1E79BF8BEBD3}" destId="{E7EFEABA-ED5D-48C7-93B8-C63357AC5F46}" srcOrd="6" destOrd="0" parTransId="{4FC0E736-246E-4DBF-8F18-0BB032BE26F5}" sibTransId="{748B2F75-D501-47B2-8BB3-36C68CA5D7C6}"/>
    <dgm:cxn modelId="{A108947C-2A3E-4E1A-9E79-2DD9B716AF0F}" type="presOf" srcId="{3F23C258-35F7-4803-941F-D4EBFE362730}" destId="{738A2BBE-06F0-4EC8-B86D-937565488F6D}" srcOrd="0" destOrd="7" presId="urn:microsoft.com/office/officeart/2005/8/layout/hList2#1"/>
    <dgm:cxn modelId="{6E2B1ACB-B965-493C-A80F-BB6917B59465}" srcId="{5FE3ED97-DBD6-4128-ADCC-1E79BF8BEBD3}" destId="{9BFD75D6-DC00-4F7A-B072-2FF03280C5B3}" srcOrd="3" destOrd="0" parTransId="{DF570043-3028-45CE-B8A0-D981BED36071}" sibTransId="{4AE41164-2B61-4209-917B-C0719D3744BA}"/>
    <dgm:cxn modelId="{39536976-EC1D-4862-ABA0-3CCB69D43508}" srcId="{78A15F74-70C6-4AF5-A961-49E62C399ECE}" destId="{793AFB57-7520-4F73-8E26-A98774F9E5AD}" srcOrd="2" destOrd="0" parTransId="{C1987770-9E3C-4CFE-B538-9CF2051296A5}" sibTransId="{AF1F3AEB-0150-4EB7-990C-C852D59B562A}"/>
    <dgm:cxn modelId="{9F2B3950-A50A-4E3B-A263-7C8B149AB2BB}" type="presOf" srcId="{EF3AF786-8F09-43AA-B0E5-EC39C1C87A73}" destId="{A0665A58-AF47-4287-B381-D34074E75B6F}" srcOrd="0" destOrd="0" presId="urn:microsoft.com/office/officeart/2005/8/layout/hList2#1"/>
    <dgm:cxn modelId="{E9355F59-993B-40DB-9299-7C1289F2DE78}" type="presOf" srcId="{65477C4C-214F-4D26-8295-450C3C9CDFF7}" destId="{465E37A9-B24E-4DAF-84D9-1E99521A7B72}" srcOrd="0" destOrd="0" presId="urn:microsoft.com/office/officeart/2005/8/layout/hList2#1"/>
    <dgm:cxn modelId="{D4ACF06F-DB3B-4F24-9A54-F436FBE70498}" type="presOf" srcId="{E6F9C5E0-7E06-449F-9C60-EA2034C377E5}" destId="{738A2BBE-06F0-4EC8-B86D-937565488F6D}" srcOrd="0" destOrd="5" presId="urn:microsoft.com/office/officeart/2005/8/layout/hList2#1"/>
    <dgm:cxn modelId="{16590074-0031-406E-BD97-1CA3370AEBBD}" type="presOf" srcId="{C86A9857-4A09-4F33-8C44-9309239C2CE5}" destId="{738A2BBE-06F0-4EC8-B86D-937565488F6D}" srcOrd="0" destOrd="4" presId="urn:microsoft.com/office/officeart/2005/8/layout/hList2#1"/>
    <dgm:cxn modelId="{57B15B7A-4716-4674-9EE1-FBE8C07FE6A4}" srcId="{EF3AF786-8F09-43AA-B0E5-EC39C1C87A73}" destId="{AB4527B8-E72F-4233-BA28-BEBAB70FEE6B}" srcOrd="2" destOrd="0" parTransId="{3BC49FFA-DE4A-4405-9D43-53ECB95D8312}" sibTransId="{440F7605-EDA7-487D-B458-F5D4E4C4DCB2}"/>
    <dgm:cxn modelId="{2A661EBD-38E9-4214-A8EC-FBB99FC6A8AB}" srcId="{793AFB57-7520-4F73-8E26-A98774F9E5AD}" destId="{C9A85740-E168-4FE8-B84A-C5F392F491F5}" srcOrd="0" destOrd="0" parTransId="{C8F7BBC7-9A9E-4CA6-AE93-C091C1CD7220}" sibTransId="{A3EB8318-75E8-4792-AB46-68F36CCB29DB}"/>
    <dgm:cxn modelId="{EB175313-351C-489F-A1EC-D7BAC65E8F70}" type="presOf" srcId="{E7EFEABA-ED5D-48C7-93B8-C63357AC5F46}" destId="{738A2BBE-06F0-4EC8-B86D-937565488F6D}" srcOrd="0" destOrd="6" presId="urn:microsoft.com/office/officeart/2005/8/layout/hList2#1"/>
    <dgm:cxn modelId="{54269B63-F159-48B2-8663-39D81F5EDCA1}" type="presOf" srcId="{C9A85740-E168-4FE8-B84A-C5F392F491F5}" destId="{C9AC24E6-01DC-45B8-8266-A6716D9BFAD4}" srcOrd="0" destOrd="0" presId="urn:microsoft.com/office/officeart/2005/8/layout/hList2#1"/>
    <dgm:cxn modelId="{0764EBE7-BBC3-48F1-8799-3163E36E38FA}" srcId="{78A15F74-70C6-4AF5-A961-49E62C399ECE}" destId="{EF3AF786-8F09-43AA-B0E5-EC39C1C87A73}" srcOrd="0" destOrd="0" parTransId="{75EA0F74-30C0-4C14-9E56-BDE2F36C7A72}" sibTransId="{EA7831CF-D6B9-4F1A-BD3A-B39235BAC077}"/>
    <dgm:cxn modelId="{ECFA42E3-3E9C-4817-99FE-01CE0581030C}" type="presOf" srcId="{E8B26F40-378F-44D0-B478-F5C7988BD6E2}" destId="{738A2BBE-06F0-4EC8-B86D-937565488F6D}" srcOrd="0" destOrd="2" presId="urn:microsoft.com/office/officeart/2005/8/layout/hList2#1"/>
    <dgm:cxn modelId="{7F4C2B6D-C2C3-472B-8946-A35DB9D2AF80}" srcId="{5FE3ED97-DBD6-4128-ADCC-1E79BF8BEBD3}" destId="{F0E1BCC9-3A37-4705-9A9A-08FB62DEB742}" srcOrd="0" destOrd="0" parTransId="{2810E9C2-1A1E-4309-968F-43D354D951A6}" sibTransId="{4EAEEE0A-F6B5-47DA-8CEF-FDF00DFBF55C}"/>
    <dgm:cxn modelId="{D2C7A912-F42C-4091-B40B-6E95063B31DF}" type="presOf" srcId="{86427B25-94C8-4D8B-A9C2-01A9EDBE8D75}" destId="{C9AC24E6-01DC-45B8-8266-A6716D9BFAD4}" srcOrd="0" destOrd="1" presId="urn:microsoft.com/office/officeart/2005/8/layout/hList2#1"/>
    <dgm:cxn modelId="{EDE41221-8494-41CC-8DDF-E1EF4DA0D258}" srcId="{EF3AF786-8F09-43AA-B0E5-EC39C1C87A73}" destId="{65477C4C-214F-4D26-8295-450C3C9CDFF7}" srcOrd="0" destOrd="0" parTransId="{269DAEFF-A1E9-457B-8A0B-7CD65F20BAB6}" sibTransId="{5DC1917B-4088-4316-846A-3A7AF481CE3E}"/>
    <dgm:cxn modelId="{FA11337F-C12F-478D-81A7-24400217A069}" srcId="{793AFB57-7520-4F73-8E26-A98774F9E5AD}" destId="{86427B25-94C8-4D8B-A9C2-01A9EDBE8D75}" srcOrd="1" destOrd="0" parTransId="{2A6F2B04-AAF0-4D37-A727-0278202E70D3}" sibTransId="{F44B78CF-3DC7-428A-B063-76CA1F706EF6}"/>
    <dgm:cxn modelId="{F6F2C129-1A14-4311-BFB4-8AD114991B59}" srcId="{5FE3ED97-DBD6-4128-ADCC-1E79BF8BEBD3}" destId="{E6F9C5E0-7E06-449F-9C60-EA2034C377E5}" srcOrd="5" destOrd="0" parTransId="{429875B1-58AC-4C27-8425-40D20038A7CD}" sibTransId="{1473DCC2-69E8-46F1-9216-751C98A2010B}"/>
    <dgm:cxn modelId="{8F1C0FB7-0043-42C6-B81F-9A0E05AE8236}" srcId="{5FE3ED97-DBD6-4128-ADCC-1E79BF8BEBD3}" destId="{3F23C258-35F7-4803-941F-D4EBFE362730}" srcOrd="7" destOrd="0" parTransId="{982C4B5D-1EF4-4A48-B672-92009914D197}" sibTransId="{21302246-10E0-4198-ACB9-8E1B110CDA56}"/>
    <dgm:cxn modelId="{C545B176-3E1B-4221-BD52-DE93EDBCE42E}" srcId="{5FE3ED97-DBD6-4128-ADCC-1E79BF8BEBD3}" destId="{E8B26F40-378F-44D0-B478-F5C7988BD6E2}" srcOrd="2" destOrd="0" parTransId="{36C85B78-ADF7-40E3-8BA5-925A54BE6994}" sibTransId="{8D9DE7BD-FFAE-4EB8-95AB-499B7810ED2B}"/>
    <dgm:cxn modelId="{D1748AB1-B346-4B86-9F44-4268441B984D}" type="presOf" srcId="{AB4527B8-E72F-4233-BA28-BEBAB70FEE6B}" destId="{465E37A9-B24E-4DAF-84D9-1E99521A7B72}" srcOrd="0" destOrd="2" presId="urn:microsoft.com/office/officeart/2005/8/layout/hList2#1"/>
    <dgm:cxn modelId="{F2FE6F4E-1544-4C32-ABAD-9233C8CB1857}" type="presOf" srcId="{9BFD75D6-DC00-4F7A-B072-2FF03280C5B3}" destId="{738A2BBE-06F0-4EC8-B86D-937565488F6D}" srcOrd="0" destOrd="3" presId="urn:microsoft.com/office/officeart/2005/8/layout/hList2#1"/>
    <dgm:cxn modelId="{CA957A2A-0F21-4E8D-8171-48EEF8AA2EB5}" srcId="{5FE3ED97-DBD6-4128-ADCC-1E79BF8BEBD3}" destId="{C86A9857-4A09-4F33-8C44-9309239C2CE5}" srcOrd="4" destOrd="0" parTransId="{004DFD00-0F34-4D4F-84DA-C2C18EC5CCEC}" sibTransId="{EA22095C-8BF5-4297-9A22-56B506D40B2D}"/>
    <dgm:cxn modelId="{95C14E79-FB68-4BD2-87F5-E9298D7310CF}" srcId="{5FE3ED97-DBD6-4128-ADCC-1E79BF8BEBD3}" destId="{183D3C6D-13FA-45E5-81DF-73AB778A2DE0}" srcOrd="1" destOrd="0" parTransId="{3651FBBA-2EA4-427A-80E7-2802D6A486C4}" sibTransId="{EF155014-EC02-4122-AE87-39F3D63D2E87}"/>
    <dgm:cxn modelId="{180BF1C7-8D61-4BAA-B8D6-6A7E6A6504B9}" type="presOf" srcId="{F0E1BCC9-3A37-4705-9A9A-08FB62DEB742}" destId="{738A2BBE-06F0-4EC8-B86D-937565488F6D}" srcOrd="0" destOrd="0" presId="urn:microsoft.com/office/officeart/2005/8/layout/hList2#1"/>
    <dgm:cxn modelId="{027D06A3-4051-4A34-9B73-EE1C2F336E29}" type="presOf" srcId="{AE6820F8-55F6-4C10-84AE-128A2B8FB7D0}" destId="{465E37A9-B24E-4DAF-84D9-1E99521A7B72}" srcOrd="0" destOrd="1" presId="urn:microsoft.com/office/officeart/2005/8/layout/hList2#1"/>
    <dgm:cxn modelId="{CCC01F1B-E626-4E64-B7C7-5FE9FD60C4DA}" srcId="{EF3AF786-8F09-43AA-B0E5-EC39C1C87A73}" destId="{AE6820F8-55F6-4C10-84AE-128A2B8FB7D0}" srcOrd="1" destOrd="0" parTransId="{1A348FB5-0688-4A61-A12C-24595446ED2A}" sibTransId="{A00197DA-8ECA-4EB6-BE81-95F73BEB607C}"/>
    <dgm:cxn modelId="{D1A7AA0D-9AD2-4FBF-B8A4-3FF4DAB6CEC4}" type="presOf" srcId="{5FE3ED97-DBD6-4128-ADCC-1E79BF8BEBD3}" destId="{54C1B0CB-3292-4C3C-9569-B440E5671DD8}" srcOrd="0" destOrd="0" presId="urn:microsoft.com/office/officeart/2005/8/layout/hList2#1"/>
    <dgm:cxn modelId="{89F5FDF5-9B5A-4CA2-B5A1-701351B3D381}" srcId="{78A15F74-70C6-4AF5-A961-49E62C399ECE}" destId="{5FE3ED97-DBD6-4128-ADCC-1E79BF8BEBD3}" srcOrd="1" destOrd="0" parTransId="{0C04E6E4-1109-490B-8EA7-154EB3683556}" sibTransId="{1C2A2812-FF76-43CE-ACDC-782BA33A601B}"/>
    <dgm:cxn modelId="{AA5B6C3D-CE4E-4A44-9F28-1E0038828C90}" srcId="{793AFB57-7520-4F73-8E26-A98774F9E5AD}" destId="{06DCF293-DC29-4661-82E3-37E869C2C5FA}" srcOrd="2" destOrd="0" parTransId="{890CCA36-A699-40C5-BD38-FAB225C2D8A8}" sibTransId="{A93AC8BE-2B19-4B36-A2B7-F088AF1C5AFF}"/>
    <dgm:cxn modelId="{531B6970-3CE6-4582-A116-D17601FFF592}" type="presParOf" srcId="{90F95FE8-C540-4D9F-A93E-2311C8D2700C}" destId="{60ADB184-9ECA-4D0C-BAD3-1232DDBE8DC4}" srcOrd="0" destOrd="0" presId="urn:microsoft.com/office/officeart/2005/8/layout/hList2#1"/>
    <dgm:cxn modelId="{05F56A8C-D5CA-4DD3-879D-89D761BF101F}" type="presParOf" srcId="{60ADB184-9ECA-4D0C-BAD3-1232DDBE8DC4}" destId="{7EBC12FD-B5F7-4A89-9E06-62136EFB2BC6}" srcOrd="0" destOrd="0" presId="urn:microsoft.com/office/officeart/2005/8/layout/hList2#1"/>
    <dgm:cxn modelId="{8FBFE1A6-39BA-4EEF-8552-05FF479B371B}" type="presParOf" srcId="{60ADB184-9ECA-4D0C-BAD3-1232DDBE8DC4}" destId="{465E37A9-B24E-4DAF-84D9-1E99521A7B72}" srcOrd="1" destOrd="0" presId="urn:microsoft.com/office/officeart/2005/8/layout/hList2#1"/>
    <dgm:cxn modelId="{3115F394-EC9F-437A-8AA0-D2B6DBA420CD}" type="presParOf" srcId="{60ADB184-9ECA-4D0C-BAD3-1232DDBE8DC4}" destId="{A0665A58-AF47-4287-B381-D34074E75B6F}" srcOrd="2" destOrd="0" presId="urn:microsoft.com/office/officeart/2005/8/layout/hList2#1"/>
    <dgm:cxn modelId="{3C25FA2C-C142-48B4-BC6B-7C699C5B92F3}" type="presParOf" srcId="{90F95FE8-C540-4D9F-A93E-2311C8D2700C}" destId="{BF8E2EC0-6710-48D4-AB61-C4538E0AEAFE}" srcOrd="1" destOrd="0" presId="urn:microsoft.com/office/officeart/2005/8/layout/hList2#1"/>
    <dgm:cxn modelId="{5C9C9528-8EAD-4FF9-A85D-996C908FF811}" type="presParOf" srcId="{90F95FE8-C540-4D9F-A93E-2311C8D2700C}" destId="{5F24B73A-5EB8-4D23-B20F-E0E54B1ED806}" srcOrd="2" destOrd="0" presId="urn:microsoft.com/office/officeart/2005/8/layout/hList2#1"/>
    <dgm:cxn modelId="{02A067D5-7948-4F95-923F-17A84D435907}" type="presParOf" srcId="{5F24B73A-5EB8-4D23-B20F-E0E54B1ED806}" destId="{8CC7580D-28E4-4BAA-B00C-A2E188FB7727}" srcOrd="0" destOrd="0" presId="urn:microsoft.com/office/officeart/2005/8/layout/hList2#1"/>
    <dgm:cxn modelId="{6C4476D2-C03D-4476-B26F-DCD4475D6F88}" type="presParOf" srcId="{5F24B73A-5EB8-4D23-B20F-E0E54B1ED806}" destId="{738A2BBE-06F0-4EC8-B86D-937565488F6D}" srcOrd="1" destOrd="0" presId="urn:microsoft.com/office/officeart/2005/8/layout/hList2#1"/>
    <dgm:cxn modelId="{480374AE-6D85-4A87-8A87-35D02D0FDA85}" type="presParOf" srcId="{5F24B73A-5EB8-4D23-B20F-E0E54B1ED806}" destId="{54C1B0CB-3292-4C3C-9569-B440E5671DD8}" srcOrd="2" destOrd="0" presId="urn:microsoft.com/office/officeart/2005/8/layout/hList2#1"/>
    <dgm:cxn modelId="{D276C9B3-1E34-45DA-90E8-6B948671532C}" type="presParOf" srcId="{90F95FE8-C540-4D9F-A93E-2311C8D2700C}" destId="{8649FC1A-416D-4232-B7BE-34115AC94BD1}" srcOrd="3" destOrd="0" presId="urn:microsoft.com/office/officeart/2005/8/layout/hList2#1"/>
    <dgm:cxn modelId="{BAC4A587-7B1B-4DD5-B9E3-1009663416A2}" type="presParOf" srcId="{90F95FE8-C540-4D9F-A93E-2311C8D2700C}" destId="{F9E548B9-D084-45BF-8696-4BA4D2C91A45}" srcOrd="4" destOrd="0" presId="urn:microsoft.com/office/officeart/2005/8/layout/hList2#1"/>
    <dgm:cxn modelId="{981A78E3-D8B3-43D3-825A-86278AA0E005}" type="presParOf" srcId="{F9E548B9-D084-45BF-8696-4BA4D2C91A45}" destId="{E502A405-971F-4946-BE5A-C157A4BF30DC}" srcOrd="0" destOrd="0" presId="urn:microsoft.com/office/officeart/2005/8/layout/hList2#1"/>
    <dgm:cxn modelId="{F223B1D6-AB31-4303-988A-D4D962F82D49}" type="presParOf" srcId="{F9E548B9-D084-45BF-8696-4BA4D2C91A45}" destId="{C9AC24E6-01DC-45B8-8266-A6716D9BFAD4}" srcOrd="1" destOrd="0" presId="urn:microsoft.com/office/officeart/2005/8/layout/hList2#1"/>
    <dgm:cxn modelId="{D284E102-1BA6-4011-B761-74DEC0FDC43A}" type="presParOf" srcId="{F9E548B9-D084-45BF-8696-4BA4D2C91A45}" destId="{DC9409DE-3FA8-448E-8B36-37AF0F1D203B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51A4D-FBAD-4A6E-BEEB-B97C6F43EA28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31D0DD-0953-40DF-84A8-27A571282E3E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2019 год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2349E1E6-D56D-4FBB-B22F-E54EB6E62878}" type="parTrans" cxnId="{8B3A19A6-FE16-49C6-8D97-AC6CFAC90B63}">
      <dgm:prSet/>
      <dgm:spPr/>
      <dgm:t>
        <a:bodyPr/>
        <a:lstStyle/>
        <a:p>
          <a:endParaRPr lang="ru-RU"/>
        </a:p>
      </dgm:t>
    </dgm:pt>
    <dgm:pt modelId="{9A4083DF-AC9F-42A6-8A1A-FF3AE4C8274B}" type="sibTrans" cxnId="{8B3A19A6-FE16-49C6-8D97-AC6CFAC90B63}">
      <dgm:prSet/>
      <dgm:spPr/>
      <dgm:t>
        <a:bodyPr/>
        <a:lstStyle/>
        <a:p>
          <a:endParaRPr lang="ru-RU"/>
        </a:p>
      </dgm:t>
    </dgm:pt>
    <dgm:pt modelId="{5746213B-C686-46A8-984C-F9D3E149BE79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Сельскохозяйственный труд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851974FD-69E4-46E2-B0B1-2B4D662EEF90}" type="parTrans" cxnId="{CF916418-C6A3-41FE-BD65-195C5B617C10}">
      <dgm:prSet/>
      <dgm:spPr/>
      <dgm:t>
        <a:bodyPr/>
        <a:lstStyle/>
        <a:p>
          <a:endParaRPr lang="ru-RU"/>
        </a:p>
      </dgm:t>
    </dgm:pt>
    <dgm:pt modelId="{61CC4BE3-FB79-4545-B513-09D7982A10AF}" type="sibTrans" cxnId="{CF916418-C6A3-41FE-BD65-195C5B617C10}">
      <dgm:prSet/>
      <dgm:spPr/>
      <dgm:t>
        <a:bodyPr/>
        <a:lstStyle/>
        <a:p>
          <a:endParaRPr lang="ru-RU"/>
        </a:p>
      </dgm:t>
    </dgm:pt>
    <dgm:pt modelId="{EEA0D889-ECD7-44AB-8D33-4CB6A538BA3B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Швейное дело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330B4A73-8622-46E6-B941-F3628FA1ACEA}" type="parTrans" cxnId="{CC54D91C-C692-4D49-B31B-D76492AA865D}">
      <dgm:prSet/>
      <dgm:spPr/>
      <dgm:t>
        <a:bodyPr/>
        <a:lstStyle/>
        <a:p>
          <a:endParaRPr lang="ru-RU"/>
        </a:p>
      </dgm:t>
    </dgm:pt>
    <dgm:pt modelId="{254E6CF9-899C-4957-8D5B-7C4988A014AE}" type="sibTrans" cxnId="{CC54D91C-C692-4D49-B31B-D76492AA865D}">
      <dgm:prSet/>
      <dgm:spPr/>
      <dgm:t>
        <a:bodyPr/>
        <a:lstStyle/>
        <a:p>
          <a:endParaRPr lang="ru-RU"/>
        </a:p>
      </dgm:t>
    </dgm:pt>
    <dgm:pt modelId="{B6F84A00-FC65-4274-8D9C-46F5A8FE83C5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2010</a:t>
          </a:r>
          <a:r>
            <a:rPr lang="ru-RU" sz="1900" dirty="0" smtClean="0">
              <a:latin typeface="Times New Roman" pitchFamily="18" charset="0"/>
              <a:cs typeface="Times New Roman" pitchFamily="18" charset="0"/>
            </a:rPr>
            <a:t> год</a:t>
          </a:r>
          <a:endParaRPr lang="ru-RU" sz="1900" dirty="0">
            <a:latin typeface="Times New Roman" pitchFamily="18" charset="0"/>
            <a:cs typeface="Times New Roman" pitchFamily="18" charset="0"/>
          </a:endParaRPr>
        </a:p>
      </dgm:t>
    </dgm:pt>
    <dgm:pt modelId="{5C607518-4F11-449E-AC2E-08635715C98E}" type="parTrans" cxnId="{D55CBEB8-9B00-4F63-9FB5-CBFEBCE24AA1}">
      <dgm:prSet/>
      <dgm:spPr/>
      <dgm:t>
        <a:bodyPr/>
        <a:lstStyle/>
        <a:p>
          <a:endParaRPr lang="ru-RU"/>
        </a:p>
      </dgm:t>
    </dgm:pt>
    <dgm:pt modelId="{FDDF10FA-1A90-4394-8C0F-74ABE68CD66E}" type="sibTrans" cxnId="{D55CBEB8-9B00-4F63-9FB5-CBFEBCE24AA1}">
      <dgm:prSet/>
      <dgm:spPr/>
      <dgm:t>
        <a:bodyPr/>
        <a:lstStyle/>
        <a:p>
          <a:endParaRPr lang="ru-RU"/>
        </a:p>
      </dgm:t>
    </dgm:pt>
    <dgm:pt modelId="{5F07C658-DB4A-4904-A1FB-905732FA5EFE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Сельскохозяйственный труд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CAD4AAF-A892-429A-BDC6-D90E21F75360}" type="parTrans" cxnId="{DD45B55B-EFD0-4877-9EFC-12D349019709}">
      <dgm:prSet/>
      <dgm:spPr/>
      <dgm:t>
        <a:bodyPr/>
        <a:lstStyle/>
        <a:p>
          <a:endParaRPr lang="ru-RU"/>
        </a:p>
      </dgm:t>
    </dgm:pt>
    <dgm:pt modelId="{24816E90-5396-4E14-86FC-2E6C865AB797}" type="sibTrans" cxnId="{DD45B55B-EFD0-4877-9EFC-12D349019709}">
      <dgm:prSet/>
      <dgm:spPr/>
      <dgm:t>
        <a:bodyPr/>
        <a:lstStyle/>
        <a:p>
          <a:endParaRPr lang="ru-RU"/>
        </a:p>
      </dgm:t>
    </dgm:pt>
    <dgm:pt modelId="{2A5033D5-29DC-4C90-8589-4C5774D1D7DE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Столярное дело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D8F4A340-DEF8-41BA-80DE-5CBCE1A8BFBB}" type="parTrans" cxnId="{FE72F9CE-5CC0-43A8-A437-32F1617987BE}">
      <dgm:prSet/>
      <dgm:spPr/>
      <dgm:t>
        <a:bodyPr/>
        <a:lstStyle/>
        <a:p>
          <a:endParaRPr lang="ru-RU"/>
        </a:p>
      </dgm:t>
    </dgm:pt>
    <dgm:pt modelId="{59D4FFF2-3F23-48AB-92B1-F2DD0E13C15B}" type="sibTrans" cxnId="{FE72F9CE-5CC0-43A8-A437-32F1617987BE}">
      <dgm:prSet/>
      <dgm:spPr/>
      <dgm:t>
        <a:bodyPr/>
        <a:lstStyle/>
        <a:p>
          <a:endParaRPr lang="ru-RU"/>
        </a:p>
      </dgm:t>
    </dgm:pt>
    <dgm:pt modelId="{647D5BB5-1313-4235-9049-0796544B8EFC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2000 год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22014B6-4C4F-4F66-AC6C-5C00E9315E3D}" type="parTrans" cxnId="{0ADEE22C-759C-40DD-B77C-75BB94375F30}">
      <dgm:prSet/>
      <dgm:spPr/>
      <dgm:t>
        <a:bodyPr/>
        <a:lstStyle/>
        <a:p>
          <a:endParaRPr lang="ru-RU"/>
        </a:p>
      </dgm:t>
    </dgm:pt>
    <dgm:pt modelId="{C07A5497-5728-4B6A-AB96-8ACE2956769E}" type="sibTrans" cxnId="{0ADEE22C-759C-40DD-B77C-75BB94375F30}">
      <dgm:prSet/>
      <dgm:spPr/>
      <dgm:t>
        <a:bodyPr/>
        <a:lstStyle/>
        <a:p>
          <a:endParaRPr lang="ru-RU"/>
        </a:p>
      </dgm:t>
    </dgm:pt>
    <dgm:pt modelId="{0E2C5406-A74E-4E49-9BC2-1D5954A2E15E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Швейное дело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400FF89F-C327-42ED-8DCF-D80A919B7442}" type="parTrans" cxnId="{DF119334-5B9E-445E-9064-ECB9715BC28A}">
      <dgm:prSet/>
      <dgm:spPr/>
      <dgm:t>
        <a:bodyPr/>
        <a:lstStyle/>
        <a:p>
          <a:endParaRPr lang="ru-RU"/>
        </a:p>
      </dgm:t>
    </dgm:pt>
    <dgm:pt modelId="{3D724DEE-DEB6-4881-9F91-FC99413C5922}" type="sibTrans" cxnId="{DF119334-5B9E-445E-9064-ECB9715BC28A}">
      <dgm:prSet/>
      <dgm:spPr/>
      <dgm:t>
        <a:bodyPr/>
        <a:lstStyle/>
        <a:p>
          <a:endParaRPr lang="ru-RU"/>
        </a:p>
      </dgm:t>
    </dgm:pt>
    <dgm:pt modelId="{92177436-0E07-4550-8608-64B60C3B03CA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Столярное дело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4CC85DBD-9433-45DF-A682-DCBF2C36BE33}" type="parTrans" cxnId="{72715907-B0B4-4106-BE14-2AE3AF2D7868}">
      <dgm:prSet/>
      <dgm:spPr/>
      <dgm:t>
        <a:bodyPr/>
        <a:lstStyle/>
        <a:p>
          <a:endParaRPr lang="ru-RU"/>
        </a:p>
      </dgm:t>
    </dgm:pt>
    <dgm:pt modelId="{2DA81601-0CFB-4A21-A225-6054D39B3F68}" type="sibTrans" cxnId="{72715907-B0B4-4106-BE14-2AE3AF2D7868}">
      <dgm:prSet/>
      <dgm:spPr/>
      <dgm:t>
        <a:bodyPr/>
        <a:lstStyle/>
        <a:p>
          <a:endParaRPr lang="ru-RU"/>
        </a:p>
      </dgm:t>
    </dgm:pt>
    <dgm:pt modelId="{4A302FA8-93AC-4E63-A815-7C6BFC88B5B0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Столярное дело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5034421-23F6-442E-853F-F5B6A311D830}" type="parTrans" cxnId="{B5D5F51B-0F5E-4D44-AF4E-EAEE2B1FF39A}">
      <dgm:prSet/>
      <dgm:spPr/>
      <dgm:t>
        <a:bodyPr/>
        <a:lstStyle/>
        <a:p>
          <a:endParaRPr lang="ru-RU"/>
        </a:p>
      </dgm:t>
    </dgm:pt>
    <dgm:pt modelId="{35BB490A-2A0E-480E-88D8-1E66528DB9C8}" type="sibTrans" cxnId="{B5D5F51B-0F5E-4D44-AF4E-EAEE2B1FF39A}">
      <dgm:prSet/>
      <dgm:spPr/>
      <dgm:t>
        <a:bodyPr/>
        <a:lstStyle/>
        <a:p>
          <a:endParaRPr lang="ru-RU"/>
        </a:p>
      </dgm:t>
    </dgm:pt>
    <dgm:pt modelId="{9079C0CA-4F89-487F-9592-355A2869FFA0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Цветоводство и декоративное садоводство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5BCD384D-5D09-45C2-BF94-D7F1A41F8A09}" type="parTrans" cxnId="{A3745D5C-3780-4C2C-BB03-4E87B515EF50}">
      <dgm:prSet/>
      <dgm:spPr/>
      <dgm:t>
        <a:bodyPr/>
        <a:lstStyle/>
        <a:p>
          <a:endParaRPr lang="ru-RU"/>
        </a:p>
      </dgm:t>
    </dgm:pt>
    <dgm:pt modelId="{E7B28CB9-F1AF-404A-BAFB-158F5E361008}" type="sibTrans" cxnId="{A3745D5C-3780-4C2C-BB03-4E87B515EF50}">
      <dgm:prSet/>
      <dgm:spPr/>
      <dgm:t>
        <a:bodyPr/>
        <a:lstStyle/>
        <a:p>
          <a:endParaRPr lang="ru-RU"/>
        </a:p>
      </dgm:t>
    </dgm:pt>
    <dgm:pt modelId="{91D6C945-A3BE-4DE3-AB64-19F09BCFAFC5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Швейное дело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FF0C481A-C765-4706-BC91-F5AE9880CA7F}" type="parTrans" cxnId="{E5811204-8831-4EAD-9081-3414B91EE716}">
      <dgm:prSet/>
      <dgm:spPr/>
      <dgm:t>
        <a:bodyPr/>
        <a:lstStyle/>
        <a:p>
          <a:endParaRPr lang="ru-RU"/>
        </a:p>
      </dgm:t>
    </dgm:pt>
    <dgm:pt modelId="{B8D8BCDE-5173-4048-B190-FB736D787C45}" type="sibTrans" cxnId="{E5811204-8831-4EAD-9081-3414B91EE716}">
      <dgm:prSet/>
      <dgm:spPr/>
      <dgm:t>
        <a:bodyPr/>
        <a:lstStyle/>
        <a:p>
          <a:endParaRPr lang="ru-RU"/>
        </a:p>
      </dgm:t>
    </dgm:pt>
    <dgm:pt modelId="{08DB1533-3C83-45B9-A423-576641369E1D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Сельскохозяйственный труд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7C88BDDC-929E-4E82-8CC0-8695A920BCEA}" type="parTrans" cxnId="{3B5AC97D-6E5C-4789-8C65-2380C7764C1E}">
      <dgm:prSet/>
      <dgm:spPr/>
      <dgm:t>
        <a:bodyPr/>
        <a:lstStyle/>
        <a:p>
          <a:endParaRPr lang="ru-RU"/>
        </a:p>
      </dgm:t>
    </dgm:pt>
    <dgm:pt modelId="{B04C7443-86F4-4673-9291-5C2939CD4451}" type="sibTrans" cxnId="{3B5AC97D-6E5C-4789-8C65-2380C7764C1E}">
      <dgm:prSet/>
      <dgm:spPr/>
      <dgm:t>
        <a:bodyPr/>
        <a:lstStyle/>
        <a:p>
          <a:endParaRPr lang="ru-RU"/>
        </a:p>
      </dgm:t>
    </dgm:pt>
    <dgm:pt modelId="{111A36AB-8351-4E5A-932D-A2E83F223695}" type="pres">
      <dgm:prSet presAssocID="{4D751A4D-FBAD-4A6E-BEEB-B97C6F43EA2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913AF1-64F7-45E3-878E-55A7F78240F5}" type="pres">
      <dgm:prSet presAssocID="{647D5BB5-1313-4235-9049-0796544B8EFC}" presName="boxAndChildren" presStyleCnt="0"/>
      <dgm:spPr/>
    </dgm:pt>
    <dgm:pt modelId="{A51315C2-7B90-4F59-8637-AFC1BCE7A144}" type="pres">
      <dgm:prSet presAssocID="{647D5BB5-1313-4235-9049-0796544B8EFC}" presName="parentTextBox" presStyleLbl="node1" presStyleIdx="0" presStyleCnt="3"/>
      <dgm:spPr/>
      <dgm:t>
        <a:bodyPr/>
        <a:lstStyle/>
        <a:p>
          <a:endParaRPr lang="ru-RU"/>
        </a:p>
      </dgm:t>
    </dgm:pt>
    <dgm:pt modelId="{908DF6DD-BC6F-4B8F-9D94-D92791922231}" type="pres">
      <dgm:prSet presAssocID="{647D5BB5-1313-4235-9049-0796544B8EFC}" presName="entireBox" presStyleLbl="node1" presStyleIdx="0" presStyleCnt="3"/>
      <dgm:spPr/>
      <dgm:t>
        <a:bodyPr/>
        <a:lstStyle/>
        <a:p>
          <a:endParaRPr lang="ru-RU"/>
        </a:p>
      </dgm:t>
    </dgm:pt>
    <dgm:pt modelId="{BEAAEB0C-EC7D-4D1F-9FC2-E7CB5FCDD58F}" type="pres">
      <dgm:prSet presAssocID="{647D5BB5-1313-4235-9049-0796544B8EFC}" presName="descendantBox" presStyleCnt="0"/>
      <dgm:spPr/>
    </dgm:pt>
    <dgm:pt modelId="{A3336116-A459-45ED-AE17-BDDB1EF58023}" type="pres">
      <dgm:prSet presAssocID="{08DB1533-3C83-45B9-A423-576641369E1D}" presName="childTextBox" presStyleLbl="fgAccFollow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19FD41-E8CF-4CDF-9EFC-EAB928156D21}" type="pres">
      <dgm:prSet presAssocID="{0E2C5406-A74E-4E49-9BC2-1D5954A2E15E}" presName="childTextBox" presStyleLbl="fgAccFollow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76CA9B-4D18-4041-B2E9-B305F9BBF7E9}" type="pres">
      <dgm:prSet presAssocID="{92177436-0E07-4550-8608-64B60C3B03CA}" presName="childTextBox" presStyleLbl="fgAccFollow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299C3A-3F3A-445E-8672-C7A13BCCF037}" type="pres">
      <dgm:prSet presAssocID="{FDDF10FA-1A90-4394-8C0F-74ABE68CD66E}" presName="sp" presStyleCnt="0"/>
      <dgm:spPr/>
    </dgm:pt>
    <dgm:pt modelId="{D3C57D67-926E-40A3-8E9B-A6731D20E02C}" type="pres">
      <dgm:prSet presAssocID="{B6F84A00-FC65-4274-8D9C-46F5A8FE83C5}" presName="arrowAndChildren" presStyleCnt="0"/>
      <dgm:spPr/>
    </dgm:pt>
    <dgm:pt modelId="{DA19A5F1-60A9-40A8-99D0-92EA9439F093}" type="pres">
      <dgm:prSet presAssocID="{B6F84A00-FC65-4274-8D9C-46F5A8FE83C5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0BD0A105-F3CA-4BDA-B69C-C12F54118ECE}" type="pres">
      <dgm:prSet presAssocID="{B6F84A00-FC65-4274-8D9C-46F5A8FE83C5}" presName="arrow" presStyleLbl="node1" presStyleIdx="1" presStyleCnt="3"/>
      <dgm:spPr/>
      <dgm:t>
        <a:bodyPr/>
        <a:lstStyle/>
        <a:p>
          <a:endParaRPr lang="ru-RU"/>
        </a:p>
      </dgm:t>
    </dgm:pt>
    <dgm:pt modelId="{9C41D896-C105-494C-AFCB-F1F41DF38D87}" type="pres">
      <dgm:prSet presAssocID="{B6F84A00-FC65-4274-8D9C-46F5A8FE83C5}" presName="descendantArrow" presStyleCnt="0"/>
      <dgm:spPr/>
    </dgm:pt>
    <dgm:pt modelId="{DA8E04C5-846D-4201-9727-87470A973B26}" type="pres">
      <dgm:prSet presAssocID="{5F07C658-DB4A-4904-A1FB-905732FA5EFE}" presName="childTextArrow" presStyleLbl="fgAccFollow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35AC96-79EA-4723-96B4-7ABF8CC5A7FF}" type="pres">
      <dgm:prSet presAssocID="{91D6C945-A3BE-4DE3-AB64-19F09BCFAFC5}" presName="childTextArrow" presStyleLbl="fgAccFollow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D236BD-84EA-4F4F-A555-F52033F74FC2}" type="pres">
      <dgm:prSet presAssocID="{2A5033D5-29DC-4C90-8589-4C5774D1D7DE}" presName="childTextArrow" presStyleLbl="fgAccFollow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7B31EA-440B-4705-BE2C-4BBBAC2D4D2F}" type="pres">
      <dgm:prSet presAssocID="{9A4083DF-AC9F-42A6-8A1A-FF3AE4C8274B}" presName="sp" presStyleCnt="0"/>
      <dgm:spPr/>
    </dgm:pt>
    <dgm:pt modelId="{30E8CED6-3A48-4456-8E07-7D875F02845D}" type="pres">
      <dgm:prSet presAssocID="{7F31D0DD-0953-40DF-84A8-27A571282E3E}" presName="arrowAndChildren" presStyleCnt="0"/>
      <dgm:spPr/>
    </dgm:pt>
    <dgm:pt modelId="{7FFECA75-38AD-493B-B21B-A10BF787BA75}" type="pres">
      <dgm:prSet presAssocID="{7F31D0DD-0953-40DF-84A8-27A571282E3E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A9D8D3EC-4DC1-42DE-B1E7-BBF60804E50A}" type="pres">
      <dgm:prSet presAssocID="{7F31D0DD-0953-40DF-84A8-27A571282E3E}" presName="arrow" presStyleLbl="node1" presStyleIdx="2" presStyleCnt="3" custLinFactNeighborY="-46"/>
      <dgm:spPr/>
      <dgm:t>
        <a:bodyPr/>
        <a:lstStyle/>
        <a:p>
          <a:endParaRPr lang="ru-RU"/>
        </a:p>
      </dgm:t>
    </dgm:pt>
    <dgm:pt modelId="{9BCE1DCA-1222-4160-AD84-B7998A1EEE61}" type="pres">
      <dgm:prSet presAssocID="{7F31D0DD-0953-40DF-84A8-27A571282E3E}" presName="descendantArrow" presStyleCnt="0"/>
      <dgm:spPr/>
    </dgm:pt>
    <dgm:pt modelId="{A52083B1-3CF1-425B-90A4-F7A9821762B2}" type="pres">
      <dgm:prSet presAssocID="{5746213B-C686-46A8-984C-F9D3E149BE79}" presName="childTextArrow" presStyleLbl="fgAccFollowNode1" presStyleIdx="6" presStyleCnt="10" custScaleX="108835" custScaleY="141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975437-4EA9-42E2-8ADD-011F9FAD3742}" type="pres">
      <dgm:prSet presAssocID="{EEA0D889-ECD7-44AB-8D33-4CB6A538BA3B}" presName="childTextArrow" presStyleLbl="fgAccFollowNode1" presStyleIdx="7" presStyleCnt="10" custScaleX="75177" custScaleY="141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5F646A-5F29-47FE-AC9C-6C57B3EF0A67}" type="pres">
      <dgm:prSet presAssocID="{4A302FA8-93AC-4E63-A815-7C6BFC88B5B0}" presName="childTextArrow" presStyleLbl="fgAccFollowNode1" presStyleIdx="8" presStyleCnt="10" custScaleX="62941" custScaleY="141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30691-AC1E-43E7-8DDB-4870EED6020C}" type="pres">
      <dgm:prSet presAssocID="{9079C0CA-4F89-487F-9592-355A2869FFA0}" presName="childTextArrow" presStyleLbl="fgAccFollowNode1" presStyleIdx="9" presStyleCnt="10" custScaleY="141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54D91C-C692-4D49-B31B-D76492AA865D}" srcId="{7F31D0DD-0953-40DF-84A8-27A571282E3E}" destId="{EEA0D889-ECD7-44AB-8D33-4CB6A538BA3B}" srcOrd="1" destOrd="0" parTransId="{330B4A73-8622-46E6-B941-F3628FA1ACEA}" sibTransId="{254E6CF9-899C-4957-8D5B-7C4988A014AE}"/>
    <dgm:cxn modelId="{FE72F9CE-5CC0-43A8-A437-32F1617987BE}" srcId="{B6F84A00-FC65-4274-8D9C-46F5A8FE83C5}" destId="{2A5033D5-29DC-4C90-8589-4C5774D1D7DE}" srcOrd="2" destOrd="0" parTransId="{D8F4A340-DEF8-41BA-80DE-5CBCE1A8BFBB}" sibTransId="{59D4FFF2-3F23-48AB-92B1-F2DD0E13C15B}"/>
    <dgm:cxn modelId="{0ADEE22C-759C-40DD-B77C-75BB94375F30}" srcId="{4D751A4D-FBAD-4A6E-BEEB-B97C6F43EA28}" destId="{647D5BB5-1313-4235-9049-0796544B8EFC}" srcOrd="2" destOrd="0" parTransId="{022014B6-4C4F-4F66-AC6C-5C00E9315E3D}" sibTransId="{C07A5497-5728-4B6A-AB96-8ACE2956769E}"/>
    <dgm:cxn modelId="{F3A81B52-6FE3-48AE-A67B-E8282EC20E4A}" type="presOf" srcId="{0E2C5406-A74E-4E49-9BC2-1D5954A2E15E}" destId="{F619FD41-E8CF-4CDF-9EFC-EAB928156D21}" srcOrd="0" destOrd="0" presId="urn:microsoft.com/office/officeart/2005/8/layout/process4"/>
    <dgm:cxn modelId="{EC97BF5B-8300-459D-B32C-D41272670D1F}" type="presOf" srcId="{9079C0CA-4F89-487F-9592-355A2869FFA0}" destId="{BF130691-AC1E-43E7-8DDB-4870EED6020C}" srcOrd="0" destOrd="0" presId="urn:microsoft.com/office/officeart/2005/8/layout/process4"/>
    <dgm:cxn modelId="{CF916418-C6A3-41FE-BD65-195C5B617C10}" srcId="{7F31D0DD-0953-40DF-84A8-27A571282E3E}" destId="{5746213B-C686-46A8-984C-F9D3E149BE79}" srcOrd="0" destOrd="0" parTransId="{851974FD-69E4-46E2-B0B1-2B4D662EEF90}" sibTransId="{61CC4BE3-FB79-4545-B513-09D7982A10AF}"/>
    <dgm:cxn modelId="{EF9C98A8-32A2-4485-8840-E59BCA0A5A34}" type="presOf" srcId="{4A302FA8-93AC-4E63-A815-7C6BFC88B5B0}" destId="{015F646A-5F29-47FE-AC9C-6C57B3EF0A67}" srcOrd="0" destOrd="0" presId="urn:microsoft.com/office/officeart/2005/8/layout/process4"/>
    <dgm:cxn modelId="{436A5570-3B39-4F0E-B780-26247779A51B}" type="presOf" srcId="{5F07C658-DB4A-4904-A1FB-905732FA5EFE}" destId="{DA8E04C5-846D-4201-9727-87470A973B26}" srcOrd="0" destOrd="0" presId="urn:microsoft.com/office/officeart/2005/8/layout/process4"/>
    <dgm:cxn modelId="{D0CCE814-4537-4FF8-90D6-6722AF2C2429}" type="presOf" srcId="{92177436-0E07-4550-8608-64B60C3B03CA}" destId="{FF76CA9B-4D18-4041-B2E9-B305F9BBF7E9}" srcOrd="0" destOrd="0" presId="urn:microsoft.com/office/officeart/2005/8/layout/process4"/>
    <dgm:cxn modelId="{79BD858B-608D-439B-B880-7A0B0EF01D8C}" type="presOf" srcId="{4D751A4D-FBAD-4A6E-BEEB-B97C6F43EA28}" destId="{111A36AB-8351-4E5A-932D-A2E83F223695}" srcOrd="0" destOrd="0" presId="urn:microsoft.com/office/officeart/2005/8/layout/process4"/>
    <dgm:cxn modelId="{DD45B55B-EFD0-4877-9EFC-12D349019709}" srcId="{B6F84A00-FC65-4274-8D9C-46F5A8FE83C5}" destId="{5F07C658-DB4A-4904-A1FB-905732FA5EFE}" srcOrd="0" destOrd="0" parTransId="{0CAD4AAF-A892-429A-BDC6-D90E21F75360}" sibTransId="{24816E90-5396-4E14-86FC-2E6C865AB797}"/>
    <dgm:cxn modelId="{8B3A19A6-FE16-49C6-8D97-AC6CFAC90B63}" srcId="{4D751A4D-FBAD-4A6E-BEEB-B97C6F43EA28}" destId="{7F31D0DD-0953-40DF-84A8-27A571282E3E}" srcOrd="0" destOrd="0" parTransId="{2349E1E6-D56D-4FBB-B22F-E54EB6E62878}" sibTransId="{9A4083DF-AC9F-42A6-8A1A-FF3AE4C8274B}"/>
    <dgm:cxn modelId="{E5811204-8831-4EAD-9081-3414B91EE716}" srcId="{B6F84A00-FC65-4274-8D9C-46F5A8FE83C5}" destId="{91D6C945-A3BE-4DE3-AB64-19F09BCFAFC5}" srcOrd="1" destOrd="0" parTransId="{FF0C481A-C765-4706-BC91-F5AE9880CA7F}" sibTransId="{B8D8BCDE-5173-4048-B190-FB736D787C45}"/>
    <dgm:cxn modelId="{3B5AC97D-6E5C-4789-8C65-2380C7764C1E}" srcId="{647D5BB5-1313-4235-9049-0796544B8EFC}" destId="{08DB1533-3C83-45B9-A423-576641369E1D}" srcOrd="0" destOrd="0" parTransId="{7C88BDDC-929E-4E82-8CC0-8695A920BCEA}" sibTransId="{B04C7443-86F4-4673-9291-5C2939CD4451}"/>
    <dgm:cxn modelId="{D55CBEB8-9B00-4F63-9FB5-CBFEBCE24AA1}" srcId="{4D751A4D-FBAD-4A6E-BEEB-B97C6F43EA28}" destId="{B6F84A00-FC65-4274-8D9C-46F5A8FE83C5}" srcOrd="1" destOrd="0" parTransId="{5C607518-4F11-449E-AC2E-08635715C98E}" sibTransId="{FDDF10FA-1A90-4394-8C0F-74ABE68CD66E}"/>
    <dgm:cxn modelId="{05D29F5D-2D7B-48AE-9C6E-9A632D79C919}" type="presOf" srcId="{B6F84A00-FC65-4274-8D9C-46F5A8FE83C5}" destId="{0BD0A105-F3CA-4BDA-B69C-C12F54118ECE}" srcOrd="1" destOrd="0" presId="urn:microsoft.com/office/officeart/2005/8/layout/process4"/>
    <dgm:cxn modelId="{D26FD01B-6885-47F7-8685-865A287765D2}" type="presOf" srcId="{B6F84A00-FC65-4274-8D9C-46F5A8FE83C5}" destId="{DA19A5F1-60A9-40A8-99D0-92EA9439F093}" srcOrd="0" destOrd="0" presId="urn:microsoft.com/office/officeart/2005/8/layout/process4"/>
    <dgm:cxn modelId="{02845EF7-6147-438A-9FDE-1A6BCC7EED44}" type="presOf" srcId="{2A5033D5-29DC-4C90-8589-4C5774D1D7DE}" destId="{39D236BD-84EA-4F4F-A555-F52033F74FC2}" srcOrd="0" destOrd="0" presId="urn:microsoft.com/office/officeart/2005/8/layout/process4"/>
    <dgm:cxn modelId="{B5D5F51B-0F5E-4D44-AF4E-EAEE2B1FF39A}" srcId="{7F31D0DD-0953-40DF-84A8-27A571282E3E}" destId="{4A302FA8-93AC-4E63-A815-7C6BFC88B5B0}" srcOrd="2" destOrd="0" parTransId="{65034421-23F6-442E-853F-F5B6A311D830}" sibTransId="{35BB490A-2A0E-480E-88D8-1E66528DB9C8}"/>
    <dgm:cxn modelId="{267C468B-A2A9-423B-A173-32685898E184}" type="presOf" srcId="{647D5BB5-1313-4235-9049-0796544B8EFC}" destId="{A51315C2-7B90-4F59-8637-AFC1BCE7A144}" srcOrd="0" destOrd="0" presId="urn:microsoft.com/office/officeart/2005/8/layout/process4"/>
    <dgm:cxn modelId="{DF119334-5B9E-445E-9064-ECB9715BC28A}" srcId="{647D5BB5-1313-4235-9049-0796544B8EFC}" destId="{0E2C5406-A74E-4E49-9BC2-1D5954A2E15E}" srcOrd="1" destOrd="0" parTransId="{400FF89F-C327-42ED-8DCF-D80A919B7442}" sibTransId="{3D724DEE-DEB6-4881-9F91-FC99413C5922}"/>
    <dgm:cxn modelId="{A3745D5C-3780-4C2C-BB03-4E87B515EF50}" srcId="{7F31D0DD-0953-40DF-84A8-27A571282E3E}" destId="{9079C0CA-4F89-487F-9592-355A2869FFA0}" srcOrd="3" destOrd="0" parTransId="{5BCD384D-5D09-45C2-BF94-D7F1A41F8A09}" sibTransId="{E7B28CB9-F1AF-404A-BAFB-158F5E361008}"/>
    <dgm:cxn modelId="{71DEC223-4538-4562-8A48-30A37EFA4CCC}" type="presOf" srcId="{08DB1533-3C83-45B9-A423-576641369E1D}" destId="{A3336116-A459-45ED-AE17-BDDB1EF58023}" srcOrd="0" destOrd="0" presId="urn:microsoft.com/office/officeart/2005/8/layout/process4"/>
    <dgm:cxn modelId="{C7FAD21E-374A-4117-84F3-E4C31FF3B7C7}" type="presOf" srcId="{647D5BB5-1313-4235-9049-0796544B8EFC}" destId="{908DF6DD-BC6F-4B8F-9D94-D92791922231}" srcOrd="1" destOrd="0" presId="urn:microsoft.com/office/officeart/2005/8/layout/process4"/>
    <dgm:cxn modelId="{2EF24487-A292-4450-BAF7-F2E8364C921C}" type="presOf" srcId="{5746213B-C686-46A8-984C-F9D3E149BE79}" destId="{A52083B1-3CF1-425B-90A4-F7A9821762B2}" srcOrd="0" destOrd="0" presId="urn:microsoft.com/office/officeart/2005/8/layout/process4"/>
    <dgm:cxn modelId="{72715907-B0B4-4106-BE14-2AE3AF2D7868}" srcId="{647D5BB5-1313-4235-9049-0796544B8EFC}" destId="{92177436-0E07-4550-8608-64B60C3B03CA}" srcOrd="2" destOrd="0" parTransId="{4CC85DBD-9433-45DF-A682-DCBF2C36BE33}" sibTransId="{2DA81601-0CFB-4A21-A225-6054D39B3F68}"/>
    <dgm:cxn modelId="{3601777A-4CE6-4F77-ABA0-F4F85306708D}" type="presOf" srcId="{7F31D0DD-0953-40DF-84A8-27A571282E3E}" destId="{7FFECA75-38AD-493B-B21B-A10BF787BA75}" srcOrd="0" destOrd="0" presId="urn:microsoft.com/office/officeart/2005/8/layout/process4"/>
    <dgm:cxn modelId="{BE2F6C19-9505-4F28-8FC8-39DEC5D523EF}" type="presOf" srcId="{91D6C945-A3BE-4DE3-AB64-19F09BCFAFC5}" destId="{2335AC96-79EA-4723-96B4-7ABF8CC5A7FF}" srcOrd="0" destOrd="0" presId="urn:microsoft.com/office/officeart/2005/8/layout/process4"/>
    <dgm:cxn modelId="{0910EB2C-32C1-4123-9C14-F8AAB1262F32}" type="presOf" srcId="{EEA0D889-ECD7-44AB-8D33-4CB6A538BA3B}" destId="{6E975437-4EA9-42E2-8ADD-011F9FAD3742}" srcOrd="0" destOrd="0" presId="urn:microsoft.com/office/officeart/2005/8/layout/process4"/>
    <dgm:cxn modelId="{80DE004A-68A1-4216-A620-6CE61E58E567}" type="presOf" srcId="{7F31D0DD-0953-40DF-84A8-27A571282E3E}" destId="{A9D8D3EC-4DC1-42DE-B1E7-BBF60804E50A}" srcOrd="1" destOrd="0" presId="urn:microsoft.com/office/officeart/2005/8/layout/process4"/>
    <dgm:cxn modelId="{75EA4F3B-28BE-4DF5-B2D9-67F405C97E40}" type="presParOf" srcId="{111A36AB-8351-4E5A-932D-A2E83F223695}" destId="{3D913AF1-64F7-45E3-878E-55A7F78240F5}" srcOrd="0" destOrd="0" presId="urn:microsoft.com/office/officeart/2005/8/layout/process4"/>
    <dgm:cxn modelId="{CE635166-24CD-40F2-A87B-4BEDD704CF6D}" type="presParOf" srcId="{3D913AF1-64F7-45E3-878E-55A7F78240F5}" destId="{A51315C2-7B90-4F59-8637-AFC1BCE7A144}" srcOrd="0" destOrd="0" presId="urn:microsoft.com/office/officeart/2005/8/layout/process4"/>
    <dgm:cxn modelId="{408A6D4D-4AA8-4B67-92A7-E27F42AFFD34}" type="presParOf" srcId="{3D913AF1-64F7-45E3-878E-55A7F78240F5}" destId="{908DF6DD-BC6F-4B8F-9D94-D92791922231}" srcOrd="1" destOrd="0" presId="urn:microsoft.com/office/officeart/2005/8/layout/process4"/>
    <dgm:cxn modelId="{62BD085D-0BCE-46BC-B122-4098D1A581F6}" type="presParOf" srcId="{3D913AF1-64F7-45E3-878E-55A7F78240F5}" destId="{BEAAEB0C-EC7D-4D1F-9FC2-E7CB5FCDD58F}" srcOrd="2" destOrd="0" presId="urn:microsoft.com/office/officeart/2005/8/layout/process4"/>
    <dgm:cxn modelId="{FF0A19B7-8635-4036-8773-4B248C64F506}" type="presParOf" srcId="{BEAAEB0C-EC7D-4D1F-9FC2-E7CB5FCDD58F}" destId="{A3336116-A459-45ED-AE17-BDDB1EF58023}" srcOrd="0" destOrd="0" presId="urn:microsoft.com/office/officeart/2005/8/layout/process4"/>
    <dgm:cxn modelId="{73D6523E-130D-4F2F-9B70-47F7B69189FA}" type="presParOf" srcId="{BEAAEB0C-EC7D-4D1F-9FC2-E7CB5FCDD58F}" destId="{F619FD41-E8CF-4CDF-9EFC-EAB928156D21}" srcOrd="1" destOrd="0" presId="urn:microsoft.com/office/officeart/2005/8/layout/process4"/>
    <dgm:cxn modelId="{E7616F42-A16A-418B-B55D-7175F47ACD28}" type="presParOf" srcId="{BEAAEB0C-EC7D-4D1F-9FC2-E7CB5FCDD58F}" destId="{FF76CA9B-4D18-4041-B2E9-B305F9BBF7E9}" srcOrd="2" destOrd="0" presId="urn:microsoft.com/office/officeart/2005/8/layout/process4"/>
    <dgm:cxn modelId="{C62A6C08-D72B-4ECA-B102-36D5962231D6}" type="presParOf" srcId="{111A36AB-8351-4E5A-932D-A2E83F223695}" destId="{8B299C3A-3F3A-445E-8672-C7A13BCCF037}" srcOrd="1" destOrd="0" presId="urn:microsoft.com/office/officeart/2005/8/layout/process4"/>
    <dgm:cxn modelId="{7DCD46E4-B667-4E35-9AB6-46982CAAD019}" type="presParOf" srcId="{111A36AB-8351-4E5A-932D-A2E83F223695}" destId="{D3C57D67-926E-40A3-8E9B-A6731D20E02C}" srcOrd="2" destOrd="0" presId="urn:microsoft.com/office/officeart/2005/8/layout/process4"/>
    <dgm:cxn modelId="{7FC7FF51-BA3C-4159-8424-27DC41AC9E3D}" type="presParOf" srcId="{D3C57D67-926E-40A3-8E9B-A6731D20E02C}" destId="{DA19A5F1-60A9-40A8-99D0-92EA9439F093}" srcOrd="0" destOrd="0" presId="urn:microsoft.com/office/officeart/2005/8/layout/process4"/>
    <dgm:cxn modelId="{F03158E5-FC55-43D9-8AD0-57F87C5752A7}" type="presParOf" srcId="{D3C57D67-926E-40A3-8E9B-A6731D20E02C}" destId="{0BD0A105-F3CA-4BDA-B69C-C12F54118ECE}" srcOrd="1" destOrd="0" presId="urn:microsoft.com/office/officeart/2005/8/layout/process4"/>
    <dgm:cxn modelId="{1E39661C-EA12-48B7-BE25-6A0D61EAF4BE}" type="presParOf" srcId="{D3C57D67-926E-40A3-8E9B-A6731D20E02C}" destId="{9C41D896-C105-494C-AFCB-F1F41DF38D87}" srcOrd="2" destOrd="0" presId="urn:microsoft.com/office/officeart/2005/8/layout/process4"/>
    <dgm:cxn modelId="{D8F29032-F1D7-4212-8A73-57CA67308BB1}" type="presParOf" srcId="{9C41D896-C105-494C-AFCB-F1F41DF38D87}" destId="{DA8E04C5-846D-4201-9727-87470A973B26}" srcOrd="0" destOrd="0" presId="urn:microsoft.com/office/officeart/2005/8/layout/process4"/>
    <dgm:cxn modelId="{51B7309C-F6D2-43FA-BDDA-C02FAD7E5DC8}" type="presParOf" srcId="{9C41D896-C105-494C-AFCB-F1F41DF38D87}" destId="{2335AC96-79EA-4723-96B4-7ABF8CC5A7FF}" srcOrd="1" destOrd="0" presId="urn:microsoft.com/office/officeart/2005/8/layout/process4"/>
    <dgm:cxn modelId="{04BED498-C82C-41A9-A4D5-0FDA3BA88E1C}" type="presParOf" srcId="{9C41D896-C105-494C-AFCB-F1F41DF38D87}" destId="{39D236BD-84EA-4F4F-A555-F52033F74FC2}" srcOrd="2" destOrd="0" presId="urn:microsoft.com/office/officeart/2005/8/layout/process4"/>
    <dgm:cxn modelId="{A3ADE957-91F7-4346-AF12-519CABD4D6A4}" type="presParOf" srcId="{111A36AB-8351-4E5A-932D-A2E83F223695}" destId="{587B31EA-440B-4705-BE2C-4BBBAC2D4D2F}" srcOrd="3" destOrd="0" presId="urn:microsoft.com/office/officeart/2005/8/layout/process4"/>
    <dgm:cxn modelId="{FD0804B4-71B1-41D1-A046-EF3312C0ED50}" type="presParOf" srcId="{111A36AB-8351-4E5A-932D-A2E83F223695}" destId="{30E8CED6-3A48-4456-8E07-7D875F02845D}" srcOrd="4" destOrd="0" presId="urn:microsoft.com/office/officeart/2005/8/layout/process4"/>
    <dgm:cxn modelId="{DC021EB0-B24F-40F7-B978-BE96E33E2C42}" type="presParOf" srcId="{30E8CED6-3A48-4456-8E07-7D875F02845D}" destId="{7FFECA75-38AD-493B-B21B-A10BF787BA75}" srcOrd="0" destOrd="0" presId="urn:microsoft.com/office/officeart/2005/8/layout/process4"/>
    <dgm:cxn modelId="{BBFECC46-2A35-41AB-A2EB-C87F9318749B}" type="presParOf" srcId="{30E8CED6-3A48-4456-8E07-7D875F02845D}" destId="{A9D8D3EC-4DC1-42DE-B1E7-BBF60804E50A}" srcOrd="1" destOrd="0" presId="urn:microsoft.com/office/officeart/2005/8/layout/process4"/>
    <dgm:cxn modelId="{0820AA16-BEE5-473E-8FF6-DDA6E3442BDB}" type="presParOf" srcId="{30E8CED6-3A48-4456-8E07-7D875F02845D}" destId="{9BCE1DCA-1222-4160-AD84-B7998A1EEE61}" srcOrd="2" destOrd="0" presId="urn:microsoft.com/office/officeart/2005/8/layout/process4"/>
    <dgm:cxn modelId="{04C0EF24-531F-4E5E-A36A-8D28CA24E6F2}" type="presParOf" srcId="{9BCE1DCA-1222-4160-AD84-B7998A1EEE61}" destId="{A52083B1-3CF1-425B-90A4-F7A9821762B2}" srcOrd="0" destOrd="0" presId="urn:microsoft.com/office/officeart/2005/8/layout/process4"/>
    <dgm:cxn modelId="{29D0563E-ADFD-4473-B48B-CB99D311EABF}" type="presParOf" srcId="{9BCE1DCA-1222-4160-AD84-B7998A1EEE61}" destId="{6E975437-4EA9-42E2-8ADD-011F9FAD3742}" srcOrd="1" destOrd="0" presId="urn:microsoft.com/office/officeart/2005/8/layout/process4"/>
    <dgm:cxn modelId="{BF5829A3-7FE2-4471-9256-B9A96EF34458}" type="presParOf" srcId="{9BCE1DCA-1222-4160-AD84-B7998A1EEE61}" destId="{015F646A-5F29-47FE-AC9C-6C57B3EF0A67}" srcOrd="2" destOrd="0" presId="urn:microsoft.com/office/officeart/2005/8/layout/process4"/>
    <dgm:cxn modelId="{EEC0C526-762E-446C-BA32-F37E8F9DA6B9}" type="presParOf" srcId="{9BCE1DCA-1222-4160-AD84-B7998A1EEE61}" destId="{BF130691-AC1E-43E7-8DDB-4870EED6020C}" srcOrd="3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665A58-AF47-4287-B381-D34074E75B6F}">
      <dsp:nvSpPr>
        <dsp:cNvPr id="0" name=""/>
        <dsp:cNvSpPr/>
      </dsp:nvSpPr>
      <dsp:spPr>
        <a:xfrm rot="16200000">
          <a:off x="-1656571" y="3141766"/>
          <a:ext cx="4865103" cy="340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0346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1 этап - подготовительный  2017 г.</a:t>
          </a:r>
          <a:endParaRPr lang="ru-RU" sz="1400" b="1" kern="1200" dirty="0">
            <a:solidFill>
              <a:srgbClr val="0D0F11"/>
            </a:solidFill>
            <a:latin typeface="+mn-lt"/>
            <a:cs typeface="Times New Roman" pitchFamily="18" charset="0"/>
          </a:endParaRPr>
        </a:p>
      </dsp:txBody>
      <dsp:txXfrm>
        <a:off x="-1656571" y="3141766"/>
        <a:ext cx="4865103" cy="340550"/>
      </dsp:txXfrm>
    </dsp:sp>
    <dsp:sp modelId="{465E37A9-B24E-4DAF-84D9-1E99521A7B72}">
      <dsp:nvSpPr>
        <dsp:cNvPr id="0" name=""/>
        <dsp:cNvSpPr/>
      </dsp:nvSpPr>
      <dsp:spPr>
        <a:xfrm>
          <a:off x="891462" y="808045"/>
          <a:ext cx="1921367" cy="5203471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99568" tIns="300346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Анализ возможностей  и условий для жизнеустройства выпускников;</a:t>
          </a:r>
          <a:endParaRPr lang="ru-RU" sz="1400" b="1" kern="1200" dirty="0">
            <a:solidFill>
              <a:srgbClr val="0D0F11"/>
            </a:solidFill>
            <a:latin typeface="+mn-lt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Диагностика профессиональных склонностей (тестирование на профориентацию);</a:t>
          </a:r>
          <a:endParaRPr lang="ru-RU" sz="1400" b="1" kern="1200" dirty="0">
            <a:solidFill>
              <a:srgbClr val="0D0F11"/>
            </a:solidFill>
            <a:latin typeface="+mn-lt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Определение задач</a:t>
          </a:r>
          <a:endParaRPr lang="ru-RU" sz="1400" kern="1200" dirty="0">
            <a:solidFill>
              <a:srgbClr val="0D0F1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91462" y="808045"/>
        <a:ext cx="1921367" cy="5203471"/>
      </dsp:txXfrm>
    </dsp:sp>
    <dsp:sp modelId="{7EBC12FD-B5F7-4A89-9E06-62136EFB2BC6}">
      <dsp:nvSpPr>
        <dsp:cNvPr id="0" name=""/>
        <dsp:cNvSpPr/>
      </dsp:nvSpPr>
      <dsp:spPr>
        <a:xfrm>
          <a:off x="248514" y="93669"/>
          <a:ext cx="938427" cy="846424"/>
        </a:xfrm>
        <a:prstGeom prst="rect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C1B0CB-3292-4C3C-9569-B440E5671DD8}">
      <dsp:nvSpPr>
        <dsp:cNvPr id="0" name=""/>
        <dsp:cNvSpPr/>
      </dsp:nvSpPr>
      <dsp:spPr>
        <a:xfrm rot="16200000">
          <a:off x="629443" y="3213209"/>
          <a:ext cx="4865103" cy="340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0346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2 этап – основной 2018-2020 гг.</a:t>
          </a:r>
          <a:endParaRPr lang="ru-RU" sz="1400" b="1" kern="1200" dirty="0">
            <a:solidFill>
              <a:srgbClr val="0D0F11"/>
            </a:solidFill>
            <a:latin typeface="+mn-lt"/>
            <a:cs typeface="Times New Roman" pitchFamily="18" charset="0"/>
          </a:endParaRPr>
        </a:p>
      </dsp:txBody>
      <dsp:txXfrm>
        <a:off x="629443" y="3213209"/>
        <a:ext cx="4865103" cy="340550"/>
      </dsp:txXfrm>
    </dsp:sp>
    <dsp:sp modelId="{738A2BBE-06F0-4EC8-B86D-937565488F6D}">
      <dsp:nvSpPr>
        <dsp:cNvPr id="0" name=""/>
        <dsp:cNvSpPr/>
      </dsp:nvSpPr>
      <dsp:spPr>
        <a:xfrm>
          <a:off x="3248918" y="236566"/>
          <a:ext cx="3238274" cy="5794581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99568" tIns="300346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Повышение профессиональной компетентности педагогических работников;</a:t>
          </a:r>
          <a:endParaRPr lang="ru-RU" sz="1400" b="1" kern="1200" dirty="0">
            <a:solidFill>
              <a:srgbClr val="0D0F11"/>
            </a:solidFill>
            <a:latin typeface="+mn-lt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Разработка методических и дидактических материалов по предметам трудовых профилей;</a:t>
          </a:r>
          <a:endParaRPr lang="ru-RU" sz="1400" b="1" kern="1200" dirty="0">
            <a:solidFill>
              <a:srgbClr val="0D0F11"/>
            </a:solidFill>
            <a:latin typeface="+mn-lt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Реализация образовательных программ по трудовому обучению в партнерстве с сельскохозяйственными предприятиями, ИП;</a:t>
          </a:r>
          <a:endParaRPr lang="ru-RU" sz="1400" b="1" kern="1200" dirty="0">
            <a:solidFill>
              <a:srgbClr val="0D0F11"/>
            </a:solidFill>
            <a:latin typeface="+mn-lt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Введение нового трудового профиля с углублённой трудовой подготовкой учащихся 10 класса, направленной на самозанятость при отсутствии возможности трудоустройства;</a:t>
          </a:r>
          <a:endParaRPr lang="ru-RU" sz="1400" b="1" kern="1200" dirty="0">
            <a:solidFill>
              <a:srgbClr val="0D0F11"/>
            </a:solidFill>
            <a:latin typeface="+mn-lt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Разработка и внедрение новой модели организации трудового обучения и воспитания, основанной на мотивирующей профориентационной работе, углублённая трудовой подготовке ;</a:t>
          </a:r>
          <a:endParaRPr lang="ru-RU" sz="1400" b="1" kern="1200" dirty="0">
            <a:solidFill>
              <a:srgbClr val="0D0F11"/>
            </a:solidFill>
            <a:latin typeface="+mn-lt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Расширение социально-партнерский отношений;</a:t>
          </a:r>
          <a:endParaRPr lang="ru-RU" sz="1400" b="1" kern="1200" dirty="0">
            <a:solidFill>
              <a:srgbClr val="0D0F11"/>
            </a:solidFill>
            <a:latin typeface="+mn-lt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Развитие учебно-опытного участка</a:t>
          </a:r>
          <a:endParaRPr lang="ru-RU" sz="1400" b="1" kern="1200" dirty="0">
            <a:solidFill>
              <a:srgbClr val="0D0F11"/>
            </a:solidFill>
            <a:latin typeface="+mn-lt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48918" y="236566"/>
        <a:ext cx="3238274" cy="5794581"/>
      </dsp:txXfrm>
    </dsp:sp>
    <dsp:sp modelId="{8CC7580D-28E4-4BAA-B00C-A2E188FB7727}">
      <dsp:nvSpPr>
        <dsp:cNvPr id="0" name=""/>
        <dsp:cNvSpPr/>
      </dsp:nvSpPr>
      <dsp:spPr>
        <a:xfrm>
          <a:off x="2391652" y="93669"/>
          <a:ext cx="937133" cy="756954"/>
        </a:xfrm>
        <a:prstGeom prst="rect">
          <a:avLst/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9409DE-3FA8-448E-8B36-37AF0F1D203B}">
      <dsp:nvSpPr>
        <dsp:cNvPr id="0" name=""/>
        <dsp:cNvSpPr/>
      </dsp:nvSpPr>
      <dsp:spPr>
        <a:xfrm rot="16200000">
          <a:off x="4344222" y="3634485"/>
          <a:ext cx="4865103" cy="340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0346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3 этап – итоговый 2021 г.</a:t>
          </a:r>
          <a:endParaRPr lang="ru-RU" sz="1400" b="1" kern="1200" dirty="0">
            <a:solidFill>
              <a:srgbClr val="0D0F11"/>
            </a:solidFill>
            <a:latin typeface="+mn-lt"/>
            <a:cs typeface="Times New Roman" pitchFamily="18" charset="0"/>
          </a:endParaRPr>
        </a:p>
      </dsp:txBody>
      <dsp:txXfrm>
        <a:off x="4344222" y="3634485"/>
        <a:ext cx="4865103" cy="340550"/>
      </dsp:txXfrm>
    </dsp:sp>
    <dsp:sp modelId="{C9AC24E6-01DC-45B8-8266-A6716D9BFAD4}">
      <dsp:nvSpPr>
        <dsp:cNvPr id="0" name=""/>
        <dsp:cNvSpPr/>
      </dsp:nvSpPr>
      <dsp:spPr>
        <a:xfrm>
          <a:off x="6820805" y="665185"/>
          <a:ext cx="1819775" cy="5347478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99568" tIns="300346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Анализ результатов реализации проекта;</a:t>
          </a:r>
          <a:endParaRPr lang="ru-RU" sz="1400" b="1" kern="1200" dirty="0">
            <a:solidFill>
              <a:srgbClr val="0D0F11"/>
            </a:solidFill>
            <a:latin typeface="+mn-lt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Подведение итогов;</a:t>
          </a:r>
          <a:endParaRPr lang="ru-RU" sz="1400" b="1" kern="1200" dirty="0">
            <a:solidFill>
              <a:srgbClr val="0D0F11"/>
            </a:solidFill>
            <a:latin typeface="+mn-lt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0D0F11"/>
              </a:solidFill>
              <a:latin typeface="+mn-lt"/>
              <a:cs typeface="Times New Roman" pitchFamily="18" charset="0"/>
            </a:rPr>
            <a:t>Распространение опыта</a:t>
          </a:r>
          <a:endParaRPr lang="ru-RU" sz="1400" b="1" kern="1200" dirty="0">
            <a:solidFill>
              <a:srgbClr val="0D0F11"/>
            </a:solidFill>
            <a:latin typeface="+mn-lt"/>
            <a:cs typeface="Times New Roman" pitchFamily="18" charset="0"/>
          </a:endParaRPr>
        </a:p>
      </dsp:txBody>
      <dsp:txXfrm>
        <a:off x="6820805" y="665185"/>
        <a:ext cx="1819775" cy="5347478"/>
      </dsp:txXfrm>
    </dsp:sp>
    <dsp:sp modelId="{E502A405-971F-4946-BE5A-C157A4BF30DC}">
      <dsp:nvSpPr>
        <dsp:cNvPr id="0" name=""/>
        <dsp:cNvSpPr/>
      </dsp:nvSpPr>
      <dsp:spPr>
        <a:xfrm>
          <a:off x="6106431" y="93669"/>
          <a:ext cx="840294" cy="785179"/>
        </a:xfrm>
        <a:prstGeom prst="rect">
          <a:avLst/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DF6DD-BC6F-4B8F-9D94-D92791922231}">
      <dsp:nvSpPr>
        <dsp:cNvPr id="0" name=""/>
        <dsp:cNvSpPr/>
      </dsp:nvSpPr>
      <dsp:spPr>
        <a:xfrm>
          <a:off x="0" y="2439190"/>
          <a:ext cx="5976664" cy="8005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2000 год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439190"/>
        <a:ext cx="5976664" cy="432322"/>
      </dsp:txXfrm>
    </dsp:sp>
    <dsp:sp modelId="{A3336116-A459-45ED-AE17-BDDB1EF58023}">
      <dsp:nvSpPr>
        <dsp:cNvPr id="0" name=""/>
        <dsp:cNvSpPr/>
      </dsp:nvSpPr>
      <dsp:spPr>
        <a:xfrm>
          <a:off x="2918" y="2855500"/>
          <a:ext cx="1990275" cy="3682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Сельскохозяйственный труд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18" y="2855500"/>
        <a:ext cx="1990275" cy="368274"/>
      </dsp:txXfrm>
    </dsp:sp>
    <dsp:sp modelId="{F619FD41-E8CF-4CDF-9EFC-EAB928156D21}">
      <dsp:nvSpPr>
        <dsp:cNvPr id="0" name=""/>
        <dsp:cNvSpPr/>
      </dsp:nvSpPr>
      <dsp:spPr>
        <a:xfrm>
          <a:off x="1993194" y="2855500"/>
          <a:ext cx="1990275" cy="3682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Швейное дело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93194" y="2855500"/>
        <a:ext cx="1990275" cy="368274"/>
      </dsp:txXfrm>
    </dsp:sp>
    <dsp:sp modelId="{FF76CA9B-4D18-4041-B2E9-B305F9BBF7E9}">
      <dsp:nvSpPr>
        <dsp:cNvPr id="0" name=""/>
        <dsp:cNvSpPr/>
      </dsp:nvSpPr>
      <dsp:spPr>
        <a:xfrm>
          <a:off x="3983469" y="2855500"/>
          <a:ext cx="1990275" cy="3682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Столярное дело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83469" y="2855500"/>
        <a:ext cx="1990275" cy="368274"/>
      </dsp:txXfrm>
    </dsp:sp>
    <dsp:sp modelId="{0BD0A105-F3CA-4BDA-B69C-C12F54118ECE}">
      <dsp:nvSpPr>
        <dsp:cNvPr id="0" name=""/>
        <dsp:cNvSpPr/>
      </dsp:nvSpPr>
      <dsp:spPr>
        <a:xfrm rot="10800000">
          <a:off x="0" y="1219881"/>
          <a:ext cx="5976664" cy="12313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2010</a:t>
          </a: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 год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 rot="-10800000">
        <a:off x="0" y="1219881"/>
        <a:ext cx="5976664" cy="432192"/>
      </dsp:txXfrm>
    </dsp:sp>
    <dsp:sp modelId="{DA8E04C5-846D-4201-9727-87470A973B26}">
      <dsp:nvSpPr>
        <dsp:cNvPr id="0" name=""/>
        <dsp:cNvSpPr/>
      </dsp:nvSpPr>
      <dsp:spPr>
        <a:xfrm>
          <a:off x="2918" y="1652074"/>
          <a:ext cx="1990275" cy="3681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Сельскохозяйственный труд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18" y="1652074"/>
        <a:ext cx="1990275" cy="368164"/>
      </dsp:txXfrm>
    </dsp:sp>
    <dsp:sp modelId="{2335AC96-79EA-4723-96B4-7ABF8CC5A7FF}">
      <dsp:nvSpPr>
        <dsp:cNvPr id="0" name=""/>
        <dsp:cNvSpPr/>
      </dsp:nvSpPr>
      <dsp:spPr>
        <a:xfrm>
          <a:off x="1993194" y="1652074"/>
          <a:ext cx="1990275" cy="3681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Швейное дело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93194" y="1652074"/>
        <a:ext cx="1990275" cy="368164"/>
      </dsp:txXfrm>
    </dsp:sp>
    <dsp:sp modelId="{39D236BD-84EA-4F4F-A555-F52033F74FC2}">
      <dsp:nvSpPr>
        <dsp:cNvPr id="0" name=""/>
        <dsp:cNvSpPr/>
      </dsp:nvSpPr>
      <dsp:spPr>
        <a:xfrm>
          <a:off x="3983469" y="1652074"/>
          <a:ext cx="1990275" cy="3681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Столярное дело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83469" y="1652074"/>
        <a:ext cx="1990275" cy="368164"/>
      </dsp:txXfrm>
    </dsp:sp>
    <dsp:sp modelId="{A9D8D3EC-4DC1-42DE-B1E7-BBF60804E50A}">
      <dsp:nvSpPr>
        <dsp:cNvPr id="0" name=""/>
        <dsp:cNvSpPr/>
      </dsp:nvSpPr>
      <dsp:spPr>
        <a:xfrm rot="10800000">
          <a:off x="0" y="6"/>
          <a:ext cx="5976664" cy="12313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2019 год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10800000">
        <a:off x="0" y="6"/>
        <a:ext cx="5976664" cy="432192"/>
      </dsp:txXfrm>
    </dsp:sp>
    <dsp:sp modelId="{A52083B1-3CF1-425B-90A4-F7A9821762B2}">
      <dsp:nvSpPr>
        <dsp:cNvPr id="0" name=""/>
        <dsp:cNvSpPr/>
      </dsp:nvSpPr>
      <dsp:spPr>
        <a:xfrm>
          <a:off x="1426" y="356095"/>
          <a:ext cx="1873913" cy="5215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Сельскохозяйственный труд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26" y="356095"/>
        <a:ext cx="1873913" cy="521504"/>
      </dsp:txXfrm>
    </dsp:sp>
    <dsp:sp modelId="{6E975437-4EA9-42E2-8ADD-011F9FAD3742}">
      <dsp:nvSpPr>
        <dsp:cNvPr id="0" name=""/>
        <dsp:cNvSpPr/>
      </dsp:nvSpPr>
      <dsp:spPr>
        <a:xfrm>
          <a:off x="1875339" y="356095"/>
          <a:ext cx="1294392" cy="5215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Швейное дело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75339" y="356095"/>
        <a:ext cx="1294392" cy="521504"/>
      </dsp:txXfrm>
    </dsp:sp>
    <dsp:sp modelId="{015F646A-5F29-47FE-AC9C-6C57B3EF0A67}">
      <dsp:nvSpPr>
        <dsp:cNvPr id="0" name=""/>
        <dsp:cNvSpPr/>
      </dsp:nvSpPr>
      <dsp:spPr>
        <a:xfrm>
          <a:off x="3169731" y="356095"/>
          <a:ext cx="1083713" cy="5215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Столярное дело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69731" y="356095"/>
        <a:ext cx="1083713" cy="521504"/>
      </dsp:txXfrm>
    </dsp:sp>
    <dsp:sp modelId="{BF130691-AC1E-43E7-8DDB-4870EED6020C}">
      <dsp:nvSpPr>
        <dsp:cNvPr id="0" name=""/>
        <dsp:cNvSpPr/>
      </dsp:nvSpPr>
      <dsp:spPr>
        <a:xfrm>
          <a:off x="4253445" y="356095"/>
          <a:ext cx="1721792" cy="5215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Цветоводство и декоративное садоводство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53445" y="356095"/>
        <a:ext cx="1721792" cy="5215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26580-7C26-4E11-9FDF-46D9E46386CA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5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657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657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BB32A-3D9F-47E7-8590-D4A263E5A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464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BB32A-3D9F-47E7-8590-D4A263E5A67E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2362200"/>
            <a:ext cx="3770313" cy="1785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838200" y="4300538"/>
            <a:ext cx="7693025" cy="1785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15EBC-FA80-4D91-8264-C467A61F90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090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05.02.2020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8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96850" y="1052736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Тема: «Модернизация трудовых профилей в специальной (коррекционной) школе – успешная социализация учащихся с нарушениями интеллекта»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4968" y="2276872"/>
            <a:ext cx="3962743" cy="2815133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851920" y="5253812"/>
            <a:ext cx="5184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Авторы:  Мартынова Елена Ивановна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Григорян Маргарита Анатольевна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Коврижкина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Марина Викторовна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Назарова Наталья Егоровна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Стрежевский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Геннадий Григорьевич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19" y="260648"/>
            <a:ext cx="8595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казенное общеобразовательное учреждение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Краснодарского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края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специальная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коррекционная) школа-интернат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ст-цы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Крыловской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554" y="1866986"/>
            <a:ext cx="3973343" cy="2981753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75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357166"/>
            <a:ext cx="6189583" cy="94956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D0F11"/>
                </a:solidFill>
              </a:rPr>
              <a:t>Жизнеустройство выпускников 2019 год</a:t>
            </a:r>
            <a:endParaRPr lang="ru-RU" sz="3200" b="1" dirty="0">
              <a:solidFill>
                <a:srgbClr val="0D0F11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74263982"/>
              </p:ext>
            </p:extLst>
          </p:nvPr>
        </p:nvGraphicFramePr>
        <p:xfrm>
          <a:off x="251520" y="953344"/>
          <a:ext cx="8640960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75339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G:\ПРОФОРИЕНТАЦИЯ 2018-19\столярное дело\Профориентационная работа столярное дело\DSCF5055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4066196"/>
            <a:ext cx="291465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ПРОФОРИЕНТАЦИЯ 2018-2019 тесты\профдиагностика 9 класс тесты\certificate - копия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2566" y="2776672"/>
            <a:ext cx="23812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работа\Швейное дело 2018-2019\Швейное дело\конкурсы\Школа без границ сентябрь\рОМАОВА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98854"/>
            <a:ext cx="54006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7" y="188641"/>
            <a:ext cx="2657475" cy="326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1149" y="3458115"/>
            <a:ext cx="342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cs typeface="Times New Roman" pitchFamily="18" charset="0"/>
              </a:rPr>
              <a:t>Внутришкольные</a:t>
            </a:r>
            <a:r>
              <a:rPr lang="ru-RU" sz="1400" b="1" dirty="0" smtClean="0">
                <a:cs typeface="Times New Roman" pitchFamily="18" charset="0"/>
              </a:rPr>
              <a:t> олимпиады по предметам трудового цикла</a:t>
            </a:r>
            <a:endParaRPr lang="ru-RU" sz="1400" b="1" dirty="0"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1149" y="6119237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D0F11"/>
                </a:solidFill>
                <a:cs typeface="Times New Roman" pitchFamily="18" charset="0"/>
              </a:rPr>
              <a:t>Участие в муниципальном этапе конкурса «Формула успеха»</a:t>
            </a:r>
            <a:endParaRPr lang="ru-RU" sz="1400" b="1" dirty="0">
              <a:solidFill>
                <a:srgbClr val="0D0F11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6116" y="5873015"/>
            <a:ext cx="5389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D0F11"/>
                </a:solidFill>
                <a:ea typeface="Times New Roman"/>
              </a:rPr>
              <a:t>Участие в акции  «</a:t>
            </a:r>
            <a:r>
              <a:rPr lang="ru-RU" sz="1400" b="1" dirty="0">
                <a:solidFill>
                  <a:srgbClr val="0D0F11"/>
                </a:solidFill>
                <a:ea typeface="Times New Roman"/>
              </a:rPr>
              <a:t>Всероссийская </a:t>
            </a:r>
            <a:r>
              <a:rPr lang="ru-RU" sz="1400" b="1" dirty="0" err="1" smtClean="0">
                <a:solidFill>
                  <a:srgbClr val="0D0F11"/>
                </a:solidFill>
                <a:ea typeface="Times New Roman"/>
              </a:rPr>
              <a:t>профдиагностика</a:t>
            </a:r>
            <a:r>
              <a:rPr lang="ru-RU" sz="1400" b="1" dirty="0" smtClean="0">
                <a:solidFill>
                  <a:srgbClr val="0D0F11"/>
                </a:solidFill>
                <a:ea typeface="Times New Roman"/>
              </a:rPr>
              <a:t>» </a:t>
            </a:r>
            <a:r>
              <a:rPr lang="ru-RU" sz="1400" b="1" dirty="0">
                <a:solidFill>
                  <a:srgbClr val="0D0F11"/>
                </a:solidFill>
                <a:ea typeface="Times New Roman"/>
              </a:rPr>
              <a:t>проводимой в рамках программы по развитию ранней профориентации «За собой»</a:t>
            </a:r>
            <a:endParaRPr lang="ru-RU" sz="1400" b="1" dirty="0">
              <a:solidFill>
                <a:srgbClr val="0D0F1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38830" y="2690336"/>
            <a:ext cx="32051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D0F11"/>
                </a:solidFill>
                <a:cs typeface="Times New Roman" pitchFamily="18" charset="0"/>
              </a:rPr>
              <a:t>Всероссийская Акция-фотоконкурс </a:t>
            </a:r>
            <a:r>
              <a:rPr lang="ru-RU" sz="1400" b="1" dirty="0">
                <a:solidFill>
                  <a:srgbClr val="0D0F11"/>
                </a:solidFill>
                <a:cs typeface="Times New Roman" pitchFamily="18" charset="0"/>
              </a:rPr>
              <a:t>для учащихся 1-11 классов «Школа без </a:t>
            </a:r>
            <a:r>
              <a:rPr lang="ru-RU" sz="1400" b="1" dirty="0" smtClean="0">
                <a:solidFill>
                  <a:srgbClr val="0D0F11"/>
                </a:solidFill>
                <a:cs typeface="Times New Roman" pitchFamily="18" charset="0"/>
              </a:rPr>
              <a:t>границ». </a:t>
            </a:r>
          </a:p>
          <a:p>
            <a:r>
              <a:rPr lang="ru-RU" sz="1400" b="1" dirty="0" smtClean="0">
                <a:solidFill>
                  <a:srgbClr val="0D0F11"/>
                </a:solidFill>
                <a:cs typeface="Times New Roman" pitchFamily="18" charset="0"/>
              </a:rPr>
              <a:t>Организаторы: «</a:t>
            </a:r>
            <a:r>
              <a:rPr lang="ru-RU" sz="1400" b="1" dirty="0">
                <a:solidFill>
                  <a:srgbClr val="0D0F11"/>
                </a:solidFill>
                <a:cs typeface="Times New Roman" pitchFamily="18" charset="0"/>
              </a:rPr>
              <a:t>Комсомольская правда» совместно с </a:t>
            </a:r>
            <a:r>
              <a:rPr lang="ru-RU" sz="1400" b="1" dirty="0" err="1">
                <a:solidFill>
                  <a:srgbClr val="0D0F11"/>
                </a:solidFill>
                <a:cs typeface="Times New Roman" pitchFamily="18" charset="0"/>
              </a:rPr>
              <a:t>Минпросвещения</a:t>
            </a:r>
            <a:r>
              <a:rPr lang="ru-RU" sz="1400" b="1" dirty="0">
                <a:solidFill>
                  <a:srgbClr val="0D0F11"/>
                </a:solidFill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D0F11"/>
                </a:solidFill>
                <a:cs typeface="Times New Roman" pitchFamily="18" charset="0"/>
              </a:rPr>
              <a:t>России</a:t>
            </a:r>
            <a:endParaRPr lang="ru-RU" sz="1400" b="1" dirty="0">
              <a:solidFill>
                <a:srgbClr val="0D0F1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106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36096" y="476672"/>
            <a:ext cx="3606186" cy="270360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" y="332656"/>
            <a:ext cx="2805113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63688" y="147990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D0F11"/>
                </a:solidFill>
                <a:cs typeface="Times New Roman" pitchFamily="18" charset="0"/>
              </a:rPr>
              <a:t>Реализация </a:t>
            </a:r>
            <a:r>
              <a:rPr lang="ru-RU" sz="2000" b="1" dirty="0" err="1" smtClean="0">
                <a:solidFill>
                  <a:srgbClr val="0D0F11"/>
                </a:solidFill>
                <a:cs typeface="Times New Roman" pitchFamily="18" charset="0"/>
              </a:rPr>
              <a:t>профориентационной</a:t>
            </a:r>
            <a:r>
              <a:rPr lang="ru-RU" sz="2000" b="1" dirty="0" smtClean="0">
                <a:solidFill>
                  <a:srgbClr val="0D0F11"/>
                </a:solidFill>
                <a:cs typeface="Times New Roman" pitchFamily="18" charset="0"/>
              </a:rPr>
              <a:t> работы</a:t>
            </a:r>
            <a:endParaRPr lang="ru-RU" sz="2000" b="1" dirty="0">
              <a:solidFill>
                <a:srgbClr val="0D0F11"/>
              </a:solidFill>
              <a:cs typeface="Times New Roman" pitchFamily="18" charset="0"/>
            </a:endParaRPr>
          </a:p>
        </p:txBody>
      </p:sp>
      <p:pic>
        <p:nvPicPr>
          <p:cNvPr id="11" name="Объект 8"/>
          <p:cNvPicPr>
            <a:picLocks noGrp="1" noChangeAspect="1"/>
          </p:cNvPicPr>
          <p:nvPr>
            <p:ph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509119"/>
            <a:ext cx="4042951" cy="227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1628800"/>
            <a:ext cx="2951422" cy="221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Grp="1" noChangeAspect="1" noChangeArrowheads="1"/>
          </p:cNvPicPr>
          <p:nvPr>
            <p:ph idx="4294967295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4005063"/>
            <a:ext cx="3291161" cy="246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3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>
          <a:xfrm>
            <a:off x="4857752" y="4143380"/>
            <a:ext cx="3770312" cy="249556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0D0F11"/>
                </a:solidFill>
              </a:rPr>
              <a:t>В работе районного семинара приняли участие 17 педагогов из общеобразовательных учреждений муниципального образования </a:t>
            </a:r>
            <a:r>
              <a:rPr lang="ru-RU" sz="1600" b="1" dirty="0" err="1" smtClean="0">
                <a:solidFill>
                  <a:srgbClr val="0D0F11"/>
                </a:solidFill>
              </a:rPr>
              <a:t>Крыловский</a:t>
            </a:r>
            <a:r>
              <a:rPr lang="ru-RU" sz="1600" b="1" dirty="0" smtClean="0">
                <a:solidFill>
                  <a:srgbClr val="0D0F11"/>
                </a:solidFill>
              </a:rPr>
              <a:t> район, руководитель и 3 специалиста МКУ «Центр методического и хозяйственного обеспечения МОО» администрации МО </a:t>
            </a:r>
            <a:r>
              <a:rPr lang="ru-RU" sz="1600" b="1" dirty="0" err="1" smtClean="0">
                <a:solidFill>
                  <a:srgbClr val="0D0F11"/>
                </a:solidFill>
              </a:rPr>
              <a:t>Крыловский</a:t>
            </a:r>
            <a:r>
              <a:rPr lang="ru-RU" sz="1600" b="1" dirty="0" smtClean="0">
                <a:solidFill>
                  <a:srgbClr val="0D0F11"/>
                </a:solidFill>
              </a:rPr>
              <a:t> район</a:t>
            </a:r>
            <a:endParaRPr lang="ru-RU" sz="1600" b="1" dirty="0">
              <a:solidFill>
                <a:srgbClr val="0D0F1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785786" y="214290"/>
            <a:ext cx="7693025" cy="178593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D0F11"/>
                </a:solidFill>
              </a:rPr>
              <a:t>      </a:t>
            </a:r>
            <a:r>
              <a:rPr lang="ru-RU" sz="2000" b="1" dirty="0" err="1" smtClean="0">
                <a:solidFill>
                  <a:srgbClr val="0D0F11"/>
                </a:solidFill>
              </a:rPr>
              <a:t>Диссеминационный</a:t>
            </a:r>
            <a:r>
              <a:rPr lang="ru-RU" sz="2000" b="1" dirty="0" smtClean="0">
                <a:solidFill>
                  <a:srgbClr val="0D0F11"/>
                </a:solidFill>
              </a:rPr>
              <a:t> районный семинар                          "Модернизация трудовых профилей в специальной (коррекционной) школе - успешная социализация учащихся       с нарушениями интеллекта"              13 марта 2019 год</a:t>
            </a:r>
            <a:endParaRPr lang="ru-RU" sz="2000" b="1" dirty="0">
              <a:solidFill>
                <a:srgbClr val="0D0F11"/>
              </a:solidFill>
            </a:endParaRPr>
          </a:p>
        </p:txBody>
      </p:sp>
      <p:pic>
        <p:nvPicPr>
          <p:cNvPr id="11" name="Содержимое 8" descr="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00" y="3945064"/>
            <a:ext cx="3714776" cy="2753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Содержимое 14" descr="3.jpg"/>
          <p:cNvPicPr>
            <a:picLocks noGrp="1" noChangeAspect="1"/>
          </p:cNvPicPr>
          <p:nvPr>
            <p:ph sz="quarter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96" y="1500174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11" descr="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314" y="1571612"/>
            <a:ext cx="3840016" cy="2544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928662" y="142852"/>
            <a:ext cx="7621587" cy="15001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0D0F11"/>
                </a:solidFill>
              </a:rPr>
              <a:t>      </a:t>
            </a:r>
            <a:r>
              <a:rPr lang="ru-RU" sz="2000" b="1" dirty="0" err="1" smtClean="0">
                <a:solidFill>
                  <a:srgbClr val="0D0F11"/>
                </a:solidFill>
              </a:rPr>
              <a:t>Диссеминационный</a:t>
            </a:r>
            <a:r>
              <a:rPr lang="ru-RU" sz="2000" b="1" dirty="0" smtClean="0">
                <a:solidFill>
                  <a:srgbClr val="0D0F11"/>
                </a:solidFill>
              </a:rPr>
              <a:t> зональный семинар                            «Модернизация трудовых профилей в специальной (коррекционной) школе - успешная социализация учащихся с нарушениями интеллекта»                       23 апреля 2019 год</a:t>
            </a:r>
          </a:p>
        </p:txBody>
      </p:sp>
      <p:pic>
        <p:nvPicPr>
          <p:cNvPr id="17" name="Содержимое 12" descr="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962" y="1357298"/>
            <a:ext cx="3328038" cy="2220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Содержимое 18" descr="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670" y="4643434"/>
            <a:ext cx="3319542" cy="2214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Содержимое 23" descr="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1428736"/>
            <a:ext cx="3319542" cy="2214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Содержимое 27"/>
          <p:cNvSpPr>
            <a:spLocks noGrp="1"/>
          </p:cNvSpPr>
          <p:nvPr>
            <p:ph sz="quarter" idx="1"/>
          </p:nvPr>
        </p:nvSpPr>
        <p:spPr>
          <a:xfrm>
            <a:off x="5143504" y="4214818"/>
            <a:ext cx="3857652" cy="250033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dirty="0" smtClean="0"/>
              <a:t>                </a:t>
            </a:r>
            <a:r>
              <a:rPr lang="ru-RU" sz="6200" b="1" dirty="0" smtClean="0">
                <a:solidFill>
                  <a:srgbClr val="0D0F11"/>
                </a:solidFill>
              </a:rPr>
              <a:t>Участники семинара - педагоги и руководящий состав шести коррекционных школ края - посетили уроки столярного, швейного дела, сельскохозяйственного труда, цветоводства и декоративного садоводства, познакомившись с деятельностью школы по реализации проекта.</a:t>
            </a:r>
            <a:endParaRPr lang="ru-RU" sz="6200" b="1" dirty="0">
              <a:solidFill>
                <a:srgbClr val="0D0F11"/>
              </a:solidFill>
            </a:endParaRPr>
          </a:p>
        </p:txBody>
      </p:sp>
      <p:pic>
        <p:nvPicPr>
          <p:cNvPr id="32" name="Содержимое 31" descr="9.jpg"/>
          <p:cNvPicPr>
            <a:picLocks noGrp="1" noChangeAspect="1"/>
          </p:cNvPicPr>
          <p:nvPr>
            <p:ph sz="quarter" idx="2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3357562"/>
            <a:ext cx="3319542" cy="2214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Содержимое 26" descr="7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88" y="2143116"/>
            <a:ext cx="3319542" cy="2214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sz="quarter" idx="2"/>
          </p:nvPr>
        </p:nvSpPr>
        <p:spPr>
          <a:xfrm>
            <a:off x="4929190" y="4214818"/>
            <a:ext cx="3770312" cy="228601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    </a:t>
            </a:r>
            <a:r>
              <a:rPr lang="ru-RU" sz="2600" b="1" dirty="0" smtClean="0">
                <a:solidFill>
                  <a:srgbClr val="0D0F11"/>
                </a:solidFill>
              </a:rPr>
              <a:t>Семинар был проведен в нетрадиционной форме, в виде общешкольного мероприятия на открытом воздухе с  торжественным открытием, выступлением творческих детских коллективов школы и одновременным проведением  11 мастер-классов. Общее количество участников семинара составило 53 человека. </a:t>
            </a:r>
          </a:p>
          <a:p>
            <a:pPr>
              <a:buNone/>
            </a:pPr>
            <a:endParaRPr lang="ru-RU" sz="2600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857224" y="0"/>
            <a:ext cx="8001056" cy="9286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000" b="1" dirty="0" smtClean="0">
                <a:solidFill>
                  <a:srgbClr val="0D0F11"/>
                </a:solidFill>
              </a:rPr>
              <a:t>Тематический зональный семинар «АГРОКРАЙ»,   приуроченный ко Дню образования Краснодарского края    13 сентября 2019 года </a:t>
            </a:r>
            <a:endParaRPr lang="ru-RU" sz="2000" b="1" dirty="0">
              <a:solidFill>
                <a:srgbClr val="0D0F11"/>
              </a:solidFill>
            </a:endParaRPr>
          </a:p>
        </p:txBody>
      </p:sp>
      <p:pic>
        <p:nvPicPr>
          <p:cNvPr id="23" name="Содержимое 20" descr="IMG_20190913_11141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2" y="1071546"/>
            <a:ext cx="3708416" cy="2781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Содержимое 35" descr="IMG_20190913_114020.jpg"/>
          <p:cNvPicPr>
            <a:picLocks noGrp="1" noChangeAspect="1"/>
          </p:cNvPicPr>
          <p:nvPr>
            <p:ph sz="quarter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38" y="3714752"/>
            <a:ext cx="3708416" cy="2781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Содержимое 32" descr="IMG_20190913_11163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34" y="857232"/>
            <a:ext cx="3708416" cy="2781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857224" y="285729"/>
            <a:ext cx="7693025" cy="107156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1900" b="1" dirty="0" smtClean="0">
                <a:solidFill>
                  <a:srgbClr val="0D0F11"/>
                </a:solidFill>
              </a:rPr>
              <a:t>        Целью семинара была трансляция опыта модернизации трудовых профилей; совершенствование форм работы с обучающимися с нарушением интеллекта по привитию необходимых трудовых умений и навыков в рамках жизненных компетенций; популяризация кубанских традиций, народных промыслов, аграрных профессий.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Содержимое 17" descr="IMG_20190913_1114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4161227"/>
            <a:ext cx="3590925" cy="269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26" descr="IMG_20190913_11144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818" y="1285860"/>
            <a:ext cx="3590925" cy="269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23" descr="IMG_20190913_11143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6" y="4161227"/>
            <a:ext cx="3590925" cy="269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29" descr="IMG_20190913_11161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051" y="2928934"/>
            <a:ext cx="3705225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14" descr="IMG_20190913_11135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1357298"/>
            <a:ext cx="3231833" cy="2426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66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002060"/>
                </a:solidFill>
              </a:rPr>
              <a:t>Спасибо за внимание!</a:t>
            </a:r>
            <a:endParaRPr lang="ru-RU" sz="6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051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214290"/>
            <a:ext cx="85011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D0F11"/>
                </a:solidFill>
                <a:cs typeface="Times New Roman" pitchFamily="18" charset="0"/>
              </a:rPr>
              <a:t>Тема: «Модернизация трудовых профилей в специальной (коррекционной) школе – успешная социализация учащихся                          с нарушениями интеллекта»</a:t>
            </a:r>
            <a:endParaRPr lang="ru-RU" sz="2000" b="1" dirty="0">
              <a:solidFill>
                <a:srgbClr val="0D0F11"/>
              </a:solidFill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008" y="3286124"/>
            <a:ext cx="4307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u="sng" dirty="0" smtClean="0">
                <a:solidFill>
                  <a:srgbClr val="0D0F11"/>
                </a:solidFill>
                <a:cs typeface="Times New Roman" pitchFamily="18" charset="0"/>
              </a:rPr>
              <a:t>Цель:</a:t>
            </a:r>
            <a:r>
              <a:rPr lang="ru-RU" sz="1600" u="sng" dirty="0" smtClean="0">
                <a:solidFill>
                  <a:srgbClr val="0D0F11"/>
                </a:solidFill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D0F11"/>
                </a:solidFill>
                <a:cs typeface="Times New Roman" pitchFamily="18" charset="0"/>
              </a:rPr>
              <a:t>поиск эффективных путей социальной адаптации учащихся через трудовое обучение, включение детей с нарушениями интеллекта в социальную среду, приобщение к общественной жизни на уровне их психофизических возможностей </a:t>
            </a:r>
            <a:endParaRPr lang="ru-RU" sz="1600" dirty="0">
              <a:solidFill>
                <a:srgbClr val="0D0F11"/>
              </a:solidFill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4959851"/>
            <a:ext cx="5760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u="sng" dirty="0" smtClean="0">
                <a:solidFill>
                  <a:srgbClr val="0D0F11"/>
                </a:solidFill>
                <a:cs typeface="Times New Roman" pitchFamily="18" charset="0"/>
              </a:rPr>
              <a:t>Гипотеза:</a:t>
            </a:r>
            <a:r>
              <a:rPr lang="ru-RU" sz="1600" dirty="0" smtClean="0">
                <a:solidFill>
                  <a:srgbClr val="0D0F11"/>
                </a:solidFill>
                <a:cs typeface="Times New Roman" pitchFamily="18" charset="0"/>
              </a:rPr>
              <a:t> Процесс трудового обучения является своеобразной моделью реальной трудовой деятельности (основной составляющей социальной адаптации) то,  следовательно, при правильной организации трудового обучения социальная адаптация будет более успешной.</a:t>
            </a:r>
            <a:endParaRPr lang="ru-RU" sz="1600" dirty="0">
              <a:solidFill>
                <a:srgbClr val="0D0F11"/>
              </a:solidFill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831" y="1802473"/>
            <a:ext cx="4457293" cy="296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5407" y="1322387"/>
            <a:ext cx="3582321" cy="204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59311" y="1412776"/>
            <a:ext cx="3600400" cy="269890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9391"/>
            <a:ext cx="3131840" cy="41693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71868" y="116632"/>
            <a:ext cx="5212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u="sng" dirty="0" smtClean="0">
                <a:solidFill>
                  <a:srgbClr val="0D0F11"/>
                </a:solidFill>
                <a:cs typeface="Times New Roman" pitchFamily="18" charset="0"/>
              </a:rPr>
              <a:t>Основная идея: </a:t>
            </a:r>
            <a:r>
              <a:rPr lang="ru-RU" sz="1600" dirty="0" smtClean="0">
                <a:solidFill>
                  <a:srgbClr val="0D0F11"/>
                </a:solidFill>
                <a:cs typeface="Times New Roman" pitchFamily="18" charset="0"/>
              </a:rPr>
              <a:t>создание модели организации трудового обучения и воспитания, основанной на мотивирующей </a:t>
            </a:r>
            <a:r>
              <a:rPr lang="ru-RU" sz="1600" dirty="0" err="1" smtClean="0">
                <a:solidFill>
                  <a:srgbClr val="0D0F11"/>
                </a:solidFill>
                <a:cs typeface="Times New Roman" pitchFamily="18" charset="0"/>
              </a:rPr>
              <a:t>профориентационной</a:t>
            </a:r>
            <a:r>
              <a:rPr lang="ru-RU" sz="1600" dirty="0" smtClean="0">
                <a:solidFill>
                  <a:srgbClr val="0D0F11"/>
                </a:solidFill>
                <a:cs typeface="Times New Roman" pitchFamily="18" charset="0"/>
              </a:rPr>
              <a:t> работе, </a:t>
            </a:r>
            <a:r>
              <a:rPr lang="ru-RU" sz="1600" dirty="0" smtClean="0">
                <a:solidFill>
                  <a:srgbClr val="0D0F11"/>
                </a:solidFill>
                <a:ea typeface="Calibri"/>
                <a:cs typeface="Times New Roman" pitchFamily="18" charset="0"/>
              </a:rPr>
              <a:t>углублённая трудовой подготовке </a:t>
            </a:r>
            <a:r>
              <a:rPr lang="ru-RU" sz="1600" dirty="0">
                <a:solidFill>
                  <a:srgbClr val="0D0F11"/>
                </a:solidFill>
                <a:ea typeface="Calibri"/>
                <a:cs typeface="Times New Roman" pitchFamily="18" charset="0"/>
              </a:rPr>
              <a:t>учащихся 10 класса, </a:t>
            </a:r>
            <a:r>
              <a:rPr lang="ru-RU" sz="1600" dirty="0" smtClean="0">
                <a:solidFill>
                  <a:srgbClr val="0D0F11"/>
                </a:solidFill>
                <a:ea typeface="Calibri"/>
                <a:cs typeface="Times New Roman" pitchFamily="18" charset="0"/>
              </a:rPr>
              <a:t>направленной </a:t>
            </a:r>
            <a:r>
              <a:rPr lang="ru-RU" sz="1600" dirty="0">
                <a:solidFill>
                  <a:srgbClr val="0D0F11"/>
                </a:solidFill>
                <a:ea typeface="Calibri"/>
                <a:cs typeface="Times New Roman" pitchFamily="18" charset="0"/>
              </a:rPr>
              <a:t>на </a:t>
            </a:r>
            <a:r>
              <a:rPr lang="ru-RU" sz="1600" dirty="0" err="1">
                <a:solidFill>
                  <a:srgbClr val="0D0F11"/>
                </a:solidFill>
                <a:ea typeface="Calibri"/>
                <a:cs typeface="Times New Roman" pitchFamily="18" charset="0"/>
              </a:rPr>
              <a:t>самозанятость</a:t>
            </a:r>
            <a:r>
              <a:rPr lang="ru-RU" sz="1600" dirty="0">
                <a:solidFill>
                  <a:srgbClr val="0D0F11"/>
                </a:solidFill>
                <a:ea typeface="Calibri"/>
                <a:cs typeface="Times New Roman" pitchFamily="18" charset="0"/>
              </a:rPr>
              <a:t> при отсутствии возможности трудоустройства.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sz="quarter" idx="13"/>
          </p:nvPr>
        </p:nvSpPr>
        <p:spPr>
          <a:xfrm>
            <a:off x="785786" y="4000504"/>
            <a:ext cx="7848872" cy="27146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600" b="1" u="sng" dirty="0" smtClean="0">
                <a:solidFill>
                  <a:srgbClr val="0D0F11"/>
                </a:solidFill>
                <a:cs typeface="Times New Roman" pitchFamily="18" charset="0"/>
              </a:rPr>
              <a:t>Задачи: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err="1" smtClean="0">
                <a:solidFill>
                  <a:srgbClr val="0D0F11"/>
                </a:solidFill>
                <a:cs typeface="Times New Roman" pitchFamily="18" charset="0"/>
              </a:rPr>
              <a:t>Профориентационная</a:t>
            </a:r>
            <a:r>
              <a:rPr lang="ru-RU" sz="1600" dirty="0" smtClean="0">
                <a:solidFill>
                  <a:srgbClr val="0D0F11"/>
                </a:solidFill>
                <a:cs typeface="Times New Roman" pitchFamily="18" charset="0"/>
              </a:rPr>
              <a:t> работа, мотивирующая к освоению профессиональных образовательных программ и к осознанной самостоятельной трудовой деятельности;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D0F11"/>
                </a:solidFill>
                <a:cs typeface="Times New Roman" pitchFamily="18" charset="0"/>
              </a:rPr>
              <a:t>Модернизация трудовых профилей;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D0F11"/>
                </a:solidFill>
                <a:cs typeface="Times New Roman" pitchFamily="18" charset="0"/>
              </a:rPr>
              <a:t>Создание действующей системы профессионально-трудовой подготовки, комплексной реабилитационной поддержки профессионального образования выпускников для лучшей их социализации;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D0F11"/>
                </a:solidFill>
                <a:cs typeface="Times New Roman" pitchFamily="18" charset="0"/>
              </a:rPr>
              <a:t>Создание условий для коррекции, развития и формирования жизненно-важных компетенций в процессе трудовой подготовки;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D0F11"/>
                </a:solidFill>
                <a:cs typeface="Times New Roman" pitchFamily="18" charset="0"/>
              </a:rPr>
              <a:t>Развитие форм социального партнерства, создание продуктивной системы взаимодействия;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D0F11"/>
                </a:solidFill>
                <a:cs typeface="Times New Roman" pitchFamily="18" charset="0"/>
              </a:rPr>
              <a:t>Развитие учебно-опытного участка.</a:t>
            </a:r>
          </a:p>
          <a:p>
            <a:pPr>
              <a:buFont typeface="Wingdings" pitchFamily="2" charset="2"/>
              <a:buChar char="Ø"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2132856"/>
            <a:ext cx="2880320" cy="2163831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16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074738914"/>
              </p:ext>
            </p:extLst>
          </p:nvPr>
        </p:nvGraphicFramePr>
        <p:xfrm>
          <a:off x="251520" y="620688"/>
          <a:ext cx="8784976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14414" y="142852"/>
            <a:ext cx="6189583" cy="571480"/>
          </a:xfrm>
        </p:spPr>
        <p:txBody>
          <a:bodyPr/>
          <a:lstStyle/>
          <a:p>
            <a:r>
              <a:rPr lang="ru-RU" b="1" dirty="0" smtClean="0">
                <a:solidFill>
                  <a:srgbClr val="0D0F11"/>
                </a:solidFill>
              </a:rPr>
              <a:t>Механизм реализации проекта</a:t>
            </a:r>
            <a:endParaRPr lang="ru-RU" b="1" dirty="0">
              <a:solidFill>
                <a:srgbClr val="0D0F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4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3"/>
          <p:cNvSpPr>
            <a:spLocks noGrp="1"/>
          </p:cNvSpPr>
          <p:nvPr>
            <p:ph sz="quarter" idx="14"/>
          </p:nvPr>
        </p:nvSpPr>
        <p:spPr>
          <a:xfrm>
            <a:off x="323528" y="116632"/>
            <a:ext cx="5832648" cy="31683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b="1" u="sng" dirty="0" smtClean="0">
                <a:solidFill>
                  <a:srgbClr val="0D0F11"/>
                </a:solidFill>
                <a:cs typeface="Times New Roman" pitchFamily="18" charset="0"/>
              </a:rPr>
              <a:t>Трудовые профили:</a:t>
            </a:r>
          </a:p>
          <a:p>
            <a:pPr marL="0" indent="0">
              <a:buNone/>
            </a:pPr>
            <a:r>
              <a:rPr lang="ru-RU" sz="1200" b="1" u="sng" dirty="0" smtClean="0">
                <a:solidFill>
                  <a:srgbClr val="0D0F11"/>
                </a:solidFill>
                <a:cs typeface="Times New Roman" pitchFamily="18" charset="0"/>
              </a:rPr>
              <a:t>1-4 классы:</a:t>
            </a:r>
          </a:p>
          <a:p>
            <a:pPr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D0F11"/>
                </a:solidFill>
                <a:cs typeface="Times New Roman" pitchFamily="18" charset="0"/>
              </a:rPr>
              <a:t>Ручной труд;</a:t>
            </a:r>
          </a:p>
          <a:p>
            <a:pPr marL="0" indent="0">
              <a:buNone/>
            </a:pPr>
            <a:r>
              <a:rPr lang="ru-RU" sz="1200" b="1" u="sng" dirty="0" smtClean="0">
                <a:solidFill>
                  <a:srgbClr val="0D0F11"/>
                </a:solidFill>
                <a:cs typeface="Times New Roman" pitchFamily="18" charset="0"/>
              </a:rPr>
              <a:t>5-9 классы:</a:t>
            </a:r>
          </a:p>
          <a:p>
            <a:pPr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D0F11"/>
                </a:solidFill>
                <a:cs typeface="Times New Roman" pitchFamily="18" charset="0"/>
              </a:rPr>
              <a:t>Швейное дело;</a:t>
            </a:r>
          </a:p>
          <a:p>
            <a:pPr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D0F11"/>
                </a:solidFill>
                <a:cs typeface="Times New Roman" pitchFamily="18" charset="0"/>
              </a:rPr>
              <a:t>Столярное дело;</a:t>
            </a:r>
          </a:p>
          <a:p>
            <a:pPr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D0F11"/>
                </a:solidFill>
                <a:cs typeface="Times New Roman" pitchFamily="18" charset="0"/>
              </a:rPr>
              <a:t>Сельскохозяйственный труд;</a:t>
            </a:r>
          </a:p>
          <a:p>
            <a:pPr marL="0" indent="0">
              <a:buNone/>
            </a:pPr>
            <a:r>
              <a:rPr lang="ru-RU" sz="1200" b="1" u="sng" dirty="0" smtClean="0">
                <a:solidFill>
                  <a:srgbClr val="0D0F11"/>
                </a:solidFill>
                <a:cs typeface="Times New Roman" pitchFamily="18" charset="0"/>
              </a:rPr>
              <a:t>10 класс:</a:t>
            </a:r>
          </a:p>
          <a:p>
            <a:pPr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D0F11"/>
                </a:solidFill>
                <a:cs typeface="Times New Roman" pitchFamily="18" charset="0"/>
              </a:rPr>
              <a:t>Цветоводство и декоративное садоводство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rgbClr val="0D0F11"/>
                </a:solidFill>
                <a:cs typeface="Times New Roman" pitchFamily="18" charset="0"/>
              </a:rPr>
              <a:t>Предметы трудового цикла:</a:t>
            </a:r>
          </a:p>
          <a:p>
            <a:pPr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D0F11"/>
                </a:solidFill>
                <a:cs typeface="Times New Roman" pitchFamily="18" charset="0"/>
              </a:rPr>
              <a:t>Социально-бытовая ориентировка</a:t>
            </a:r>
          </a:p>
          <a:p>
            <a:pPr>
              <a:buNone/>
            </a:pPr>
            <a:endParaRPr lang="ru-RU" sz="1200" dirty="0" smtClean="0">
              <a:solidFill>
                <a:srgbClr val="0D0F11"/>
              </a:solidFill>
              <a:cs typeface="Times New Roman" pitchFamily="18" charset="0"/>
            </a:endParaRPr>
          </a:p>
          <a:p>
            <a:pPr algn="just"/>
            <a:r>
              <a:rPr lang="ru-RU" sz="1400" b="1" dirty="0">
                <a:solidFill>
                  <a:srgbClr val="0D0F11"/>
                </a:solidFill>
                <a:cs typeface="Times New Roman" pitchFamily="18" charset="0"/>
              </a:rPr>
              <a:t>Трудовое обучение в специальной (коррекционной) школе ставит своей целью подготовку работников физического труда. Но трудоустройство людей с ограниченными возможностями здоровья проблематично</a:t>
            </a:r>
            <a:r>
              <a:rPr lang="ru-RU" sz="1400" b="1" dirty="0" smtClean="0">
                <a:solidFill>
                  <a:srgbClr val="0D0F11"/>
                </a:solidFill>
                <a:cs typeface="Times New Roman" pitchFamily="18" charset="0"/>
              </a:rPr>
              <a:t>. Анализируя </a:t>
            </a:r>
            <a:r>
              <a:rPr lang="ru-RU" sz="1400" b="1" dirty="0">
                <a:solidFill>
                  <a:srgbClr val="0D0F11"/>
                </a:solidFill>
                <a:cs typeface="Times New Roman" pitchFamily="18" charset="0"/>
              </a:rPr>
              <a:t>ситуацию жизнеустройства выпускников и потребность на рынке труда, коллектив школы-интерната </a:t>
            </a:r>
            <a:r>
              <a:rPr lang="ru-RU" sz="1400" b="1" dirty="0" err="1">
                <a:solidFill>
                  <a:srgbClr val="0D0F11"/>
                </a:solidFill>
                <a:cs typeface="Times New Roman" pitchFamily="18" charset="0"/>
              </a:rPr>
              <a:t>ст-цы</a:t>
            </a:r>
            <a:r>
              <a:rPr lang="ru-RU" sz="1400" b="1" dirty="0">
                <a:solidFill>
                  <a:srgbClr val="0D0F11"/>
                </a:solidFill>
                <a:cs typeface="Times New Roman" pitchFamily="18" charset="0"/>
              </a:rPr>
              <a:t> Крыловской ежегодно совершенствует внутреннюю систему трудового обучения и воспитания.</a:t>
            </a:r>
          </a:p>
          <a:p>
            <a:pPr algn="just"/>
            <a:r>
              <a:rPr lang="ru-RU" sz="1400" b="1" dirty="0">
                <a:solidFill>
                  <a:srgbClr val="0D0F11"/>
                </a:solidFill>
                <a:cs typeface="Times New Roman" pitchFamily="18" charset="0"/>
              </a:rPr>
              <a:t>В первую очередь стоит задача по овладению учащимися базовыми учебными действиями, которые предусмотрены стандартами и частично соотносятся с понятием </a:t>
            </a:r>
            <a:r>
              <a:rPr lang="ru-RU" sz="1400" b="1" dirty="0" err="1">
                <a:solidFill>
                  <a:srgbClr val="0D0F11"/>
                </a:solidFill>
                <a:cs typeface="Times New Roman" pitchFamily="18" charset="0"/>
              </a:rPr>
              <a:t>общетрудовых</a:t>
            </a:r>
            <a:r>
              <a:rPr lang="ru-RU" sz="1400" b="1" dirty="0">
                <a:solidFill>
                  <a:srgbClr val="0D0F11"/>
                </a:solidFill>
                <a:cs typeface="Times New Roman" pitchFamily="18" charset="0"/>
              </a:rPr>
              <a:t> умений, с последующим получением рабочей специальности (профессии). Следующей важной задачей определено расширение профилей трудового </a:t>
            </a:r>
            <a:r>
              <a:rPr lang="ru-RU" sz="1400" b="1" dirty="0" smtClean="0">
                <a:solidFill>
                  <a:srgbClr val="0D0F11"/>
                </a:solidFill>
                <a:cs typeface="Times New Roman" pitchFamily="18" charset="0"/>
              </a:rPr>
              <a:t>обучения. </a:t>
            </a:r>
            <a:r>
              <a:rPr lang="ru-RU" sz="1400" b="1" dirty="0">
                <a:solidFill>
                  <a:srgbClr val="0D0F11"/>
                </a:solidFill>
                <a:cs typeface="Times New Roman" pitchFamily="18" charset="0"/>
              </a:rPr>
              <a:t>У</a:t>
            </a:r>
            <a:r>
              <a:rPr lang="ru-RU" sz="1400" b="1" dirty="0" smtClean="0">
                <a:solidFill>
                  <a:srgbClr val="0D0F11"/>
                </a:solidFill>
                <a:cs typeface="Times New Roman" pitchFamily="18" charset="0"/>
              </a:rPr>
              <a:t>глублённая </a:t>
            </a:r>
            <a:r>
              <a:rPr lang="ru-RU" sz="1400" b="1" dirty="0">
                <a:solidFill>
                  <a:srgbClr val="0D0F11"/>
                </a:solidFill>
                <a:cs typeface="Times New Roman" pitchFamily="18" charset="0"/>
              </a:rPr>
              <a:t>трудовая подготовка учащихся 10 класса по профилю «Цветоводство и декоративное садоводство», направленная на </a:t>
            </a:r>
            <a:r>
              <a:rPr lang="ru-RU" sz="1400" b="1" dirty="0" err="1">
                <a:solidFill>
                  <a:srgbClr val="0D0F11"/>
                </a:solidFill>
                <a:cs typeface="Times New Roman" pitchFamily="18" charset="0"/>
              </a:rPr>
              <a:t>самозанятость</a:t>
            </a:r>
            <a:r>
              <a:rPr lang="ru-RU" sz="1400" b="1" dirty="0">
                <a:solidFill>
                  <a:srgbClr val="0D0F11"/>
                </a:solidFill>
                <a:cs typeface="Times New Roman" pitchFamily="18" charset="0"/>
              </a:rPr>
              <a:t> при отсутствии возможности трудоустройства.</a:t>
            </a:r>
          </a:p>
          <a:p>
            <a:pPr algn="just"/>
            <a:endParaRPr lang="ru-RU" sz="1200" dirty="0">
              <a:solidFill>
                <a:srgbClr val="0D0F11"/>
              </a:solidFill>
              <a:cs typeface="Times New Roman" pitchFamily="18" charset="0"/>
            </a:endParaRPr>
          </a:p>
        </p:txBody>
      </p:sp>
      <p:pic>
        <p:nvPicPr>
          <p:cNvPr id="9" name="Рисунок 2" descr="IMG_336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0676" y="-544"/>
            <a:ext cx="3528392" cy="2254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5819" y="2132856"/>
            <a:ext cx="2793366" cy="2096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4137" y="4365104"/>
            <a:ext cx="3189863" cy="2393726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786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39000" y="-13273088"/>
            <a:ext cx="2545766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C:\Users\Алевтина\Downloads\Scan_001 (1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42852"/>
            <a:ext cx="3103137" cy="4389438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66" y="4365104"/>
            <a:ext cx="3091082" cy="231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562" y="142852"/>
            <a:ext cx="5714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D0F11"/>
                </a:solidFill>
                <a:cs typeface="Times New Roman" pitchFamily="18" charset="0"/>
              </a:rPr>
              <a:t>Продукты инновационной деятельности</a:t>
            </a:r>
            <a:endParaRPr lang="ru-RU" sz="2000" b="1" dirty="0">
              <a:solidFill>
                <a:srgbClr val="0D0F11"/>
              </a:solidFill>
              <a:cs typeface="Times New Roman" pitchFamily="18" charset="0"/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63" y="476672"/>
            <a:ext cx="2762222" cy="367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1196752"/>
            <a:ext cx="3435096" cy="2576322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0683" y="2864623"/>
            <a:ext cx="2698315" cy="381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2161" y="4156084"/>
            <a:ext cx="3272203" cy="245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773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43372" y="142852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ru-RU" sz="2000" b="1" dirty="0" smtClean="0">
                <a:solidFill>
                  <a:srgbClr val="0D0F11"/>
                </a:solidFill>
                <a:cs typeface="Times New Roman" pitchFamily="18" charset="0"/>
              </a:rPr>
              <a:t>     Разработана и реализуется </a:t>
            </a:r>
            <a:r>
              <a:rPr lang="ru-RU" sz="2000" b="1" dirty="0">
                <a:solidFill>
                  <a:srgbClr val="0D0F11"/>
                </a:solidFill>
                <a:ea typeface="Calibri"/>
              </a:rPr>
              <a:t>модель организации трудового обучения и воспитания на уроках и во внеурочной </a:t>
            </a:r>
            <a:r>
              <a:rPr lang="ru-RU" sz="2000" b="1" dirty="0" smtClean="0">
                <a:solidFill>
                  <a:srgbClr val="0D0F11"/>
                </a:solidFill>
                <a:ea typeface="Calibri"/>
              </a:rPr>
              <a:t>деятельности</a:t>
            </a:r>
            <a:endParaRPr lang="ru-RU" sz="2000" b="1" dirty="0">
              <a:solidFill>
                <a:srgbClr val="0D0F11"/>
              </a:solidFill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02228"/>
              </p:ext>
            </p:extLst>
          </p:nvPr>
        </p:nvGraphicFramePr>
        <p:xfrm>
          <a:off x="5508104" y="1556792"/>
          <a:ext cx="3456384" cy="4891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Acrobat Document" r:id="rId3" imgW="5321520" imgH="7521840" progId="AcroExch.Document.DC">
                  <p:embed/>
                </p:oleObj>
              </mc:Choice>
              <mc:Fallback>
                <p:oleObj name="Acrobat Document" r:id="rId3" imgW="5321520" imgH="7521840" progId="AcroExch.Document.DC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1556792"/>
                        <a:ext cx="3456384" cy="48912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826" y="4697760"/>
            <a:ext cx="384112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08" y="1500174"/>
            <a:ext cx="2702071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-243408"/>
            <a:ext cx="2805113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16" y="3214686"/>
            <a:ext cx="221297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24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C:\Users\Алевтина\Desktop\К презентации на 6.09.18г\Scan_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1842" y="143988"/>
            <a:ext cx="2346622" cy="3317956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Содержимое 40" descr="001.jpg"/>
          <p:cNvPicPr>
            <a:picLocks noChangeAspect="1"/>
          </p:cNvPicPr>
          <p:nvPr/>
        </p:nvPicPr>
        <p:blipFill>
          <a:blip r:embed="rId3" cstate="email">
            <a:lum bright="-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55976" y="237501"/>
            <a:ext cx="2872845" cy="3951288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Содержимое 26" descr="001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71307" y="1772816"/>
            <a:ext cx="2872047" cy="3952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Содержимое 16" descr="001.jpg"/>
          <p:cNvPicPr>
            <a:picLocks noChangeAspect="1"/>
          </p:cNvPicPr>
          <p:nvPr/>
        </p:nvPicPr>
        <p:blipFill>
          <a:blip r:embed="rId5" cstate="email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604" y="3530645"/>
            <a:ext cx="2308359" cy="317489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15" name="Содержимое 40" descr="001.jpg"/>
          <p:cNvPicPr>
            <a:picLocks noChangeAspect="1"/>
          </p:cNvPicPr>
          <p:nvPr/>
        </p:nvPicPr>
        <p:blipFill>
          <a:blip r:embed="rId6" cstate="email">
            <a:lum bright="-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39376" y="3513998"/>
            <a:ext cx="2394098" cy="329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Содержимое 29" descr="002.jp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47664" y="2906712"/>
            <a:ext cx="2872845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Алевтина\Desktop\К презентации на 6.09.18г\Без названия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407" y="77547"/>
            <a:ext cx="3518822" cy="276890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Содержимое 32" descr="001.jpg"/>
          <p:cNvPicPr>
            <a:picLocks noChangeAspect="1"/>
          </p:cNvPicPr>
          <p:nvPr/>
        </p:nvPicPr>
        <p:blipFill>
          <a:blip r:embed="rId9" cstate="email">
            <a:lum bright="-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9552" y="2540628"/>
            <a:ext cx="2872845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033" y="4653136"/>
            <a:ext cx="2837214" cy="2127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2398" y="980728"/>
            <a:ext cx="3597275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056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04852" y="11101"/>
            <a:ext cx="578563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Учреждения профессионального образования, в которых </a:t>
            </a:r>
          </a:p>
          <a:p>
            <a:r>
              <a:rPr lang="ru-RU" sz="1600" b="1" dirty="0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выпускники продолжают обучение: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ГКПОУ МТСР КК «</a:t>
            </a:r>
            <a:r>
              <a:rPr lang="ru-RU" sz="1400" dirty="0" err="1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Армавирский</a:t>
            </a:r>
            <a:r>
              <a:rPr lang="ru-RU" sz="1400" dirty="0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 индустриальный техникум</a:t>
            </a:r>
          </a:p>
          <a:p>
            <a:r>
              <a:rPr lang="ru-RU" sz="1400" dirty="0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 для инвалидов»;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ГБПОУ КК «Ленинградский технический колледж»;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ГБПОУ КК «Павловский техникум профессиональных технологий»;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ГБПОУ КК «</a:t>
            </a:r>
            <a:r>
              <a:rPr lang="ru-RU" sz="1400" dirty="0" err="1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Ейский</a:t>
            </a:r>
            <a:r>
              <a:rPr lang="ru-RU" sz="1400" dirty="0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полипрофильный</a:t>
            </a:r>
            <a:r>
              <a:rPr lang="ru-RU" sz="1400" dirty="0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 колледж»</a:t>
            </a:r>
            <a:endParaRPr lang="ru-RU" sz="1400" dirty="0">
              <a:solidFill>
                <a:prstClr val="black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8194" name="Picture 2" descr="F:\копия HDD 19 08 2018\А\Desktop\Проекты трудового обучения\ФОТО труд.обучение\фото НОВОЛЕУШК.      9 класс\P106094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417" y="2"/>
            <a:ext cx="2247900" cy="3000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16" y="3500437"/>
            <a:ext cx="2095500" cy="2800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56484850"/>
              </p:ext>
            </p:extLst>
          </p:nvPr>
        </p:nvGraphicFramePr>
        <p:xfrm>
          <a:off x="323528" y="3389288"/>
          <a:ext cx="5976664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99592" y="279162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Реализация трудовых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профилей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2000 г./2010 г./2019 г.</a:t>
            </a:r>
          </a:p>
        </p:txBody>
      </p:sp>
      <p:graphicFrame>
        <p:nvGraphicFramePr>
          <p:cNvPr id="7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1121908"/>
              </p:ext>
            </p:extLst>
          </p:nvPr>
        </p:nvGraphicFramePr>
        <p:xfrm>
          <a:off x="4959661" y="1558431"/>
          <a:ext cx="4173355" cy="1762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6980383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3004</TotalTime>
  <Words>763</Words>
  <Application>Microsoft Office PowerPoint</Application>
  <PresentationFormat>Экран (4:3)</PresentationFormat>
  <Paragraphs>91</Paragraphs>
  <Slides>17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Thermal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Сотрудничество с общественными организациями, как способ в решении приоритетных задач</dc:title>
  <dc:creator>Алевтина</dc:creator>
  <cp:lastModifiedBy>Пользователь Windows</cp:lastModifiedBy>
  <cp:revision>184</cp:revision>
  <cp:lastPrinted>2018-11-07T08:47:08Z</cp:lastPrinted>
  <dcterms:created xsi:type="dcterms:W3CDTF">2018-09-03T09:37:56Z</dcterms:created>
  <dcterms:modified xsi:type="dcterms:W3CDTF">2020-02-05T07:44:31Z</dcterms:modified>
</cp:coreProperties>
</file>