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BC5D-B1A9-4CB1-AA99-A80C922E6813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DED7-DB1D-45AA-9A26-F20538FD4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69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BC5D-B1A9-4CB1-AA99-A80C922E6813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DED7-DB1D-45AA-9A26-F20538FD4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83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BC5D-B1A9-4CB1-AA99-A80C922E6813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DED7-DB1D-45AA-9A26-F20538FD4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58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BC5D-B1A9-4CB1-AA99-A80C922E6813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DED7-DB1D-45AA-9A26-F20538FD4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36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BC5D-B1A9-4CB1-AA99-A80C922E6813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DED7-DB1D-45AA-9A26-F20538FD4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594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BC5D-B1A9-4CB1-AA99-A80C922E6813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DED7-DB1D-45AA-9A26-F20538FD4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847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BC5D-B1A9-4CB1-AA99-A80C922E6813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DED7-DB1D-45AA-9A26-F20538FD4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615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BC5D-B1A9-4CB1-AA99-A80C922E6813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DED7-DB1D-45AA-9A26-F20538FD4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576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BC5D-B1A9-4CB1-AA99-A80C922E6813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DED7-DB1D-45AA-9A26-F20538FD4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145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BC5D-B1A9-4CB1-AA99-A80C922E6813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DED7-DB1D-45AA-9A26-F20538FD4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66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BC5D-B1A9-4CB1-AA99-A80C922E6813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DED7-DB1D-45AA-9A26-F20538FD4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4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ABC5D-B1A9-4CB1-AA99-A80C922E6813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BDED7-DB1D-45AA-9A26-F20538FD4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52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Новая папка (3)\ЮГОВ 6\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64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аталья\Desktop\Новая папка (3)\ЮГОВ 6\Слайд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73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Наталья\Desktop\Новая папка (3)\ЮГОВ 6\Слайд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06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Наталья\Desktop\Новая папка (3)\ЮГОВ 6\Слайд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51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Наталья\Desktop\Новая папка (3)\ЮГОВ 6\Слайд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70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Наталья\Desktop\Новая папка (3)\ЮГОВ 6\Слайд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87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Новая папка (3)\ЮГОВ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5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Наталья\Desktop\Новая папка (3)\ЮГОВ 6\Слайд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07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Наталья\Desktop\Новая папка (3)\ЮГОВ 6\Слайд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08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Наталья\Desktop\Новая папка (3)\ЮГОВ 6\Слайд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26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Наталья\Desktop\Новая папка (3)\ЮГОВ 6\Слайд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79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Новая папка (3)\ЮГОВ 6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79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лья\Desktop\Новая папка (3)\ЮГОВ 6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12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лья\Desktop\Новая папка (3)\ЮГОВ 6\Слайд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68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талья\Desktop\Новая папка (3)\ЮГОВ 6\Слайд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94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талья\Desktop\Новая папка (3)\ЮГОВ 6\Слайд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33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талья\Desktop\Новая папка (3)\ЮГОВ 6\Слайд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2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талья\Desktop\Новая папка (3)\ЮГОВ 6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08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талья\Desktop\Новая папка (3)\ЮГОВ 6\Слайд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51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2</cp:revision>
  <dcterms:created xsi:type="dcterms:W3CDTF">2019-01-28T08:33:56Z</dcterms:created>
  <dcterms:modified xsi:type="dcterms:W3CDTF">2019-01-28T08:44:34Z</dcterms:modified>
</cp:coreProperties>
</file>