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4" r:id="rId1"/>
  </p:sldMasterIdLst>
  <p:notesMasterIdLst>
    <p:notesMasterId r:id="rId12"/>
  </p:notesMasterIdLst>
  <p:sldIdLst>
    <p:sldId id="407" r:id="rId2"/>
    <p:sldId id="408" r:id="rId3"/>
    <p:sldId id="410" r:id="rId4"/>
    <p:sldId id="315" r:id="rId5"/>
    <p:sldId id="433" r:id="rId6"/>
    <p:sldId id="409" r:id="rId7"/>
    <p:sldId id="411" r:id="rId8"/>
    <p:sldId id="427" r:id="rId9"/>
    <p:sldId id="431" r:id="rId10"/>
    <p:sldId id="39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9C2"/>
    <a:srgbClr val="A2572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90255" autoAdjust="0"/>
  </p:normalViewPr>
  <p:slideViewPr>
    <p:cSldViewPr>
      <p:cViewPr varScale="1">
        <p:scale>
          <a:sx n="82" d="100"/>
          <a:sy n="82" d="100"/>
        </p:scale>
        <p:origin x="7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E701C-6B46-43EA-A423-2C896987407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9B678A-9AE2-4176-B7E7-189D1BBFF629}">
      <dgm:prSet/>
      <dgm:spPr/>
      <dgm:t>
        <a:bodyPr/>
        <a:lstStyle/>
        <a:p>
          <a:pPr rtl="0"/>
          <a:r>
            <a: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модели трудового обучения обучающихся с легкой умственной отсталостью и психолого-педагогического сопровождения их трудовой подготовки и профессиональной ориентации. 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DD658-40E0-40EE-9DD0-FB7A673731AF}" type="parTrans" cxnId="{4B661CF8-2E9D-4BF3-836A-14A31EF38CB2}">
      <dgm:prSet/>
      <dgm:spPr/>
      <dgm:t>
        <a:bodyPr/>
        <a:lstStyle/>
        <a:p>
          <a:endParaRPr lang="ru-RU"/>
        </a:p>
      </dgm:t>
    </dgm:pt>
    <dgm:pt modelId="{1F4097A3-795E-4C91-82BE-DAB556AC8FA2}" type="sibTrans" cxnId="{4B661CF8-2E9D-4BF3-836A-14A31EF38CB2}">
      <dgm:prSet/>
      <dgm:spPr/>
      <dgm:t>
        <a:bodyPr/>
        <a:lstStyle/>
        <a:p>
          <a:endParaRPr lang="ru-RU"/>
        </a:p>
      </dgm:t>
    </dgm:pt>
    <dgm:pt modelId="{8E1F9107-31A6-46AB-A308-DAA8D60AD760}" type="pres">
      <dgm:prSet presAssocID="{585E701C-6B46-43EA-A423-2C89698740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29EF6-705C-4A9C-8956-7DB180614D02}" type="pres">
      <dgm:prSet presAssocID="{4A9B678A-9AE2-4176-B7E7-189D1BBFF629}" presName="composite" presStyleCnt="0"/>
      <dgm:spPr/>
    </dgm:pt>
    <dgm:pt modelId="{2ED570F7-5BAC-4C5D-AD8A-56D7EE963468}" type="pres">
      <dgm:prSet presAssocID="{4A9B678A-9AE2-4176-B7E7-189D1BBFF629}" presName="imgShp" presStyleLbl="fgImgPlace1" presStyleIdx="0" presStyleCnt="1" custLinFactNeighborX="-1100" custLinFactNeighborY="34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ED6EC2-A52D-420A-B96D-C3CBC2581812}" type="pres">
      <dgm:prSet presAssocID="{4A9B678A-9AE2-4176-B7E7-189D1BBFF629}" presName="txShp" presStyleLbl="node1" presStyleIdx="0" presStyleCnt="1" custScaleX="123289" custScaleY="13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B0ACF-EC86-445D-90ED-ADC4452140A0}" type="presOf" srcId="{585E701C-6B46-43EA-A423-2C8969874070}" destId="{8E1F9107-31A6-46AB-A308-DAA8D60AD760}" srcOrd="0" destOrd="0" presId="urn:microsoft.com/office/officeart/2005/8/layout/vList3#1"/>
    <dgm:cxn modelId="{4B661CF8-2E9D-4BF3-836A-14A31EF38CB2}" srcId="{585E701C-6B46-43EA-A423-2C8969874070}" destId="{4A9B678A-9AE2-4176-B7E7-189D1BBFF629}" srcOrd="0" destOrd="0" parTransId="{561DD658-40E0-40EE-9DD0-FB7A673731AF}" sibTransId="{1F4097A3-795E-4C91-82BE-DAB556AC8FA2}"/>
    <dgm:cxn modelId="{7D6F5199-7680-403D-BCC1-64ADC5DED822}" type="presOf" srcId="{4A9B678A-9AE2-4176-B7E7-189D1BBFF629}" destId="{6FED6EC2-A52D-420A-B96D-C3CBC2581812}" srcOrd="0" destOrd="0" presId="urn:microsoft.com/office/officeart/2005/8/layout/vList3#1"/>
    <dgm:cxn modelId="{BC52971E-D320-47FC-8B66-E29D276FB7DA}" type="presParOf" srcId="{8E1F9107-31A6-46AB-A308-DAA8D60AD760}" destId="{8F129EF6-705C-4A9C-8956-7DB180614D02}" srcOrd="0" destOrd="0" presId="urn:microsoft.com/office/officeart/2005/8/layout/vList3#1"/>
    <dgm:cxn modelId="{B83AB0B7-8632-4C71-BF0C-1889A96D80FE}" type="presParOf" srcId="{8F129EF6-705C-4A9C-8956-7DB180614D02}" destId="{2ED570F7-5BAC-4C5D-AD8A-56D7EE963468}" srcOrd="0" destOrd="0" presId="urn:microsoft.com/office/officeart/2005/8/layout/vList3#1"/>
    <dgm:cxn modelId="{672F5A4F-98C0-4341-8E6E-B4E1D3980B7C}" type="presParOf" srcId="{8F129EF6-705C-4A9C-8956-7DB180614D02}" destId="{6FED6EC2-A52D-420A-B96D-C3CBC258181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C61B7-6BFC-41CB-9202-5F5C1E84B7E3}" type="doc">
      <dgm:prSet loTypeId="urn:microsoft.com/office/officeart/2005/8/layout/hList7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9AEC63-48EC-4F2A-993C-EF5B377703F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Подготовить педагогический инструментарий для диагностики образовательных результатов по трудовому обучению</a:t>
          </a:r>
          <a:endParaRPr lang="ru-RU" dirty="0">
            <a:solidFill>
              <a:schemeClr val="tx1"/>
            </a:solidFill>
          </a:endParaRPr>
        </a:p>
      </dgm:t>
    </dgm:pt>
    <dgm:pt modelId="{7D3CE7DD-FC51-4FD7-99A3-987918CA9EBF}" type="parTrans" cxnId="{363A34CE-2411-4D0D-95B0-01C9971995F9}">
      <dgm:prSet/>
      <dgm:spPr/>
      <dgm:t>
        <a:bodyPr/>
        <a:lstStyle/>
        <a:p>
          <a:endParaRPr lang="ru-RU"/>
        </a:p>
      </dgm:t>
    </dgm:pt>
    <dgm:pt modelId="{C6E8ABB4-8258-468B-929B-3835297019A0}" type="sibTrans" cxnId="{363A34CE-2411-4D0D-95B0-01C9971995F9}">
      <dgm:prSet/>
      <dgm:spPr/>
      <dgm:t>
        <a:bodyPr/>
        <a:lstStyle/>
        <a:p>
          <a:endParaRPr lang="ru-RU"/>
        </a:p>
      </dgm:t>
    </dgm:pt>
    <dgm:pt modelId="{5D1F0D11-38A4-4CB5-BA90-D8AD3C6FF24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Провести сравнительный анализ результатов  </a:t>
          </a:r>
          <a:r>
            <a:rPr lang="ru-RU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сформированности</a:t>
          </a:r>
          <a:r>
            <a: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системы базовых учебных действий</a:t>
          </a:r>
          <a:endParaRPr lang="ru-RU" dirty="0">
            <a:solidFill>
              <a:schemeClr val="tx1"/>
            </a:solidFill>
          </a:endParaRPr>
        </a:p>
      </dgm:t>
    </dgm:pt>
    <dgm:pt modelId="{9E485D51-6833-4244-AB31-707C94119B15}" type="parTrans" cxnId="{7018065F-C1A3-42D2-8D90-00A42007FFAB}">
      <dgm:prSet/>
      <dgm:spPr/>
      <dgm:t>
        <a:bodyPr/>
        <a:lstStyle/>
        <a:p>
          <a:endParaRPr lang="ru-RU"/>
        </a:p>
      </dgm:t>
    </dgm:pt>
    <dgm:pt modelId="{5B073E04-C9ED-49E8-908C-0559C05107F0}" type="sibTrans" cxnId="{7018065F-C1A3-42D2-8D90-00A42007FFAB}">
      <dgm:prSet/>
      <dgm:spPr/>
      <dgm:t>
        <a:bodyPr/>
        <a:lstStyle/>
        <a:p>
          <a:endParaRPr lang="ru-RU"/>
        </a:p>
      </dgm:t>
    </dgm:pt>
    <dgm:pt modelId="{72FBE01B-50C0-4846-852E-B2A820B900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Систематизировать  банк образовательных технологий,</a:t>
          </a:r>
          <a:r>
            <a: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технологические карты по предметам «ручной труд» и «профильный труд», диагностические тесты</a:t>
          </a:r>
          <a:endParaRPr lang="ru-RU" dirty="0">
            <a:solidFill>
              <a:schemeClr val="tx1"/>
            </a:solidFill>
          </a:endParaRPr>
        </a:p>
      </dgm:t>
    </dgm:pt>
    <dgm:pt modelId="{F9DF8593-0D75-45A6-85CC-3240CFDC914C}" type="parTrans" cxnId="{65CC6431-588A-4BEB-941A-E578E9819ECD}">
      <dgm:prSet/>
      <dgm:spPr/>
      <dgm:t>
        <a:bodyPr/>
        <a:lstStyle/>
        <a:p>
          <a:endParaRPr lang="ru-RU"/>
        </a:p>
      </dgm:t>
    </dgm:pt>
    <dgm:pt modelId="{BA851693-6A0C-425F-BC9D-3E3A96DE8F21}" type="sibTrans" cxnId="{65CC6431-588A-4BEB-941A-E578E9819ECD}">
      <dgm:prSet/>
      <dgm:spPr/>
      <dgm:t>
        <a:bodyPr/>
        <a:lstStyle/>
        <a:p>
          <a:endParaRPr lang="ru-RU"/>
        </a:p>
      </dgm:t>
    </dgm:pt>
    <dgm:pt modelId="{E32545DE-7822-4CB1-8840-82C140FD321F}">
      <dgm:prSet/>
      <dgm:spPr/>
      <dgm:t>
        <a:bodyPr/>
        <a:lstStyle/>
        <a:p>
          <a:endParaRPr lang="ru-RU" spc="-3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ru-RU" spc="-3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методические рекомендаций, направленных на повышение уровня компетентности родителей в вопросах трудового воспитания детей</a:t>
          </a:r>
          <a:endParaRPr lang="ru-RU" dirty="0">
            <a:solidFill>
              <a:schemeClr val="tx1"/>
            </a:solidFill>
          </a:endParaRPr>
        </a:p>
      </dgm:t>
    </dgm:pt>
    <dgm:pt modelId="{F967CC30-4F35-438D-9D4D-D5FEFDEAB88F}" type="parTrans" cxnId="{51534881-ED57-4FCB-B346-6231A15A9522}">
      <dgm:prSet/>
      <dgm:spPr/>
      <dgm:t>
        <a:bodyPr/>
        <a:lstStyle/>
        <a:p>
          <a:endParaRPr lang="ru-RU"/>
        </a:p>
      </dgm:t>
    </dgm:pt>
    <dgm:pt modelId="{BBC4486F-87BA-433D-ADA2-C536FC37ABF4}" type="sibTrans" cxnId="{51534881-ED57-4FCB-B346-6231A15A9522}">
      <dgm:prSet/>
      <dgm:spPr/>
      <dgm:t>
        <a:bodyPr/>
        <a:lstStyle/>
        <a:p>
          <a:endParaRPr lang="ru-RU"/>
        </a:p>
      </dgm:t>
    </dgm:pt>
    <dgm:pt modelId="{53645F68-7D02-4481-B0BC-249601071B79}" type="pres">
      <dgm:prSet presAssocID="{210C61B7-6BFC-41CB-9202-5F5C1E84B7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87DC3-F724-4CD1-9B97-36B89C8C91C9}" type="pres">
      <dgm:prSet presAssocID="{210C61B7-6BFC-41CB-9202-5F5C1E84B7E3}" presName="fgShape" presStyleLbl="fgShp" presStyleIdx="0" presStyleCnt="1" custScaleX="105016" custScaleY="136363"/>
      <dgm:spPr/>
      <dgm:t>
        <a:bodyPr/>
        <a:lstStyle/>
        <a:p>
          <a:endParaRPr lang="ru-RU"/>
        </a:p>
      </dgm:t>
    </dgm:pt>
    <dgm:pt modelId="{5A1A9A60-0997-4A8E-89A7-77C98309E754}" type="pres">
      <dgm:prSet presAssocID="{210C61B7-6BFC-41CB-9202-5F5C1E84B7E3}" presName="linComp" presStyleCnt="0"/>
      <dgm:spPr/>
      <dgm:t>
        <a:bodyPr/>
        <a:lstStyle/>
        <a:p>
          <a:endParaRPr lang="ru-RU"/>
        </a:p>
      </dgm:t>
    </dgm:pt>
    <dgm:pt modelId="{01EE9FC5-BD8E-4D23-839D-EE16BA93877D}" type="pres">
      <dgm:prSet presAssocID="{399AEC63-48EC-4F2A-993C-EF5B377703FD}" presName="compNode" presStyleCnt="0"/>
      <dgm:spPr/>
      <dgm:t>
        <a:bodyPr/>
        <a:lstStyle/>
        <a:p>
          <a:endParaRPr lang="ru-RU"/>
        </a:p>
      </dgm:t>
    </dgm:pt>
    <dgm:pt modelId="{29662495-9EB2-4E37-BC93-859F731D990B}" type="pres">
      <dgm:prSet presAssocID="{399AEC63-48EC-4F2A-993C-EF5B377703FD}" presName="bkgdShape" presStyleLbl="node1" presStyleIdx="0" presStyleCnt="4" custScaleX="90912"/>
      <dgm:spPr/>
      <dgm:t>
        <a:bodyPr/>
        <a:lstStyle/>
        <a:p>
          <a:endParaRPr lang="ru-RU"/>
        </a:p>
      </dgm:t>
    </dgm:pt>
    <dgm:pt modelId="{284BB133-7351-4833-95B5-453F9277C669}" type="pres">
      <dgm:prSet presAssocID="{399AEC63-48EC-4F2A-993C-EF5B377703F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A6DBD-A58D-4091-8280-053D2D04DC6F}" type="pres">
      <dgm:prSet presAssocID="{399AEC63-48EC-4F2A-993C-EF5B377703FD}" presName="invisiNode" presStyleLbl="node1" presStyleIdx="0" presStyleCnt="4"/>
      <dgm:spPr/>
      <dgm:t>
        <a:bodyPr/>
        <a:lstStyle/>
        <a:p>
          <a:endParaRPr lang="ru-RU"/>
        </a:p>
      </dgm:t>
    </dgm:pt>
    <dgm:pt modelId="{38F04FD8-56D0-48B3-BFE0-80BF379FB962}" type="pres">
      <dgm:prSet presAssocID="{399AEC63-48EC-4F2A-993C-EF5B377703FD}" presName="imagNode" presStyleLbl="fgImgPlace1" presStyleIdx="0" presStyleCnt="4" custScaleX="118201" custScaleY="118400" custLinFactNeighborX="2389" custLinFactNeighborY="1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69D9DF-5E81-4CE0-854C-DE6815231BA3}" type="pres">
      <dgm:prSet presAssocID="{C6E8ABB4-8258-468B-929B-3835297019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918FBE-3E1A-4B58-9929-2DF8DE629DBD}" type="pres">
      <dgm:prSet presAssocID="{5D1F0D11-38A4-4CB5-BA90-D8AD3C6FF24F}" presName="compNode" presStyleCnt="0"/>
      <dgm:spPr/>
      <dgm:t>
        <a:bodyPr/>
        <a:lstStyle/>
        <a:p>
          <a:endParaRPr lang="ru-RU"/>
        </a:p>
      </dgm:t>
    </dgm:pt>
    <dgm:pt modelId="{2924DFF0-D80E-413C-A4EB-3F1D25BD4534}" type="pres">
      <dgm:prSet presAssocID="{5D1F0D11-38A4-4CB5-BA90-D8AD3C6FF24F}" presName="bkgdShape" presStyleLbl="node1" presStyleIdx="1" presStyleCnt="4"/>
      <dgm:spPr/>
      <dgm:t>
        <a:bodyPr/>
        <a:lstStyle/>
        <a:p>
          <a:endParaRPr lang="ru-RU"/>
        </a:p>
      </dgm:t>
    </dgm:pt>
    <dgm:pt modelId="{74E8E025-AF70-463B-8D66-46D4B14DA901}" type="pres">
      <dgm:prSet presAssocID="{5D1F0D11-38A4-4CB5-BA90-D8AD3C6FF24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F690-413E-4AA7-B56E-1844FA18142A}" type="pres">
      <dgm:prSet presAssocID="{5D1F0D11-38A4-4CB5-BA90-D8AD3C6FF24F}" presName="invisiNode" presStyleLbl="node1" presStyleIdx="1" presStyleCnt="4"/>
      <dgm:spPr/>
      <dgm:t>
        <a:bodyPr/>
        <a:lstStyle/>
        <a:p>
          <a:endParaRPr lang="ru-RU"/>
        </a:p>
      </dgm:t>
    </dgm:pt>
    <dgm:pt modelId="{9327AF76-9530-4CF5-9488-54755C97D064}" type="pres">
      <dgm:prSet presAssocID="{5D1F0D11-38A4-4CB5-BA90-D8AD3C6FF24F}" presName="imagNode" presStyleLbl="fgImgPlace1" presStyleIdx="1" presStyleCnt="4" custScaleX="129249" custScaleY="1278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622886-D7F8-4F0B-A2BA-54F331FA8525}" type="pres">
      <dgm:prSet presAssocID="{5B073E04-C9ED-49E8-908C-0559C05107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9DA8C4-AF9E-48FB-968A-AD365B793940}" type="pres">
      <dgm:prSet presAssocID="{72FBE01B-50C0-4846-852E-B2A820B90077}" presName="compNode" presStyleCnt="0"/>
      <dgm:spPr/>
      <dgm:t>
        <a:bodyPr/>
        <a:lstStyle/>
        <a:p>
          <a:endParaRPr lang="ru-RU"/>
        </a:p>
      </dgm:t>
    </dgm:pt>
    <dgm:pt modelId="{68686786-DC55-42BF-A443-A6EDA0A38C61}" type="pres">
      <dgm:prSet presAssocID="{72FBE01B-50C0-4846-852E-B2A820B90077}" presName="bkgdShape" presStyleLbl="node1" presStyleIdx="2" presStyleCnt="4"/>
      <dgm:spPr/>
      <dgm:t>
        <a:bodyPr/>
        <a:lstStyle/>
        <a:p>
          <a:endParaRPr lang="ru-RU"/>
        </a:p>
      </dgm:t>
    </dgm:pt>
    <dgm:pt modelId="{D9C5A1C8-7FD5-49BE-9E1A-1AECDACEAACA}" type="pres">
      <dgm:prSet presAssocID="{72FBE01B-50C0-4846-852E-B2A820B9007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6E2C-A8FF-4CE5-8BB0-13D0CA7B1B96}" type="pres">
      <dgm:prSet presAssocID="{72FBE01B-50C0-4846-852E-B2A820B90077}" presName="invisiNode" presStyleLbl="node1" presStyleIdx="2" presStyleCnt="4"/>
      <dgm:spPr/>
      <dgm:t>
        <a:bodyPr/>
        <a:lstStyle/>
        <a:p>
          <a:endParaRPr lang="ru-RU"/>
        </a:p>
      </dgm:t>
    </dgm:pt>
    <dgm:pt modelId="{87E26E7B-C860-46CD-B3BB-9FFA9FD3F816}" type="pres">
      <dgm:prSet presAssocID="{72FBE01B-50C0-4846-852E-B2A820B90077}" presName="imagNode" presStyleLbl="fgImgPlace1" presStyleIdx="2" presStyleCnt="4" custScaleX="126874" custScaleY="11783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3D4981-F72D-4B64-B84A-38F13C8A4FF3}" type="pres">
      <dgm:prSet presAssocID="{BA851693-6A0C-425F-BC9D-3E3A96DE8F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C0A053-DD1F-4B83-930A-5467D6E510CD}" type="pres">
      <dgm:prSet presAssocID="{E32545DE-7822-4CB1-8840-82C140FD321F}" presName="compNode" presStyleCnt="0"/>
      <dgm:spPr/>
      <dgm:t>
        <a:bodyPr/>
        <a:lstStyle/>
        <a:p>
          <a:endParaRPr lang="ru-RU"/>
        </a:p>
      </dgm:t>
    </dgm:pt>
    <dgm:pt modelId="{7A139546-35D7-474F-9906-6817B5AA06DF}" type="pres">
      <dgm:prSet presAssocID="{E32545DE-7822-4CB1-8840-82C140FD321F}" presName="bkgdShape" presStyleLbl="node1" presStyleIdx="3" presStyleCnt="4"/>
      <dgm:spPr/>
      <dgm:t>
        <a:bodyPr/>
        <a:lstStyle/>
        <a:p>
          <a:endParaRPr lang="ru-RU"/>
        </a:p>
      </dgm:t>
    </dgm:pt>
    <dgm:pt modelId="{0AE3F474-8197-4D5E-AE31-0A71119397E0}" type="pres">
      <dgm:prSet presAssocID="{E32545DE-7822-4CB1-8840-82C140FD321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50EA2-0ED9-4DE7-BB41-78360E1E0A85}" type="pres">
      <dgm:prSet presAssocID="{E32545DE-7822-4CB1-8840-82C140FD321F}" presName="invisiNode" presStyleLbl="node1" presStyleIdx="3" presStyleCnt="4"/>
      <dgm:spPr/>
      <dgm:t>
        <a:bodyPr/>
        <a:lstStyle/>
        <a:p>
          <a:endParaRPr lang="ru-RU"/>
        </a:p>
      </dgm:t>
    </dgm:pt>
    <dgm:pt modelId="{B59831C4-7266-44B1-AB88-2837F12BCC78}" type="pres">
      <dgm:prSet presAssocID="{E32545DE-7822-4CB1-8840-82C140FD321F}" presName="imagNode" presStyleLbl="fgImgPlace1" presStyleIdx="3" presStyleCnt="4" custScaleX="124501" custScaleY="11783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F4D6788-143C-4FDD-9CA8-F209AB150174}" type="presOf" srcId="{72FBE01B-50C0-4846-852E-B2A820B90077}" destId="{68686786-DC55-42BF-A443-A6EDA0A38C61}" srcOrd="0" destOrd="0" presId="urn:microsoft.com/office/officeart/2005/8/layout/hList7"/>
    <dgm:cxn modelId="{BAA3AD4A-F608-45F9-BAE7-19F569524BAA}" type="presOf" srcId="{5D1F0D11-38A4-4CB5-BA90-D8AD3C6FF24F}" destId="{2924DFF0-D80E-413C-A4EB-3F1D25BD4534}" srcOrd="0" destOrd="0" presId="urn:microsoft.com/office/officeart/2005/8/layout/hList7"/>
    <dgm:cxn modelId="{B2CBEB68-50E0-4330-8F33-57192F34FF21}" type="presOf" srcId="{BA851693-6A0C-425F-BC9D-3E3A96DE8F21}" destId="{813D4981-F72D-4B64-B84A-38F13C8A4FF3}" srcOrd="0" destOrd="0" presId="urn:microsoft.com/office/officeart/2005/8/layout/hList7"/>
    <dgm:cxn modelId="{51534881-ED57-4FCB-B346-6231A15A9522}" srcId="{210C61B7-6BFC-41CB-9202-5F5C1E84B7E3}" destId="{E32545DE-7822-4CB1-8840-82C140FD321F}" srcOrd="3" destOrd="0" parTransId="{F967CC30-4F35-438D-9D4D-D5FEFDEAB88F}" sibTransId="{BBC4486F-87BA-433D-ADA2-C536FC37ABF4}"/>
    <dgm:cxn modelId="{ECD34043-22D0-4CFB-B6E6-D5B7CB1DE687}" type="presOf" srcId="{72FBE01B-50C0-4846-852E-B2A820B90077}" destId="{D9C5A1C8-7FD5-49BE-9E1A-1AECDACEAACA}" srcOrd="1" destOrd="0" presId="urn:microsoft.com/office/officeart/2005/8/layout/hList7"/>
    <dgm:cxn modelId="{7018065F-C1A3-42D2-8D90-00A42007FFAB}" srcId="{210C61B7-6BFC-41CB-9202-5F5C1E84B7E3}" destId="{5D1F0D11-38A4-4CB5-BA90-D8AD3C6FF24F}" srcOrd="1" destOrd="0" parTransId="{9E485D51-6833-4244-AB31-707C94119B15}" sibTransId="{5B073E04-C9ED-49E8-908C-0559C05107F0}"/>
    <dgm:cxn modelId="{1FD99756-94AB-4C3A-B059-4A5F163FA151}" type="presOf" srcId="{399AEC63-48EC-4F2A-993C-EF5B377703FD}" destId="{284BB133-7351-4833-95B5-453F9277C669}" srcOrd="1" destOrd="0" presId="urn:microsoft.com/office/officeart/2005/8/layout/hList7"/>
    <dgm:cxn modelId="{94B88A62-6E79-4B78-A23B-AB293F9E8C36}" type="presOf" srcId="{5D1F0D11-38A4-4CB5-BA90-D8AD3C6FF24F}" destId="{74E8E025-AF70-463B-8D66-46D4B14DA901}" srcOrd="1" destOrd="0" presId="urn:microsoft.com/office/officeart/2005/8/layout/hList7"/>
    <dgm:cxn modelId="{E81F3C41-91F7-4F88-8F5D-65B73D39CB12}" type="presOf" srcId="{210C61B7-6BFC-41CB-9202-5F5C1E84B7E3}" destId="{53645F68-7D02-4481-B0BC-249601071B79}" srcOrd="0" destOrd="0" presId="urn:microsoft.com/office/officeart/2005/8/layout/hList7"/>
    <dgm:cxn modelId="{65CC6431-588A-4BEB-941A-E578E9819ECD}" srcId="{210C61B7-6BFC-41CB-9202-5F5C1E84B7E3}" destId="{72FBE01B-50C0-4846-852E-B2A820B90077}" srcOrd="2" destOrd="0" parTransId="{F9DF8593-0D75-45A6-85CC-3240CFDC914C}" sibTransId="{BA851693-6A0C-425F-BC9D-3E3A96DE8F21}"/>
    <dgm:cxn modelId="{0003A1FE-349C-429D-96DE-700E449E2C91}" type="presOf" srcId="{C6E8ABB4-8258-468B-929B-3835297019A0}" destId="{AC69D9DF-5E81-4CE0-854C-DE6815231BA3}" srcOrd="0" destOrd="0" presId="urn:microsoft.com/office/officeart/2005/8/layout/hList7"/>
    <dgm:cxn modelId="{363A34CE-2411-4D0D-95B0-01C9971995F9}" srcId="{210C61B7-6BFC-41CB-9202-5F5C1E84B7E3}" destId="{399AEC63-48EC-4F2A-993C-EF5B377703FD}" srcOrd="0" destOrd="0" parTransId="{7D3CE7DD-FC51-4FD7-99A3-987918CA9EBF}" sibTransId="{C6E8ABB4-8258-468B-929B-3835297019A0}"/>
    <dgm:cxn modelId="{0DEF8383-882F-4487-8B65-78F4611194F9}" type="presOf" srcId="{E32545DE-7822-4CB1-8840-82C140FD321F}" destId="{7A139546-35D7-474F-9906-6817B5AA06DF}" srcOrd="0" destOrd="0" presId="urn:microsoft.com/office/officeart/2005/8/layout/hList7"/>
    <dgm:cxn modelId="{A3DEAC3F-74DD-4E08-964A-057C1F1725EE}" type="presOf" srcId="{5B073E04-C9ED-49E8-908C-0559C05107F0}" destId="{CB622886-D7F8-4F0B-A2BA-54F331FA8525}" srcOrd="0" destOrd="0" presId="urn:microsoft.com/office/officeart/2005/8/layout/hList7"/>
    <dgm:cxn modelId="{D7881E70-5AC8-48BC-B6D8-132A1ACDB6BC}" type="presOf" srcId="{E32545DE-7822-4CB1-8840-82C140FD321F}" destId="{0AE3F474-8197-4D5E-AE31-0A71119397E0}" srcOrd="1" destOrd="0" presId="urn:microsoft.com/office/officeart/2005/8/layout/hList7"/>
    <dgm:cxn modelId="{D95D0171-6A0A-42CF-ACE6-8C8BE2B594B7}" type="presOf" srcId="{399AEC63-48EC-4F2A-993C-EF5B377703FD}" destId="{29662495-9EB2-4E37-BC93-859F731D990B}" srcOrd="0" destOrd="0" presId="urn:microsoft.com/office/officeart/2005/8/layout/hList7"/>
    <dgm:cxn modelId="{38AB403F-8D4F-45C1-8AE6-B2B0BF49FD68}" type="presParOf" srcId="{53645F68-7D02-4481-B0BC-249601071B79}" destId="{A7187DC3-F724-4CD1-9B97-36B89C8C91C9}" srcOrd="0" destOrd="0" presId="urn:microsoft.com/office/officeart/2005/8/layout/hList7"/>
    <dgm:cxn modelId="{8D2A8EB0-90A5-4A60-A927-C06D25C171EF}" type="presParOf" srcId="{53645F68-7D02-4481-B0BC-249601071B79}" destId="{5A1A9A60-0997-4A8E-89A7-77C98309E754}" srcOrd="1" destOrd="0" presId="urn:microsoft.com/office/officeart/2005/8/layout/hList7"/>
    <dgm:cxn modelId="{28B74F70-AE23-4085-9843-3C377F6BFCC8}" type="presParOf" srcId="{5A1A9A60-0997-4A8E-89A7-77C98309E754}" destId="{01EE9FC5-BD8E-4D23-839D-EE16BA93877D}" srcOrd="0" destOrd="0" presId="urn:microsoft.com/office/officeart/2005/8/layout/hList7"/>
    <dgm:cxn modelId="{B0C576A8-35D1-4A70-A4B9-8BEF1D9C8C67}" type="presParOf" srcId="{01EE9FC5-BD8E-4D23-839D-EE16BA93877D}" destId="{29662495-9EB2-4E37-BC93-859F731D990B}" srcOrd="0" destOrd="0" presId="urn:microsoft.com/office/officeart/2005/8/layout/hList7"/>
    <dgm:cxn modelId="{FDEEC90D-22A3-4928-8A87-9878A8E24F76}" type="presParOf" srcId="{01EE9FC5-BD8E-4D23-839D-EE16BA93877D}" destId="{284BB133-7351-4833-95B5-453F9277C669}" srcOrd="1" destOrd="0" presId="urn:microsoft.com/office/officeart/2005/8/layout/hList7"/>
    <dgm:cxn modelId="{0E2165FC-8BA5-48CE-92ED-3FA0D7943D93}" type="presParOf" srcId="{01EE9FC5-BD8E-4D23-839D-EE16BA93877D}" destId="{76AA6DBD-A58D-4091-8280-053D2D04DC6F}" srcOrd="2" destOrd="0" presId="urn:microsoft.com/office/officeart/2005/8/layout/hList7"/>
    <dgm:cxn modelId="{286BC5B4-B075-4FCB-A7E5-FAFE5875A5D0}" type="presParOf" srcId="{01EE9FC5-BD8E-4D23-839D-EE16BA93877D}" destId="{38F04FD8-56D0-48B3-BFE0-80BF379FB962}" srcOrd="3" destOrd="0" presId="urn:microsoft.com/office/officeart/2005/8/layout/hList7"/>
    <dgm:cxn modelId="{80FB4220-F294-4CD6-95CE-09995DAF4502}" type="presParOf" srcId="{5A1A9A60-0997-4A8E-89A7-77C98309E754}" destId="{AC69D9DF-5E81-4CE0-854C-DE6815231BA3}" srcOrd="1" destOrd="0" presId="urn:microsoft.com/office/officeart/2005/8/layout/hList7"/>
    <dgm:cxn modelId="{D4877795-063A-4A5E-BBB3-A4B9D93EEEB8}" type="presParOf" srcId="{5A1A9A60-0997-4A8E-89A7-77C98309E754}" destId="{F9918FBE-3E1A-4B58-9929-2DF8DE629DBD}" srcOrd="2" destOrd="0" presId="urn:microsoft.com/office/officeart/2005/8/layout/hList7"/>
    <dgm:cxn modelId="{13F9A525-234C-45E3-B05C-124A79C6F848}" type="presParOf" srcId="{F9918FBE-3E1A-4B58-9929-2DF8DE629DBD}" destId="{2924DFF0-D80E-413C-A4EB-3F1D25BD4534}" srcOrd="0" destOrd="0" presId="urn:microsoft.com/office/officeart/2005/8/layout/hList7"/>
    <dgm:cxn modelId="{106D39E8-8FB4-47ED-BE1A-0845558ABCBA}" type="presParOf" srcId="{F9918FBE-3E1A-4B58-9929-2DF8DE629DBD}" destId="{74E8E025-AF70-463B-8D66-46D4B14DA901}" srcOrd="1" destOrd="0" presId="urn:microsoft.com/office/officeart/2005/8/layout/hList7"/>
    <dgm:cxn modelId="{7AC4C711-071F-4D9F-A4B9-1F72330C942E}" type="presParOf" srcId="{F9918FBE-3E1A-4B58-9929-2DF8DE629DBD}" destId="{2F7DF690-413E-4AA7-B56E-1844FA18142A}" srcOrd="2" destOrd="0" presId="urn:microsoft.com/office/officeart/2005/8/layout/hList7"/>
    <dgm:cxn modelId="{C161C804-CD52-49FC-9BDE-472FE66FF573}" type="presParOf" srcId="{F9918FBE-3E1A-4B58-9929-2DF8DE629DBD}" destId="{9327AF76-9530-4CF5-9488-54755C97D064}" srcOrd="3" destOrd="0" presId="urn:microsoft.com/office/officeart/2005/8/layout/hList7"/>
    <dgm:cxn modelId="{3B00C176-52A0-4A92-B101-E129D4DBBD6E}" type="presParOf" srcId="{5A1A9A60-0997-4A8E-89A7-77C98309E754}" destId="{CB622886-D7F8-4F0B-A2BA-54F331FA8525}" srcOrd="3" destOrd="0" presId="urn:microsoft.com/office/officeart/2005/8/layout/hList7"/>
    <dgm:cxn modelId="{DC8794A7-7A64-47CE-BFAF-5683A27F86CE}" type="presParOf" srcId="{5A1A9A60-0997-4A8E-89A7-77C98309E754}" destId="{B39DA8C4-AF9E-48FB-968A-AD365B793940}" srcOrd="4" destOrd="0" presId="urn:microsoft.com/office/officeart/2005/8/layout/hList7"/>
    <dgm:cxn modelId="{9D5F1F70-5C10-4DB7-B889-85E659EB99EF}" type="presParOf" srcId="{B39DA8C4-AF9E-48FB-968A-AD365B793940}" destId="{68686786-DC55-42BF-A443-A6EDA0A38C61}" srcOrd="0" destOrd="0" presId="urn:microsoft.com/office/officeart/2005/8/layout/hList7"/>
    <dgm:cxn modelId="{B2662AC9-B606-4BD9-9BD4-DBA15ECDD9F7}" type="presParOf" srcId="{B39DA8C4-AF9E-48FB-968A-AD365B793940}" destId="{D9C5A1C8-7FD5-49BE-9E1A-1AECDACEAACA}" srcOrd="1" destOrd="0" presId="urn:microsoft.com/office/officeart/2005/8/layout/hList7"/>
    <dgm:cxn modelId="{6342FA07-2627-4BA5-B339-A2BF74D8B0B8}" type="presParOf" srcId="{B39DA8C4-AF9E-48FB-968A-AD365B793940}" destId="{C7FE6E2C-A8FF-4CE5-8BB0-13D0CA7B1B96}" srcOrd="2" destOrd="0" presId="urn:microsoft.com/office/officeart/2005/8/layout/hList7"/>
    <dgm:cxn modelId="{21F53D1B-25DB-44C1-B301-7425E494AE9D}" type="presParOf" srcId="{B39DA8C4-AF9E-48FB-968A-AD365B793940}" destId="{87E26E7B-C860-46CD-B3BB-9FFA9FD3F816}" srcOrd="3" destOrd="0" presId="urn:microsoft.com/office/officeart/2005/8/layout/hList7"/>
    <dgm:cxn modelId="{77EDBFD0-6C31-4651-827F-8C89A479EA6C}" type="presParOf" srcId="{5A1A9A60-0997-4A8E-89A7-77C98309E754}" destId="{813D4981-F72D-4B64-B84A-38F13C8A4FF3}" srcOrd="5" destOrd="0" presId="urn:microsoft.com/office/officeart/2005/8/layout/hList7"/>
    <dgm:cxn modelId="{AA94053B-72D0-4565-89AC-F37097BB3A89}" type="presParOf" srcId="{5A1A9A60-0997-4A8E-89A7-77C98309E754}" destId="{A8C0A053-DD1F-4B83-930A-5467D6E510CD}" srcOrd="6" destOrd="0" presId="urn:microsoft.com/office/officeart/2005/8/layout/hList7"/>
    <dgm:cxn modelId="{209D71A5-A86E-4F09-A469-3DE6CFA351C1}" type="presParOf" srcId="{A8C0A053-DD1F-4B83-930A-5467D6E510CD}" destId="{7A139546-35D7-474F-9906-6817B5AA06DF}" srcOrd="0" destOrd="0" presId="urn:microsoft.com/office/officeart/2005/8/layout/hList7"/>
    <dgm:cxn modelId="{DA508FCB-C113-40C5-8941-AF447323D593}" type="presParOf" srcId="{A8C0A053-DD1F-4B83-930A-5467D6E510CD}" destId="{0AE3F474-8197-4D5E-AE31-0A71119397E0}" srcOrd="1" destOrd="0" presId="urn:microsoft.com/office/officeart/2005/8/layout/hList7"/>
    <dgm:cxn modelId="{A8C7AFE0-89E9-48F1-BA9E-4F135ED823DA}" type="presParOf" srcId="{A8C0A053-DD1F-4B83-930A-5467D6E510CD}" destId="{22250EA2-0ED9-4DE7-BB41-78360E1E0A85}" srcOrd="2" destOrd="0" presId="urn:microsoft.com/office/officeart/2005/8/layout/hList7"/>
    <dgm:cxn modelId="{5C428CEF-333B-4D97-A5C1-AD628FD5D9FA}" type="presParOf" srcId="{A8C0A053-DD1F-4B83-930A-5467D6E510CD}" destId="{B59831C4-7266-44B1-AB88-2837F12BCC7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C61B7-6BFC-41CB-9202-5F5C1E84B7E3}" type="doc">
      <dgm:prSet loTypeId="urn:microsoft.com/office/officeart/2005/8/layout/hList7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1F0D11-38A4-4CB5-BA90-D8AD3C6FF24F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Организовать работу консультационного центра для педагогов и родителей детей из муниципальных  общеобразовательных школ по вопросам трудового обучения и профессиональной ориентации.</a:t>
          </a:r>
          <a:endParaRPr lang="ru-RU" dirty="0">
            <a:solidFill>
              <a:schemeClr val="tx1"/>
            </a:solidFill>
          </a:endParaRPr>
        </a:p>
      </dgm:t>
    </dgm:pt>
    <dgm:pt modelId="{9E485D51-6833-4244-AB31-707C94119B15}" type="parTrans" cxnId="{7018065F-C1A3-42D2-8D90-00A42007FFAB}">
      <dgm:prSet/>
      <dgm:spPr/>
      <dgm:t>
        <a:bodyPr/>
        <a:lstStyle/>
        <a:p>
          <a:endParaRPr lang="ru-RU"/>
        </a:p>
      </dgm:t>
    </dgm:pt>
    <dgm:pt modelId="{5B073E04-C9ED-49E8-908C-0559C05107F0}" type="sibTrans" cxnId="{7018065F-C1A3-42D2-8D90-00A42007FFAB}">
      <dgm:prSet/>
      <dgm:spPr/>
      <dgm:t>
        <a:bodyPr/>
        <a:lstStyle/>
        <a:p>
          <a:endParaRPr lang="ru-RU"/>
        </a:p>
      </dgm:t>
    </dgm:pt>
    <dgm:pt modelId="{72FBE01B-50C0-4846-852E-B2A820B90077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Обобщить и презентовать опыт инновационной деятельности на краевой научно-практической конференций.</a:t>
          </a:r>
          <a:endParaRPr lang="ru-RU" dirty="0">
            <a:solidFill>
              <a:schemeClr val="tx1"/>
            </a:solidFill>
          </a:endParaRPr>
        </a:p>
      </dgm:t>
    </dgm:pt>
    <dgm:pt modelId="{F9DF8593-0D75-45A6-85CC-3240CFDC914C}" type="parTrans" cxnId="{65CC6431-588A-4BEB-941A-E578E9819ECD}">
      <dgm:prSet/>
      <dgm:spPr/>
      <dgm:t>
        <a:bodyPr/>
        <a:lstStyle/>
        <a:p>
          <a:endParaRPr lang="ru-RU"/>
        </a:p>
      </dgm:t>
    </dgm:pt>
    <dgm:pt modelId="{BA851693-6A0C-425F-BC9D-3E3A96DE8F21}" type="sibTrans" cxnId="{65CC6431-588A-4BEB-941A-E578E9819ECD}">
      <dgm:prSet/>
      <dgm:spPr/>
      <dgm:t>
        <a:bodyPr/>
        <a:lstStyle/>
        <a:p>
          <a:endParaRPr lang="ru-RU"/>
        </a:p>
      </dgm:t>
    </dgm:pt>
    <dgm:pt modelId="{399AEC63-48EC-4F2A-993C-EF5B377703F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Совершенствовать </a:t>
          </a:r>
          <a:r>
            <a: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программно-методическое обеспечения с учетом требований Стандарта и задач проектной деятельности.</a:t>
          </a:r>
          <a:endParaRPr lang="ru-RU" dirty="0">
            <a:solidFill>
              <a:schemeClr val="tx1"/>
            </a:solidFill>
          </a:endParaRPr>
        </a:p>
      </dgm:t>
    </dgm:pt>
    <dgm:pt modelId="{C6E8ABB4-8258-468B-929B-3835297019A0}" type="sibTrans" cxnId="{363A34CE-2411-4D0D-95B0-01C9971995F9}">
      <dgm:prSet/>
      <dgm:spPr/>
      <dgm:t>
        <a:bodyPr/>
        <a:lstStyle/>
        <a:p>
          <a:endParaRPr lang="ru-RU"/>
        </a:p>
      </dgm:t>
    </dgm:pt>
    <dgm:pt modelId="{7D3CE7DD-FC51-4FD7-99A3-987918CA9EBF}" type="parTrans" cxnId="{363A34CE-2411-4D0D-95B0-01C9971995F9}">
      <dgm:prSet/>
      <dgm:spPr/>
      <dgm:t>
        <a:bodyPr/>
        <a:lstStyle/>
        <a:p>
          <a:endParaRPr lang="ru-RU"/>
        </a:p>
      </dgm:t>
    </dgm:pt>
    <dgm:pt modelId="{53645F68-7D02-4481-B0BC-249601071B79}" type="pres">
      <dgm:prSet presAssocID="{210C61B7-6BFC-41CB-9202-5F5C1E84B7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87DC3-F724-4CD1-9B97-36B89C8C91C9}" type="pres">
      <dgm:prSet presAssocID="{210C61B7-6BFC-41CB-9202-5F5C1E84B7E3}" presName="fgShape" presStyleLbl="fgShp" presStyleIdx="0" presStyleCnt="1" custScaleX="105016" custScaleY="136363"/>
      <dgm:spPr/>
      <dgm:t>
        <a:bodyPr/>
        <a:lstStyle/>
        <a:p>
          <a:endParaRPr lang="ru-RU"/>
        </a:p>
      </dgm:t>
    </dgm:pt>
    <dgm:pt modelId="{5A1A9A60-0997-4A8E-89A7-77C98309E754}" type="pres">
      <dgm:prSet presAssocID="{210C61B7-6BFC-41CB-9202-5F5C1E84B7E3}" presName="linComp" presStyleCnt="0"/>
      <dgm:spPr/>
      <dgm:t>
        <a:bodyPr/>
        <a:lstStyle/>
        <a:p>
          <a:endParaRPr lang="ru-RU"/>
        </a:p>
      </dgm:t>
    </dgm:pt>
    <dgm:pt modelId="{01EE9FC5-BD8E-4D23-839D-EE16BA93877D}" type="pres">
      <dgm:prSet presAssocID="{399AEC63-48EC-4F2A-993C-EF5B377703FD}" presName="compNode" presStyleCnt="0"/>
      <dgm:spPr/>
      <dgm:t>
        <a:bodyPr/>
        <a:lstStyle/>
        <a:p>
          <a:endParaRPr lang="ru-RU"/>
        </a:p>
      </dgm:t>
    </dgm:pt>
    <dgm:pt modelId="{29662495-9EB2-4E37-BC93-859F731D990B}" type="pres">
      <dgm:prSet presAssocID="{399AEC63-48EC-4F2A-993C-EF5B377703FD}" presName="bkgdShape" presStyleLbl="node1" presStyleIdx="0" presStyleCnt="3" custScaleX="90912"/>
      <dgm:spPr/>
      <dgm:t>
        <a:bodyPr/>
        <a:lstStyle/>
        <a:p>
          <a:endParaRPr lang="ru-RU"/>
        </a:p>
      </dgm:t>
    </dgm:pt>
    <dgm:pt modelId="{284BB133-7351-4833-95B5-453F9277C669}" type="pres">
      <dgm:prSet presAssocID="{399AEC63-48EC-4F2A-993C-EF5B377703F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A6DBD-A58D-4091-8280-053D2D04DC6F}" type="pres">
      <dgm:prSet presAssocID="{399AEC63-48EC-4F2A-993C-EF5B377703FD}" presName="invisiNode" presStyleLbl="node1" presStyleIdx="0" presStyleCnt="3"/>
      <dgm:spPr/>
      <dgm:t>
        <a:bodyPr/>
        <a:lstStyle/>
        <a:p>
          <a:endParaRPr lang="ru-RU"/>
        </a:p>
      </dgm:t>
    </dgm:pt>
    <dgm:pt modelId="{38F04FD8-56D0-48B3-BFE0-80BF379FB962}" type="pres">
      <dgm:prSet presAssocID="{399AEC63-48EC-4F2A-993C-EF5B377703FD}" presName="imagNode" presStyleLbl="fgImgPlace1" presStyleIdx="0" presStyleCnt="3" custScaleX="118201" custScaleY="118400" custLinFactNeighborX="2389" custLinFactNeighborY="1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69D9DF-5E81-4CE0-854C-DE6815231BA3}" type="pres">
      <dgm:prSet presAssocID="{C6E8ABB4-8258-468B-929B-3835297019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918FBE-3E1A-4B58-9929-2DF8DE629DBD}" type="pres">
      <dgm:prSet presAssocID="{5D1F0D11-38A4-4CB5-BA90-D8AD3C6FF24F}" presName="compNode" presStyleCnt="0"/>
      <dgm:spPr/>
      <dgm:t>
        <a:bodyPr/>
        <a:lstStyle/>
        <a:p>
          <a:endParaRPr lang="ru-RU"/>
        </a:p>
      </dgm:t>
    </dgm:pt>
    <dgm:pt modelId="{2924DFF0-D80E-413C-A4EB-3F1D25BD4534}" type="pres">
      <dgm:prSet presAssocID="{5D1F0D11-38A4-4CB5-BA90-D8AD3C6FF24F}" presName="bkgdShape" presStyleLbl="node1" presStyleIdx="1" presStyleCnt="3"/>
      <dgm:spPr/>
      <dgm:t>
        <a:bodyPr/>
        <a:lstStyle/>
        <a:p>
          <a:endParaRPr lang="ru-RU"/>
        </a:p>
      </dgm:t>
    </dgm:pt>
    <dgm:pt modelId="{74E8E025-AF70-463B-8D66-46D4B14DA901}" type="pres">
      <dgm:prSet presAssocID="{5D1F0D11-38A4-4CB5-BA90-D8AD3C6FF24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F690-413E-4AA7-B56E-1844FA18142A}" type="pres">
      <dgm:prSet presAssocID="{5D1F0D11-38A4-4CB5-BA90-D8AD3C6FF24F}" presName="invisiNode" presStyleLbl="node1" presStyleIdx="1" presStyleCnt="3"/>
      <dgm:spPr/>
      <dgm:t>
        <a:bodyPr/>
        <a:lstStyle/>
        <a:p>
          <a:endParaRPr lang="ru-RU"/>
        </a:p>
      </dgm:t>
    </dgm:pt>
    <dgm:pt modelId="{9327AF76-9530-4CF5-9488-54755C97D064}" type="pres">
      <dgm:prSet presAssocID="{5D1F0D11-38A4-4CB5-BA90-D8AD3C6FF24F}" presName="imagNode" presStyleLbl="fgImgPlace1" presStyleIdx="1" presStyleCnt="3" custScaleX="129249" custScaleY="1278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622886-D7F8-4F0B-A2BA-54F331FA8525}" type="pres">
      <dgm:prSet presAssocID="{5B073E04-C9ED-49E8-908C-0559C05107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9DA8C4-AF9E-48FB-968A-AD365B793940}" type="pres">
      <dgm:prSet presAssocID="{72FBE01B-50C0-4846-852E-B2A820B90077}" presName="compNode" presStyleCnt="0"/>
      <dgm:spPr/>
      <dgm:t>
        <a:bodyPr/>
        <a:lstStyle/>
        <a:p>
          <a:endParaRPr lang="ru-RU"/>
        </a:p>
      </dgm:t>
    </dgm:pt>
    <dgm:pt modelId="{68686786-DC55-42BF-A443-A6EDA0A38C61}" type="pres">
      <dgm:prSet presAssocID="{72FBE01B-50C0-4846-852E-B2A820B90077}" presName="bkgdShape" presStyleLbl="node1" presStyleIdx="2" presStyleCnt="3"/>
      <dgm:spPr/>
      <dgm:t>
        <a:bodyPr/>
        <a:lstStyle/>
        <a:p>
          <a:endParaRPr lang="ru-RU"/>
        </a:p>
      </dgm:t>
    </dgm:pt>
    <dgm:pt modelId="{D9C5A1C8-7FD5-49BE-9E1A-1AECDACEAACA}" type="pres">
      <dgm:prSet presAssocID="{72FBE01B-50C0-4846-852E-B2A820B9007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6E2C-A8FF-4CE5-8BB0-13D0CA7B1B96}" type="pres">
      <dgm:prSet presAssocID="{72FBE01B-50C0-4846-852E-B2A820B90077}" presName="invisiNode" presStyleLbl="node1" presStyleIdx="2" presStyleCnt="3"/>
      <dgm:spPr/>
      <dgm:t>
        <a:bodyPr/>
        <a:lstStyle/>
        <a:p>
          <a:endParaRPr lang="ru-RU"/>
        </a:p>
      </dgm:t>
    </dgm:pt>
    <dgm:pt modelId="{87E26E7B-C860-46CD-B3BB-9FFA9FD3F816}" type="pres">
      <dgm:prSet presAssocID="{72FBE01B-50C0-4846-852E-B2A820B90077}" presName="imagNode" presStyleLbl="fgImgPlace1" presStyleIdx="2" presStyleCnt="3" custScaleX="126874" custScaleY="11783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A6A10A1-0B71-4A41-A79C-004F7A2E9019}" type="presOf" srcId="{5D1F0D11-38A4-4CB5-BA90-D8AD3C6FF24F}" destId="{2924DFF0-D80E-413C-A4EB-3F1D25BD4534}" srcOrd="0" destOrd="0" presId="urn:microsoft.com/office/officeart/2005/8/layout/hList7"/>
    <dgm:cxn modelId="{F68D6439-E94F-4EB6-9507-6A043F8B2AD5}" type="presOf" srcId="{399AEC63-48EC-4F2A-993C-EF5B377703FD}" destId="{284BB133-7351-4833-95B5-453F9277C669}" srcOrd="1" destOrd="0" presId="urn:microsoft.com/office/officeart/2005/8/layout/hList7"/>
    <dgm:cxn modelId="{1CAD71C9-9E44-47B8-8E3B-5B0E030E2459}" type="presOf" srcId="{C6E8ABB4-8258-468B-929B-3835297019A0}" destId="{AC69D9DF-5E81-4CE0-854C-DE6815231BA3}" srcOrd="0" destOrd="0" presId="urn:microsoft.com/office/officeart/2005/8/layout/hList7"/>
    <dgm:cxn modelId="{7018065F-C1A3-42D2-8D90-00A42007FFAB}" srcId="{210C61B7-6BFC-41CB-9202-5F5C1E84B7E3}" destId="{5D1F0D11-38A4-4CB5-BA90-D8AD3C6FF24F}" srcOrd="1" destOrd="0" parTransId="{9E485D51-6833-4244-AB31-707C94119B15}" sibTransId="{5B073E04-C9ED-49E8-908C-0559C05107F0}"/>
    <dgm:cxn modelId="{584B549D-807C-4ACF-88D2-B3DD21736243}" type="presOf" srcId="{72FBE01B-50C0-4846-852E-B2A820B90077}" destId="{D9C5A1C8-7FD5-49BE-9E1A-1AECDACEAACA}" srcOrd="1" destOrd="0" presId="urn:microsoft.com/office/officeart/2005/8/layout/hList7"/>
    <dgm:cxn modelId="{6915A41B-82F5-4BF2-8D6A-143AB7729228}" type="presOf" srcId="{399AEC63-48EC-4F2A-993C-EF5B377703FD}" destId="{29662495-9EB2-4E37-BC93-859F731D990B}" srcOrd="0" destOrd="0" presId="urn:microsoft.com/office/officeart/2005/8/layout/hList7"/>
    <dgm:cxn modelId="{9B9DEC1B-8EF8-48E8-8C24-C6722CB1A6B4}" type="presOf" srcId="{210C61B7-6BFC-41CB-9202-5F5C1E84B7E3}" destId="{53645F68-7D02-4481-B0BC-249601071B79}" srcOrd="0" destOrd="0" presId="urn:microsoft.com/office/officeart/2005/8/layout/hList7"/>
    <dgm:cxn modelId="{CE417813-B32D-49A7-8974-A3A4AE3CE42A}" type="presOf" srcId="{72FBE01B-50C0-4846-852E-B2A820B90077}" destId="{68686786-DC55-42BF-A443-A6EDA0A38C61}" srcOrd="0" destOrd="0" presId="urn:microsoft.com/office/officeart/2005/8/layout/hList7"/>
    <dgm:cxn modelId="{B183881E-77C8-4088-BC02-839D4130226E}" type="presOf" srcId="{5B073E04-C9ED-49E8-908C-0559C05107F0}" destId="{CB622886-D7F8-4F0B-A2BA-54F331FA8525}" srcOrd="0" destOrd="0" presId="urn:microsoft.com/office/officeart/2005/8/layout/hList7"/>
    <dgm:cxn modelId="{65CC6431-588A-4BEB-941A-E578E9819ECD}" srcId="{210C61B7-6BFC-41CB-9202-5F5C1E84B7E3}" destId="{72FBE01B-50C0-4846-852E-B2A820B90077}" srcOrd="2" destOrd="0" parTransId="{F9DF8593-0D75-45A6-85CC-3240CFDC914C}" sibTransId="{BA851693-6A0C-425F-BC9D-3E3A96DE8F21}"/>
    <dgm:cxn modelId="{363A34CE-2411-4D0D-95B0-01C9971995F9}" srcId="{210C61B7-6BFC-41CB-9202-5F5C1E84B7E3}" destId="{399AEC63-48EC-4F2A-993C-EF5B377703FD}" srcOrd="0" destOrd="0" parTransId="{7D3CE7DD-FC51-4FD7-99A3-987918CA9EBF}" sibTransId="{C6E8ABB4-8258-468B-929B-3835297019A0}"/>
    <dgm:cxn modelId="{2BA4E281-57A2-413C-A11C-3F3FDEADF1C4}" type="presOf" srcId="{5D1F0D11-38A4-4CB5-BA90-D8AD3C6FF24F}" destId="{74E8E025-AF70-463B-8D66-46D4B14DA901}" srcOrd="1" destOrd="0" presId="urn:microsoft.com/office/officeart/2005/8/layout/hList7"/>
    <dgm:cxn modelId="{9F1A1684-E2DB-4B1E-B48A-101142667C35}" type="presParOf" srcId="{53645F68-7D02-4481-B0BC-249601071B79}" destId="{A7187DC3-F724-4CD1-9B97-36B89C8C91C9}" srcOrd="0" destOrd="0" presId="urn:microsoft.com/office/officeart/2005/8/layout/hList7"/>
    <dgm:cxn modelId="{0B26C158-F6C5-4EC5-A68E-034F2A5CCB9E}" type="presParOf" srcId="{53645F68-7D02-4481-B0BC-249601071B79}" destId="{5A1A9A60-0997-4A8E-89A7-77C98309E754}" srcOrd="1" destOrd="0" presId="urn:microsoft.com/office/officeart/2005/8/layout/hList7"/>
    <dgm:cxn modelId="{587A9765-4F82-42BF-AAC8-678C4FF0BEA6}" type="presParOf" srcId="{5A1A9A60-0997-4A8E-89A7-77C98309E754}" destId="{01EE9FC5-BD8E-4D23-839D-EE16BA93877D}" srcOrd="0" destOrd="0" presId="urn:microsoft.com/office/officeart/2005/8/layout/hList7"/>
    <dgm:cxn modelId="{A6159AE7-ABEE-4299-B3E0-56D085731A25}" type="presParOf" srcId="{01EE9FC5-BD8E-4D23-839D-EE16BA93877D}" destId="{29662495-9EB2-4E37-BC93-859F731D990B}" srcOrd="0" destOrd="0" presId="urn:microsoft.com/office/officeart/2005/8/layout/hList7"/>
    <dgm:cxn modelId="{BF1078A7-6C84-4C00-ACAB-1DFFD64F846A}" type="presParOf" srcId="{01EE9FC5-BD8E-4D23-839D-EE16BA93877D}" destId="{284BB133-7351-4833-95B5-453F9277C669}" srcOrd="1" destOrd="0" presId="urn:microsoft.com/office/officeart/2005/8/layout/hList7"/>
    <dgm:cxn modelId="{A55821D3-64CF-4C4D-9EB5-1A5199A3BF00}" type="presParOf" srcId="{01EE9FC5-BD8E-4D23-839D-EE16BA93877D}" destId="{76AA6DBD-A58D-4091-8280-053D2D04DC6F}" srcOrd="2" destOrd="0" presId="urn:microsoft.com/office/officeart/2005/8/layout/hList7"/>
    <dgm:cxn modelId="{5A759131-7BA1-43F9-9309-9B0131A53BD9}" type="presParOf" srcId="{01EE9FC5-BD8E-4D23-839D-EE16BA93877D}" destId="{38F04FD8-56D0-48B3-BFE0-80BF379FB962}" srcOrd="3" destOrd="0" presId="urn:microsoft.com/office/officeart/2005/8/layout/hList7"/>
    <dgm:cxn modelId="{46DE80E0-8326-4DF4-9418-C2D694CBB9C8}" type="presParOf" srcId="{5A1A9A60-0997-4A8E-89A7-77C98309E754}" destId="{AC69D9DF-5E81-4CE0-854C-DE6815231BA3}" srcOrd="1" destOrd="0" presId="urn:microsoft.com/office/officeart/2005/8/layout/hList7"/>
    <dgm:cxn modelId="{772675DD-0CA1-4DD7-A80A-D83C5C392F01}" type="presParOf" srcId="{5A1A9A60-0997-4A8E-89A7-77C98309E754}" destId="{F9918FBE-3E1A-4B58-9929-2DF8DE629DBD}" srcOrd="2" destOrd="0" presId="urn:microsoft.com/office/officeart/2005/8/layout/hList7"/>
    <dgm:cxn modelId="{E63CEA33-698F-4B7F-ABA2-18419B991891}" type="presParOf" srcId="{F9918FBE-3E1A-4B58-9929-2DF8DE629DBD}" destId="{2924DFF0-D80E-413C-A4EB-3F1D25BD4534}" srcOrd="0" destOrd="0" presId="urn:microsoft.com/office/officeart/2005/8/layout/hList7"/>
    <dgm:cxn modelId="{31B60CA0-C44B-429A-807A-522FA443D03E}" type="presParOf" srcId="{F9918FBE-3E1A-4B58-9929-2DF8DE629DBD}" destId="{74E8E025-AF70-463B-8D66-46D4B14DA901}" srcOrd="1" destOrd="0" presId="urn:microsoft.com/office/officeart/2005/8/layout/hList7"/>
    <dgm:cxn modelId="{7482B013-F3D5-4F65-8CD6-AFAAD80B82DB}" type="presParOf" srcId="{F9918FBE-3E1A-4B58-9929-2DF8DE629DBD}" destId="{2F7DF690-413E-4AA7-B56E-1844FA18142A}" srcOrd="2" destOrd="0" presId="urn:microsoft.com/office/officeart/2005/8/layout/hList7"/>
    <dgm:cxn modelId="{BA20F2EE-CC1B-4127-9EE8-0CE6DB0A192C}" type="presParOf" srcId="{F9918FBE-3E1A-4B58-9929-2DF8DE629DBD}" destId="{9327AF76-9530-4CF5-9488-54755C97D064}" srcOrd="3" destOrd="0" presId="urn:microsoft.com/office/officeart/2005/8/layout/hList7"/>
    <dgm:cxn modelId="{6ACA6306-A343-4E87-96A3-FAD3CB0E0044}" type="presParOf" srcId="{5A1A9A60-0997-4A8E-89A7-77C98309E754}" destId="{CB622886-D7F8-4F0B-A2BA-54F331FA8525}" srcOrd="3" destOrd="0" presId="urn:microsoft.com/office/officeart/2005/8/layout/hList7"/>
    <dgm:cxn modelId="{15BC0B95-90E1-4831-A97F-F17E3E5C2DF1}" type="presParOf" srcId="{5A1A9A60-0997-4A8E-89A7-77C98309E754}" destId="{B39DA8C4-AF9E-48FB-968A-AD365B793940}" srcOrd="4" destOrd="0" presId="urn:microsoft.com/office/officeart/2005/8/layout/hList7"/>
    <dgm:cxn modelId="{BA26ED6C-1A0E-45CC-8C87-6139FAB20F1D}" type="presParOf" srcId="{B39DA8C4-AF9E-48FB-968A-AD365B793940}" destId="{68686786-DC55-42BF-A443-A6EDA0A38C61}" srcOrd="0" destOrd="0" presId="urn:microsoft.com/office/officeart/2005/8/layout/hList7"/>
    <dgm:cxn modelId="{19186952-4B6D-4FE6-96AC-8405AAE7FFC3}" type="presParOf" srcId="{B39DA8C4-AF9E-48FB-968A-AD365B793940}" destId="{D9C5A1C8-7FD5-49BE-9E1A-1AECDACEAACA}" srcOrd="1" destOrd="0" presId="urn:microsoft.com/office/officeart/2005/8/layout/hList7"/>
    <dgm:cxn modelId="{870FEC28-EC8E-4E0A-9CBC-A7940513C692}" type="presParOf" srcId="{B39DA8C4-AF9E-48FB-968A-AD365B793940}" destId="{C7FE6E2C-A8FF-4CE5-8BB0-13D0CA7B1B96}" srcOrd="2" destOrd="0" presId="urn:microsoft.com/office/officeart/2005/8/layout/hList7"/>
    <dgm:cxn modelId="{2A499B5B-693B-4401-8659-CB77FC3A076C}" type="presParOf" srcId="{B39DA8C4-AF9E-48FB-968A-AD365B793940}" destId="{87E26E7B-C860-46CD-B3BB-9FFA9FD3F8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572C5-8337-4078-A24F-27FCAC570B2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5B6662-857C-4AAF-93E6-41A2797C979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Измерение и оценка качества инновации</a:t>
          </a:r>
          <a:endParaRPr lang="ru-RU" dirty="0">
            <a:solidFill>
              <a:schemeClr val="tx1"/>
            </a:solidFill>
          </a:endParaRPr>
        </a:p>
      </dgm:t>
    </dgm:pt>
    <dgm:pt modelId="{FF02D86A-1B6D-400D-B41A-48ECFE09C5A3}" type="parTrans" cxnId="{7BD60408-20F8-48AC-86CC-CDD9ABE1FC77}">
      <dgm:prSet/>
      <dgm:spPr/>
      <dgm:t>
        <a:bodyPr/>
        <a:lstStyle/>
        <a:p>
          <a:endParaRPr lang="ru-RU"/>
        </a:p>
      </dgm:t>
    </dgm:pt>
    <dgm:pt modelId="{67893DBB-48FC-46D5-87F6-5206A3E32428}" type="sibTrans" cxnId="{7BD60408-20F8-48AC-86CC-CDD9ABE1FC77}">
      <dgm:prSet/>
      <dgm:spPr/>
      <dgm:t>
        <a:bodyPr/>
        <a:lstStyle/>
        <a:p>
          <a:endParaRPr lang="ru-RU"/>
        </a:p>
      </dgm:t>
    </dgm:pt>
    <dgm:pt modelId="{55A10A0E-2E86-4637-8245-DCC5F96DAD0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000" dirty="0">
            <a:solidFill>
              <a:schemeClr val="tx1"/>
            </a:solidFill>
          </a:endParaRPr>
        </a:p>
      </dgm:t>
    </dgm:pt>
    <dgm:pt modelId="{8BA769A9-ACE5-4E4D-8C57-B1D288A92F4D}" type="sibTrans" cxnId="{2AAE14E1-94A3-4EF8-BC9B-9631B8F4A528}">
      <dgm:prSet/>
      <dgm:spPr/>
      <dgm:t>
        <a:bodyPr/>
        <a:lstStyle/>
        <a:p>
          <a:endParaRPr lang="ru-RU"/>
        </a:p>
      </dgm:t>
    </dgm:pt>
    <dgm:pt modelId="{6723BDA8-79B6-410B-A812-811E819F7099}" type="parTrans" cxnId="{2AAE14E1-94A3-4EF8-BC9B-9631B8F4A528}">
      <dgm:prSet/>
      <dgm:spPr/>
      <dgm:t>
        <a:bodyPr/>
        <a:lstStyle/>
        <a:p>
          <a:endParaRPr lang="ru-RU"/>
        </a:p>
      </dgm:t>
    </dgm:pt>
    <dgm:pt modelId="{7EB727C7-9808-4530-9FED-23FF4DF4CE1D}">
      <dgm:prSet custScaleX="260458" custScaleY="138901" custRadScaleRad="122582" custRadScaleInc="15633"/>
      <dgm:spPr/>
      <dgm:t>
        <a:bodyPr/>
        <a:lstStyle/>
        <a:p>
          <a:endParaRPr lang="ru-RU"/>
        </a:p>
      </dgm:t>
    </dgm:pt>
    <dgm:pt modelId="{05CED4C0-9413-45EE-924D-13F532678AA0}" type="parTrans" cxnId="{C23D8304-DFF6-420F-A608-FC2D424EE606}">
      <dgm:prSet/>
      <dgm:spPr/>
      <dgm:t>
        <a:bodyPr/>
        <a:lstStyle/>
        <a:p>
          <a:endParaRPr lang="ru-RU"/>
        </a:p>
      </dgm:t>
    </dgm:pt>
    <dgm:pt modelId="{88A7648D-D693-4A34-B723-2BDD6FF64475}" type="sibTrans" cxnId="{C23D8304-DFF6-420F-A608-FC2D424EE606}">
      <dgm:prSet/>
      <dgm:spPr/>
      <dgm:t>
        <a:bodyPr/>
        <a:lstStyle/>
        <a:p>
          <a:endParaRPr lang="ru-RU"/>
        </a:p>
      </dgm:t>
    </dgm:pt>
    <dgm:pt modelId="{6753EF47-3AEB-4686-9799-67C7201704D6}" type="pres">
      <dgm:prSet presAssocID="{6C2572C5-8337-4078-A24F-27FCAC570B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365B11-B15E-4699-8D33-6BF4AD6376BA}" type="pres">
      <dgm:prSet presAssocID="{C65B6662-857C-4AAF-93E6-41A2797C979C}" presName="singleCycle" presStyleCnt="0"/>
      <dgm:spPr/>
    </dgm:pt>
    <dgm:pt modelId="{9CB726C4-59EB-4F20-9CA2-FCA11D9FB835}" type="pres">
      <dgm:prSet presAssocID="{C65B6662-857C-4AAF-93E6-41A2797C979C}" presName="singleCenter" presStyleLbl="node1" presStyleIdx="0" presStyleCnt="2" custScaleX="76389" custScaleY="57598" custLinFactNeighborX="29865" custLinFactNeighborY="77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2A600C5-363F-45DB-954D-A7C82E7058FA}" type="pres">
      <dgm:prSet presAssocID="{6723BDA8-79B6-410B-A812-811E819F7099}" presName="Name56" presStyleLbl="parChTrans1D2" presStyleIdx="0" presStyleCnt="1"/>
      <dgm:spPr/>
      <dgm:t>
        <a:bodyPr/>
        <a:lstStyle/>
        <a:p>
          <a:endParaRPr lang="ru-RU"/>
        </a:p>
      </dgm:t>
    </dgm:pt>
    <dgm:pt modelId="{6E0352DE-7EE4-447C-BE2A-3C4A4165B9EF}" type="pres">
      <dgm:prSet presAssocID="{55A10A0E-2E86-4637-8245-DCC5F96DAD08}" presName="text0" presStyleLbl="node1" presStyleIdx="1" presStyleCnt="2" custScaleX="161234" custScaleY="102860" custRadScaleRad="85586" custRadScaleInc="-26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60408-20F8-48AC-86CC-CDD9ABE1FC77}" srcId="{6C2572C5-8337-4078-A24F-27FCAC570B2A}" destId="{C65B6662-857C-4AAF-93E6-41A2797C979C}" srcOrd="0" destOrd="0" parTransId="{FF02D86A-1B6D-400D-B41A-48ECFE09C5A3}" sibTransId="{67893DBB-48FC-46D5-87F6-5206A3E32428}"/>
    <dgm:cxn modelId="{89D6DDC7-78A0-437B-B75B-2E92D33FA04F}" type="presOf" srcId="{C65B6662-857C-4AAF-93E6-41A2797C979C}" destId="{9CB726C4-59EB-4F20-9CA2-FCA11D9FB835}" srcOrd="0" destOrd="0" presId="urn:microsoft.com/office/officeart/2008/layout/RadialCluster"/>
    <dgm:cxn modelId="{BF19A38D-8322-44AC-9CA5-2FB7AB1F128B}" type="presOf" srcId="{6723BDA8-79B6-410B-A812-811E819F7099}" destId="{32A600C5-363F-45DB-954D-A7C82E7058FA}" srcOrd="0" destOrd="0" presId="urn:microsoft.com/office/officeart/2008/layout/RadialCluster"/>
    <dgm:cxn modelId="{2F9B197B-B136-40D7-B177-C442B5FCF6B7}" type="presOf" srcId="{55A10A0E-2E86-4637-8245-DCC5F96DAD08}" destId="{6E0352DE-7EE4-447C-BE2A-3C4A4165B9EF}" srcOrd="0" destOrd="0" presId="urn:microsoft.com/office/officeart/2008/layout/RadialCluster"/>
    <dgm:cxn modelId="{2AAE14E1-94A3-4EF8-BC9B-9631B8F4A528}" srcId="{C65B6662-857C-4AAF-93E6-41A2797C979C}" destId="{55A10A0E-2E86-4637-8245-DCC5F96DAD08}" srcOrd="0" destOrd="0" parTransId="{6723BDA8-79B6-410B-A812-811E819F7099}" sibTransId="{8BA769A9-ACE5-4E4D-8C57-B1D288A92F4D}"/>
    <dgm:cxn modelId="{C23D8304-DFF6-420F-A608-FC2D424EE606}" srcId="{6C2572C5-8337-4078-A24F-27FCAC570B2A}" destId="{7EB727C7-9808-4530-9FED-23FF4DF4CE1D}" srcOrd="1" destOrd="0" parTransId="{05CED4C0-9413-45EE-924D-13F532678AA0}" sibTransId="{88A7648D-D693-4A34-B723-2BDD6FF64475}"/>
    <dgm:cxn modelId="{AFC27941-D359-45C5-A3E5-8BEDEE073E40}" type="presOf" srcId="{6C2572C5-8337-4078-A24F-27FCAC570B2A}" destId="{6753EF47-3AEB-4686-9799-67C7201704D6}" srcOrd="0" destOrd="0" presId="urn:microsoft.com/office/officeart/2008/layout/RadialCluster"/>
    <dgm:cxn modelId="{02A9980D-88FF-4A6A-B4E0-9F4D5CF23AF6}" type="presParOf" srcId="{6753EF47-3AEB-4686-9799-67C7201704D6}" destId="{B2365B11-B15E-4699-8D33-6BF4AD6376BA}" srcOrd="0" destOrd="0" presId="urn:microsoft.com/office/officeart/2008/layout/RadialCluster"/>
    <dgm:cxn modelId="{78E89473-AFC2-4E50-AC8A-C75596293A5B}" type="presParOf" srcId="{B2365B11-B15E-4699-8D33-6BF4AD6376BA}" destId="{9CB726C4-59EB-4F20-9CA2-FCA11D9FB835}" srcOrd="0" destOrd="0" presId="urn:microsoft.com/office/officeart/2008/layout/RadialCluster"/>
    <dgm:cxn modelId="{823647F5-F6F1-4448-9083-FEA333FFB99E}" type="presParOf" srcId="{B2365B11-B15E-4699-8D33-6BF4AD6376BA}" destId="{32A600C5-363F-45DB-954D-A7C82E7058FA}" srcOrd="1" destOrd="0" presId="urn:microsoft.com/office/officeart/2008/layout/RadialCluster"/>
    <dgm:cxn modelId="{FB99FF9B-95D4-47CE-8A14-469FB8C6772B}" type="presParOf" srcId="{B2365B11-B15E-4699-8D33-6BF4AD6376BA}" destId="{6E0352DE-7EE4-447C-BE2A-3C4A4165B9EF}" srcOrd="2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34D0CB-E674-4205-903B-13D1204FB1F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61077E-34E4-4573-B58B-81043C04638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Выступление на краевом семинаре «Современные подходы к организации и осуществлению профессиональной ориентации и ПТО лиц с ОВЗ в общеобразовательной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организации» 30.01.2020г.</a:t>
          </a:r>
          <a:endParaRPr lang="ru-RU" sz="1400" dirty="0"/>
        </a:p>
      </dgm:t>
    </dgm:pt>
    <dgm:pt modelId="{00DF4536-15D7-49D9-8B87-67E6E62FB101}" type="parTrans" cxnId="{E092B63F-9FC7-49B3-B810-CC91DE5CB9C2}">
      <dgm:prSet/>
      <dgm:spPr/>
      <dgm:t>
        <a:bodyPr/>
        <a:lstStyle/>
        <a:p>
          <a:endParaRPr lang="ru-RU"/>
        </a:p>
      </dgm:t>
    </dgm:pt>
    <dgm:pt modelId="{C0E65FEB-DEE9-4C76-A635-AB31C06389E7}" type="sibTrans" cxnId="{E092B63F-9FC7-49B3-B810-CC91DE5CB9C2}">
      <dgm:prSet/>
      <dgm:spPr/>
      <dgm:t>
        <a:bodyPr/>
        <a:lstStyle/>
        <a:p>
          <a:endParaRPr lang="ru-RU"/>
        </a:p>
      </dgm:t>
    </dgm:pt>
    <dgm:pt modelId="{65B138D9-A604-45C7-A9BE-5CEB365A6F6C}" type="pres">
      <dgm:prSet presAssocID="{C034D0CB-E674-4205-903B-13D1204FB1F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0D4E83E-C1C5-4C9D-83E4-2D2245727853}" type="pres">
      <dgm:prSet presAssocID="{DD61077E-34E4-4573-B58B-81043C046382}" presName="composite" presStyleCnt="0">
        <dgm:presLayoutVars>
          <dgm:chMax/>
          <dgm:chPref/>
        </dgm:presLayoutVars>
      </dgm:prSet>
      <dgm:spPr/>
    </dgm:pt>
    <dgm:pt modelId="{2EBA0F0A-1916-4CDD-AC6B-4697AD0E853B}" type="pres">
      <dgm:prSet presAssocID="{DD61077E-34E4-4573-B58B-81043C046382}" presName="Image" presStyleLbl="bgImgPlace1" presStyleIdx="0" presStyleCnt="1" custLinFactNeighborX="-30300" custLinFactNeighborY="-5098"/>
      <dgm:spPr/>
      <dgm:t>
        <a:bodyPr/>
        <a:lstStyle/>
        <a:p>
          <a:endParaRPr lang="ru-RU"/>
        </a:p>
      </dgm:t>
    </dgm:pt>
    <dgm:pt modelId="{4D7EF7BC-6F10-444F-A36D-A45C7CFB00E7}" type="pres">
      <dgm:prSet presAssocID="{DD61077E-34E4-4573-B58B-81043C046382}" presName="ParentText" presStyleLbl="revTx" presStyleIdx="0" presStyleCnt="1" custScaleX="79019" custScaleY="76079" custLinFactX="-13099" custLinFactNeighborX="-100000" custLinFactNeighborY="-97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EB00A-D981-4B5F-B232-E1070963AAA1}" type="pres">
      <dgm:prSet presAssocID="{DD61077E-34E4-4573-B58B-81043C046382}" presName="tlFrame" presStyleLbl="node1" presStyleIdx="0" presStyleCnt="4" custScaleX="74623" custScaleY="68238" custLinFactX="-170448" custLinFactNeighborX="-200000" custLinFactNeighborY="14417"/>
      <dgm:spPr/>
    </dgm:pt>
    <dgm:pt modelId="{04EC263C-15F8-485C-A894-2DE1D1D674F4}" type="pres">
      <dgm:prSet presAssocID="{DD61077E-34E4-4573-B58B-81043C046382}" presName="trFrame" presStyleLbl="node1" presStyleIdx="1" presStyleCnt="4" custScaleX="64750" custScaleY="81179" custLinFactX="-200000" custLinFactNeighborX="-297795" custLinFactNeighborY="12938"/>
      <dgm:spPr/>
    </dgm:pt>
    <dgm:pt modelId="{319FDB9B-765C-4109-9F0C-6D55C26FE76B}" type="pres">
      <dgm:prSet presAssocID="{DD61077E-34E4-4573-B58B-81043C046382}" presName="blFrame" presStyleLbl="node1" presStyleIdx="2" presStyleCnt="4" custScaleX="68133" custScaleY="75296" custLinFactX="-166883" custLinFactNeighborX="-200000" custLinFactNeighborY="-77487"/>
      <dgm:spPr/>
    </dgm:pt>
    <dgm:pt modelId="{994E7581-0174-49C8-AD21-4AFE4818326E}" type="pres">
      <dgm:prSet presAssocID="{DD61077E-34E4-4573-B58B-81043C046382}" presName="brFrame" presStyleLbl="node1" presStyleIdx="3" presStyleCnt="4" custScaleX="67051" custScaleY="81179" custLinFactX="-200000" custLinFactNeighborX="-296644" custLinFactNeighborY="-74545"/>
      <dgm:spPr/>
    </dgm:pt>
  </dgm:ptLst>
  <dgm:cxnLst>
    <dgm:cxn modelId="{E092B63F-9FC7-49B3-B810-CC91DE5CB9C2}" srcId="{C034D0CB-E674-4205-903B-13D1204FB1F5}" destId="{DD61077E-34E4-4573-B58B-81043C046382}" srcOrd="0" destOrd="0" parTransId="{00DF4536-15D7-49D9-8B87-67E6E62FB101}" sibTransId="{C0E65FEB-DEE9-4C76-A635-AB31C06389E7}"/>
    <dgm:cxn modelId="{9723A2C5-5C4E-4058-95A1-96F72847BDCA}" type="presOf" srcId="{C034D0CB-E674-4205-903B-13D1204FB1F5}" destId="{65B138D9-A604-45C7-A9BE-5CEB365A6F6C}" srcOrd="0" destOrd="0" presId="urn:microsoft.com/office/officeart/2009/3/layout/FramedTextPicture"/>
    <dgm:cxn modelId="{574EE36F-50C0-4DF8-991B-ACC78EB70359}" type="presOf" srcId="{DD61077E-34E4-4573-B58B-81043C046382}" destId="{4D7EF7BC-6F10-444F-A36D-A45C7CFB00E7}" srcOrd="0" destOrd="0" presId="urn:microsoft.com/office/officeart/2009/3/layout/FramedTextPicture"/>
    <dgm:cxn modelId="{B1A165E5-E783-43BD-B505-0433AE4305D0}" type="presParOf" srcId="{65B138D9-A604-45C7-A9BE-5CEB365A6F6C}" destId="{50D4E83E-C1C5-4C9D-83E4-2D2245727853}" srcOrd="0" destOrd="0" presId="urn:microsoft.com/office/officeart/2009/3/layout/FramedTextPicture"/>
    <dgm:cxn modelId="{F9EE84B6-0FEE-4B05-B32B-0DC750E5B76A}" type="presParOf" srcId="{50D4E83E-C1C5-4C9D-83E4-2D2245727853}" destId="{2EBA0F0A-1916-4CDD-AC6B-4697AD0E853B}" srcOrd="0" destOrd="0" presId="urn:microsoft.com/office/officeart/2009/3/layout/FramedTextPicture"/>
    <dgm:cxn modelId="{7D574EB0-1FD8-492B-8D14-28EDA448B6FF}" type="presParOf" srcId="{50D4E83E-C1C5-4C9D-83E4-2D2245727853}" destId="{4D7EF7BC-6F10-444F-A36D-A45C7CFB00E7}" srcOrd="1" destOrd="0" presId="urn:microsoft.com/office/officeart/2009/3/layout/FramedTextPicture"/>
    <dgm:cxn modelId="{B0687B4F-3C18-4BF4-9F3A-69979757A2A1}" type="presParOf" srcId="{50D4E83E-C1C5-4C9D-83E4-2D2245727853}" destId="{981EB00A-D981-4B5F-B232-E1070963AAA1}" srcOrd="2" destOrd="0" presId="urn:microsoft.com/office/officeart/2009/3/layout/FramedTextPicture"/>
    <dgm:cxn modelId="{1D7FE9AE-0FF9-4089-A316-1CAB7BE8E035}" type="presParOf" srcId="{50D4E83E-C1C5-4C9D-83E4-2D2245727853}" destId="{04EC263C-15F8-485C-A894-2DE1D1D674F4}" srcOrd="3" destOrd="0" presId="urn:microsoft.com/office/officeart/2009/3/layout/FramedTextPicture"/>
    <dgm:cxn modelId="{716F942E-EFC1-47CB-9EB8-5782DB71066C}" type="presParOf" srcId="{50D4E83E-C1C5-4C9D-83E4-2D2245727853}" destId="{319FDB9B-765C-4109-9F0C-6D55C26FE76B}" srcOrd="4" destOrd="0" presId="urn:microsoft.com/office/officeart/2009/3/layout/FramedTextPicture"/>
    <dgm:cxn modelId="{B029EE92-29F7-4004-8BA4-C77E309AFEEF}" type="presParOf" srcId="{50D4E83E-C1C5-4C9D-83E4-2D2245727853}" destId="{994E7581-0174-49C8-AD21-4AFE4818326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8E5338-E59D-4D8E-B62B-CBEBA81FDBD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5BCE0-3FD7-4206-B64A-C4E7BCCC73BA}">
      <dgm:prSet phldrT="[Текст]" custT="1"/>
      <dgm:spPr/>
      <dgm:t>
        <a:bodyPr/>
        <a:lstStyle/>
        <a:p>
          <a:r>
            <a:rPr lang="ru-RU" sz="1400" dirty="0" smtClean="0"/>
            <a:t>Выступление на </a:t>
          </a:r>
          <a:r>
            <a:rPr lang="ru-RU" sz="1400" dirty="0" smtClean="0"/>
            <a:t>муниципальном семинаре </a:t>
          </a:r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«Организация трудового обучения и профессиональной ориентировки обучающихся с интеллектуальными нарушениями» февраль</a:t>
          </a:r>
          <a:r>
            <a:rPr lang="ru-RU" sz="1400" dirty="0" smtClean="0"/>
            <a:t> </a:t>
          </a:r>
          <a:r>
            <a:rPr lang="ru-RU" sz="1400" dirty="0" smtClean="0"/>
            <a:t>2019 г. </a:t>
          </a:r>
          <a:endParaRPr lang="ru-RU" sz="1400" dirty="0"/>
        </a:p>
      </dgm:t>
    </dgm:pt>
    <dgm:pt modelId="{D4D66325-0910-465C-B415-1910DF3F2AA8}" type="parTrans" cxnId="{7D57D4FA-C8EA-4D7F-AF43-CA70049CBA97}">
      <dgm:prSet/>
      <dgm:spPr/>
      <dgm:t>
        <a:bodyPr/>
        <a:lstStyle/>
        <a:p>
          <a:endParaRPr lang="ru-RU"/>
        </a:p>
      </dgm:t>
    </dgm:pt>
    <dgm:pt modelId="{A516905E-99CF-4FA9-8849-23ED9534BDD0}" type="sibTrans" cxnId="{7D57D4FA-C8EA-4D7F-AF43-CA70049CBA97}">
      <dgm:prSet/>
      <dgm:spPr/>
      <dgm:t>
        <a:bodyPr/>
        <a:lstStyle/>
        <a:p>
          <a:endParaRPr lang="ru-RU"/>
        </a:p>
      </dgm:t>
    </dgm:pt>
    <dgm:pt modelId="{7CD4D804-1BF6-45AC-87A4-344D1AF20506}" type="pres">
      <dgm:prSet presAssocID="{258E5338-E59D-4D8E-B62B-CBEBA81FDB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EB9750C-FFF0-426F-AAF5-5C2252BF7D33}" type="pres">
      <dgm:prSet presAssocID="{2335BCE0-3FD7-4206-B64A-C4E7BCCC73BA}" presName="composite" presStyleCnt="0">
        <dgm:presLayoutVars>
          <dgm:chMax/>
          <dgm:chPref/>
        </dgm:presLayoutVars>
      </dgm:prSet>
      <dgm:spPr/>
    </dgm:pt>
    <dgm:pt modelId="{F6FBBBA7-A683-4FDD-A775-D7052F17A5DB}" type="pres">
      <dgm:prSet presAssocID="{2335BCE0-3FD7-4206-B64A-C4E7BCCC73BA}" presName="Image" presStyleLbl="bgImgPlace1" presStyleIdx="0" presStyleCnt="1" custScaleX="201030" custScaleY="266570" custLinFactNeighborX="8221" custLinFactNeighborY="-43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4D7FBB-5746-4080-BB7A-B375AC7AD392}" type="pres">
      <dgm:prSet presAssocID="{2335BCE0-3FD7-4206-B64A-C4E7BCCC73BA}" presName="ParentText" presStyleLbl="revTx" presStyleIdx="0" presStyleCnt="1" custScaleX="57428" custScaleY="65563" custLinFactNeighborX="37180" custLinFactNeighborY="-63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CDB1-2C05-4CCF-A19C-F12FCA92DB61}" type="pres">
      <dgm:prSet presAssocID="{2335BCE0-3FD7-4206-B64A-C4E7BCCC73BA}" presName="tlFrame" presStyleLbl="node1" presStyleIdx="0" presStyleCnt="4" custScaleX="90489" custScaleY="75517" custLinFactX="100000" custLinFactY="-100000" custLinFactNeighborX="139981" custLinFactNeighborY="-153767"/>
      <dgm:spPr/>
    </dgm:pt>
    <dgm:pt modelId="{ABA9ABA7-8B99-4803-8613-5FD47909655C}" type="pres">
      <dgm:prSet presAssocID="{2335BCE0-3FD7-4206-B64A-C4E7BCCC73BA}" presName="trFrame" presStyleLbl="node1" presStyleIdx="1" presStyleCnt="4" custScaleX="94297" custScaleY="80002" custLinFactY="-100000" custLinFactNeighborX="8744" custLinFactNeighborY="-151525"/>
      <dgm:spPr/>
    </dgm:pt>
    <dgm:pt modelId="{7036F200-B230-4131-9DB0-96E0F3D17F77}" type="pres">
      <dgm:prSet presAssocID="{2335BCE0-3FD7-4206-B64A-C4E7BCCC73BA}" presName="blFrame" presStyleLbl="node1" presStyleIdx="2" presStyleCnt="4" custScaleX="74869" custScaleY="74822" custLinFactX="100000" custLinFactNeighborX="119892" custLinFactNeighborY="-67330"/>
      <dgm:spPr/>
    </dgm:pt>
    <dgm:pt modelId="{F1DF7C5C-9308-4237-B678-322F59E5FB82}" type="pres">
      <dgm:prSet presAssocID="{2335BCE0-3FD7-4206-B64A-C4E7BCCC73BA}" presName="brFrame" presStyleLbl="node1" presStyleIdx="3" presStyleCnt="4" custScaleX="80571" custScaleY="74823" custLinFactNeighborX="14160" custLinFactNeighborY="-67329"/>
      <dgm:spPr/>
    </dgm:pt>
  </dgm:ptLst>
  <dgm:cxnLst>
    <dgm:cxn modelId="{7D57D4FA-C8EA-4D7F-AF43-CA70049CBA97}" srcId="{258E5338-E59D-4D8E-B62B-CBEBA81FDBD5}" destId="{2335BCE0-3FD7-4206-B64A-C4E7BCCC73BA}" srcOrd="0" destOrd="0" parTransId="{D4D66325-0910-465C-B415-1910DF3F2AA8}" sibTransId="{A516905E-99CF-4FA9-8849-23ED9534BDD0}"/>
    <dgm:cxn modelId="{44DCA376-47E1-44EB-90C9-6457F78A5DE8}" type="presOf" srcId="{258E5338-E59D-4D8E-B62B-CBEBA81FDBD5}" destId="{7CD4D804-1BF6-45AC-87A4-344D1AF20506}" srcOrd="0" destOrd="0" presId="urn:microsoft.com/office/officeart/2009/3/layout/FramedTextPicture"/>
    <dgm:cxn modelId="{4521572F-FF8F-4019-BF06-21F5781D4002}" type="presOf" srcId="{2335BCE0-3FD7-4206-B64A-C4E7BCCC73BA}" destId="{6A4D7FBB-5746-4080-BB7A-B375AC7AD392}" srcOrd="0" destOrd="0" presId="urn:microsoft.com/office/officeart/2009/3/layout/FramedTextPicture"/>
    <dgm:cxn modelId="{867F741D-576B-430C-B705-B573DDBA37B1}" type="presParOf" srcId="{7CD4D804-1BF6-45AC-87A4-344D1AF20506}" destId="{9EB9750C-FFF0-426F-AAF5-5C2252BF7D33}" srcOrd="0" destOrd="0" presId="urn:microsoft.com/office/officeart/2009/3/layout/FramedTextPicture"/>
    <dgm:cxn modelId="{C925B701-5B06-4C54-B375-A21FAE551928}" type="presParOf" srcId="{9EB9750C-FFF0-426F-AAF5-5C2252BF7D33}" destId="{F6FBBBA7-A683-4FDD-A775-D7052F17A5DB}" srcOrd="0" destOrd="0" presId="urn:microsoft.com/office/officeart/2009/3/layout/FramedTextPicture"/>
    <dgm:cxn modelId="{43B42BC8-6EAB-41F3-9A0F-CDBDD13A90D9}" type="presParOf" srcId="{9EB9750C-FFF0-426F-AAF5-5C2252BF7D33}" destId="{6A4D7FBB-5746-4080-BB7A-B375AC7AD392}" srcOrd="1" destOrd="0" presId="urn:microsoft.com/office/officeart/2009/3/layout/FramedTextPicture"/>
    <dgm:cxn modelId="{87A1A67C-4FD8-4AC7-B4BE-0F3F8A92DA8E}" type="presParOf" srcId="{9EB9750C-FFF0-426F-AAF5-5C2252BF7D33}" destId="{5405CDB1-2C05-4CCF-A19C-F12FCA92DB61}" srcOrd="2" destOrd="0" presId="urn:microsoft.com/office/officeart/2009/3/layout/FramedTextPicture"/>
    <dgm:cxn modelId="{4CCD1E00-DC0B-4A7C-B0F8-E6A0D3697E94}" type="presParOf" srcId="{9EB9750C-FFF0-426F-AAF5-5C2252BF7D33}" destId="{ABA9ABA7-8B99-4803-8613-5FD47909655C}" srcOrd="3" destOrd="0" presId="urn:microsoft.com/office/officeart/2009/3/layout/FramedTextPicture"/>
    <dgm:cxn modelId="{BD200BDA-C3BE-4154-B733-5B5DA30E8D4F}" type="presParOf" srcId="{9EB9750C-FFF0-426F-AAF5-5C2252BF7D33}" destId="{7036F200-B230-4131-9DB0-96E0F3D17F77}" srcOrd="4" destOrd="0" presId="urn:microsoft.com/office/officeart/2009/3/layout/FramedTextPicture"/>
    <dgm:cxn modelId="{AA568B7D-7026-41D8-B387-DDFB40E512FB}" type="presParOf" srcId="{9EB9750C-FFF0-426F-AAF5-5C2252BF7D33}" destId="{F1DF7C5C-9308-4237-B678-322F59E5FB8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62495-9EB2-4E37-BC93-859F731D990B}">
      <dsp:nvSpPr>
        <dsp:cNvPr id="0" name=""/>
        <dsp:cNvSpPr/>
      </dsp:nvSpPr>
      <dsp:spPr>
        <a:xfrm>
          <a:off x="50772" y="0"/>
          <a:ext cx="1910905" cy="4752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Подготовить педагогический инструментарий для диагностики образовательных результатов по трудовому обучению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0772" y="1901011"/>
        <a:ext cx="1910905" cy="1901011"/>
      </dsp:txXfrm>
    </dsp:sp>
    <dsp:sp modelId="{38F04FD8-56D0-48B3-BFE0-80BF379FB962}">
      <dsp:nvSpPr>
        <dsp:cNvPr id="0" name=""/>
        <dsp:cNvSpPr/>
      </dsp:nvSpPr>
      <dsp:spPr>
        <a:xfrm>
          <a:off x="108714" y="142433"/>
          <a:ext cx="1870639" cy="18737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24DFF0-D80E-413C-A4EB-3F1D25BD4534}">
      <dsp:nvSpPr>
        <dsp:cNvPr id="0" name=""/>
        <dsp:cNvSpPr/>
      </dsp:nvSpPr>
      <dsp:spPr>
        <a:xfrm>
          <a:off x="2024736" y="0"/>
          <a:ext cx="2101929" cy="47525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Провести сравнительный анализ результатов  </a:t>
          </a:r>
          <a:r>
            <a:rPr lang="ru-RU" sz="13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сформированности</a:t>
          </a:r>
          <a:r>
            <a:rPr lang="ru-RU" sz="13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системы базовых учебных действий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024736" y="1901011"/>
        <a:ext cx="2101929" cy="1901011"/>
      </dsp:txXfrm>
    </dsp:sp>
    <dsp:sp modelId="{9327AF76-9530-4CF5-9488-54755C97D064}">
      <dsp:nvSpPr>
        <dsp:cNvPr id="0" name=""/>
        <dsp:cNvSpPr/>
      </dsp:nvSpPr>
      <dsp:spPr>
        <a:xfrm>
          <a:off x="2052959" y="64664"/>
          <a:ext cx="2045484" cy="20235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686786-DC55-42BF-A443-A6EDA0A38C61}">
      <dsp:nvSpPr>
        <dsp:cNvPr id="0" name=""/>
        <dsp:cNvSpPr/>
      </dsp:nvSpPr>
      <dsp:spPr>
        <a:xfrm>
          <a:off x="4189723" y="0"/>
          <a:ext cx="2101929" cy="47525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Систематизировать  банк образовательных технологий,</a:t>
          </a:r>
          <a:r>
            <a:rPr lang="ru-RU" sz="13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технологические карты по предметам «ручной труд» и «профильный труд», диагностические тесты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189723" y="1901011"/>
        <a:ext cx="2101929" cy="1901011"/>
      </dsp:txXfrm>
    </dsp:sp>
    <dsp:sp modelId="{87E26E7B-C860-46CD-B3BB-9FFA9FD3F816}">
      <dsp:nvSpPr>
        <dsp:cNvPr id="0" name=""/>
        <dsp:cNvSpPr/>
      </dsp:nvSpPr>
      <dsp:spPr>
        <a:xfrm>
          <a:off x="4236739" y="144016"/>
          <a:ext cx="2007897" cy="18648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139546-35D7-474F-9906-6817B5AA06DF}">
      <dsp:nvSpPr>
        <dsp:cNvPr id="0" name=""/>
        <dsp:cNvSpPr/>
      </dsp:nvSpPr>
      <dsp:spPr>
        <a:xfrm>
          <a:off x="6354710" y="0"/>
          <a:ext cx="2101929" cy="47525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spc="-3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3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Разработать методические рекомендаций, направленных на повышение уровня компетентности родителей в вопросах трудового воспитания детей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354710" y="1901011"/>
        <a:ext cx="2101929" cy="1901011"/>
      </dsp:txXfrm>
    </dsp:sp>
    <dsp:sp modelId="{B59831C4-7266-44B1-AB88-2837F12BCC78}">
      <dsp:nvSpPr>
        <dsp:cNvPr id="0" name=""/>
        <dsp:cNvSpPr/>
      </dsp:nvSpPr>
      <dsp:spPr>
        <a:xfrm>
          <a:off x="6420504" y="144016"/>
          <a:ext cx="1970342" cy="186486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187DC3-F724-4CD1-9B97-36B89C8C91C9}">
      <dsp:nvSpPr>
        <dsp:cNvPr id="0" name=""/>
        <dsp:cNvSpPr/>
      </dsp:nvSpPr>
      <dsp:spPr>
        <a:xfrm>
          <a:off x="189277" y="3672410"/>
          <a:ext cx="8128857" cy="97210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62495-9EB2-4E37-BC93-859F731D990B}">
      <dsp:nvSpPr>
        <dsp:cNvPr id="0" name=""/>
        <dsp:cNvSpPr/>
      </dsp:nvSpPr>
      <dsp:spPr>
        <a:xfrm>
          <a:off x="62819" y="0"/>
          <a:ext cx="2566429" cy="4752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Совершенствовать </a:t>
          </a:r>
          <a:r>
            <a:rPr lang="ru-RU" sz="15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программно-методическое обеспечения с учетом требований Стандарта и задач проектной деятельности.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2819" y="1901011"/>
        <a:ext cx="2566429" cy="1901011"/>
      </dsp:txXfrm>
    </dsp:sp>
    <dsp:sp modelId="{38F04FD8-56D0-48B3-BFE0-80BF379FB962}">
      <dsp:nvSpPr>
        <dsp:cNvPr id="0" name=""/>
        <dsp:cNvSpPr/>
      </dsp:nvSpPr>
      <dsp:spPr>
        <a:xfrm>
          <a:off x="448522" y="142433"/>
          <a:ext cx="1870639" cy="18737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24DFF0-D80E-413C-A4EB-3F1D25BD4534}">
      <dsp:nvSpPr>
        <dsp:cNvPr id="0" name=""/>
        <dsp:cNvSpPr/>
      </dsp:nvSpPr>
      <dsp:spPr>
        <a:xfrm>
          <a:off x="2713938" y="0"/>
          <a:ext cx="2822982" cy="47525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Организовать работу консультационного центра для педагогов и родителей детей из муниципальных  общеобразовательных школ по вопросам трудового обучения и профессиональной ориентации.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713938" y="1901011"/>
        <a:ext cx="2822982" cy="1901011"/>
      </dsp:txXfrm>
    </dsp:sp>
    <dsp:sp modelId="{9327AF76-9530-4CF5-9488-54755C97D064}">
      <dsp:nvSpPr>
        <dsp:cNvPr id="0" name=""/>
        <dsp:cNvSpPr/>
      </dsp:nvSpPr>
      <dsp:spPr>
        <a:xfrm>
          <a:off x="3102688" y="64664"/>
          <a:ext cx="2045484" cy="20235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686786-DC55-42BF-A443-A6EDA0A38C61}">
      <dsp:nvSpPr>
        <dsp:cNvPr id="0" name=""/>
        <dsp:cNvSpPr/>
      </dsp:nvSpPr>
      <dsp:spPr>
        <a:xfrm>
          <a:off x="5621610" y="0"/>
          <a:ext cx="2822982" cy="47525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</a:rPr>
            <a:t>Обобщить и презентовать опыт инновационной деятельности на краевой научно-практической конференций.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621610" y="1901011"/>
        <a:ext cx="2822982" cy="1901011"/>
      </dsp:txXfrm>
    </dsp:sp>
    <dsp:sp modelId="{87E26E7B-C860-46CD-B3BB-9FFA9FD3F816}">
      <dsp:nvSpPr>
        <dsp:cNvPr id="0" name=""/>
        <dsp:cNvSpPr/>
      </dsp:nvSpPr>
      <dsp:spPr>
        <a:xfrm>
          <a:off x="6029153" y="144016"/>
          <a:ext cx="2007897" cy="18648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187DC3-F724-4CD1-9B97-36B89C8C91C9}">
      <dsp:nvSpPr>
        <dsp:cNvPr id="0" name=""/>
        <dsp:cNvSpPr/>
      </dsp:nvSpPr>
      <dsp:spPr>
        <a:xfrm>
          <a:off x="201443" y="3672410"/>
          <a:ext cx="8104525" cy="97210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726C4-59EB-4F20-9CA2-FCA11D9FB835}">
      <dsp:nvSpPr>
        <dsp:cNvPr id="0" name=""/>
        <dsp:cNvSpPr/>
      </dsp:nvSpPr>
      <dsp:spPr>
        <a:xfrm>
          <a:off x="3266055" y="2138076"/>
          <a:ext cx="2236959" cy="16866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Измерение и оценка качества инновации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348392" y="2220413"/>
        <a:ext cx="2072285" cy="1522014"/>
      </dsp:txXfrm>
    </dsp:sp>
    <dsp:sp modelId="{32A600C5-363F-45DB-954D-A7C82E7058FA}">
      <dsp:nvSpPr>
        <dsp:cNvPr id="0" name=""/>
        <dsp:cNvSpPr/>
      </dsp:nvSpPr>
      <dsp:spPr>
        <a:xfrm rot="16095307">
          <a:off x="4297015" y="2078102"/>
          <a:ext cx="120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00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352DE-7EE4-447C-BE2A-3C4A4165B9EF}">
      <dsp:nvSpPr>
        <dsp:cNvPr id="0" name=""/>
        <dsp:cNvSpPr/>
      </dsp:nvSpPr>
      <dsp:spPr>
        <a:xfrm>
          <a:off x="2742733" y="0"/>
          <a:ext cx="3163434" cy="201812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2841250" y="98517"/>
        <a:ext cx="2966400" cy="1821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A0F0A-1916-4CDD-AC6B-4697AD0E853B}">
      <dsp:nvSpPr>
        <dsp:cNvPr id="0" name=""/>
        <dsp:cNvSpPr/>
      </dsp:nvSpPr>
      <dsp:spPr>
        <a:xfrm>
          <a:off x="0" y="0"/>
          <a:ext cx="2661567" cy="17743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EF7BC-6F10-444F-A36D-A45C7CFB00E7}">
      <dsp:nvSpPr>
        <dsp:cNvPr id="0" name=""/>
        <dsp:cNvSpPr/>
      </dsp:nvSpPr>
      <dsp:spPr>
        <a:xfrm>
          <a:off x="0" y="0"/>
          <a:ext cx="2979635" cy="177199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Выступление на краевом семинаре «Современные подходы к организации и осуществлению профессиональной ориентации и ПТО лиц с ОВЗ в общеобразовательной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организации» 30.01.2020г.</a:t>
          </a:r>
          <a:endParaRPr lang="ru-RU" sz="1400" kern="1200" dirty="0"/>
        </a:p>
      </dsp:txBody>
      <dsp:txXfrm>
        <a:off x="0" y="0"/>
        <a:ext cx="2979635" cy="1771991"/>
      </dsp:txXfrm>
    </dsp:sp>
    <dsp:sp modelId="{981EB00A-D981-4B5F-B232-E1070963AAA1}">
      <dsp:nvSpPr>
        <dsp:cNvPr id="0" name=""/>
        <dsp:cNvSpPr/>
      </dsp:nvSpPr>
      <dsp:spPr>
        <a:xfrm>
          <a:off x="-61660" y="1872208"/>
          <a:ext cx="675782" cy="61812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C263C-15F8-485C-A894-2DE1D1D674F4}">
      <dsp:nvSpPr>
        <dsp:cNvPr id="0" name=""/>
        <dsp:cNvSpPr/>
      </dsp:nvSpPr>
      <dsp:spPr>
        <a:xfrm rot="5400000">
          <a:off x="2312119" y="1874684"/>
          <a:ext cx="735343" cy="58637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FDB9B-765C-4109-9F0C-6D55C26FE76B}">
      <dsp:nvSpPr>
        <dsp:cNvPr id="0" name=""/>
        <dsp:cNvSpPr/>
      </dsp:nvSpPr>
      <dsp:spPr>
        <a:xfrm rot="16200000">
          <a:off x="-32511" y="3128862"/>
          <a:ext cx="682053" cy="61700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E7581-0174-49C8-AD21-4AFE4818326E}">
      <dsp:nvSpPr>
        <dsp:cNvPr id="0" name=""/>
        <dsp:cNvSpPr/>
      </dsp:nvSpPr>
      <dsp:spPr>
        <a:xfrm rot="10800000">
          <a:off x="2386609" y="3096345"/>
          <a:ext cx="607210" cy="73534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BBBA7-A683-4FDD-A775-D7052F17A5DB}">
      <dsp:nvSpPr>
        <dsp:cNvPr id="0" name=""/>
        <dsp:cNvSpPr/>
      </dsp:nvSpPr>
      <dsp:spPr>
        <a:xfrm>
          <a:off x="144021" y="340197"/>
          <a:ext cx="3465002" cy="30630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D7FBB-5746-4080-BB7A-B375AC7AD392}">
      <dsp:nvSpPr>
        <dsp:cNvPr id="0" name=""/>
        <dsp:cNvSpPr/>
      </dsp:nvSpPr>
      <dsp:spPr>
        <a:xfrm>
          <a:off x="3926228" y="1876261"/>
          <a:ext cx="1402363" cy="988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Выступление на </a:t>
          </a:r>
          <a:r>
            <a:rPr lang="ru-RU" sz="1400" kern="1200" dirty="0" smtClean="0"/>
            <a:t>муниципальном семинаре </a:t>
          </a: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«Организация трудового обучения и профессиональной ориентировки обучающихся с интеллектуальными нарушениями» февраль</a:t>
          </a:r>
          <a:r>
            <a:rPr lang="ru-RU" sz="1400" kern="1200" dirty="0" smtClean="0"/>
            <a:t> </a:t>
          </a:r>
          <a:r>
            <a:rPr lang="ru-RU" sz="1400" kern="1200" dirty="0" smtClean="0"/>
            <a:t>2019 г. </a:t>
          </a:r>
          <a:endParaRPr lang="ru-RU" sz="1400" kern="1200" dirty="0"/>
        </a:p>
      </dsp:txBody>
      <dsp:txXfrm>
        <a:off x="3926228" y="1876261"/>
        <a:ext cx="1402363" cy="988919"/>
      </dsp:txXfrm>
    </dsp:sp>
    <dsp:sp modelId="{5405CDB1-2C05-4CCF-A19C-F12FCA92DB61}">
      <dsp:nvSpPr>
        <dsp:cNvPr id="0" name=""/>
        <dsp:cNvSpPr/>
      </dsp:nvSpPr>
      <dsp:spPr>
        <a:xfrm>
          <a:off x="3888435" y="936105"/>
          <a:ext cx="530683" cy="442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9ABA7-8B99-4803-8613-5FD47909655C}">
      <dsp:nvSpPr>
        <dsp:cNvPr id="0" name=""/>
        <dsp:cNvSpPr/>
      </dsp:nvSpPr>
      <dsp:spPr>
        <a:xfrm rot="5400000">
          <a:off x="4866390" y="894245"/>
          <a:ext cx="469302" cy="55301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6F200-B230-4131-9DB0-96E0F3D17F77}">
      <dsp:nvSpPr>
        <dsp:cNvPr id="0" name=""/>
        <dsp:cNvSpPr/>
      </dsp:nvSpPr>
      <dsp:spPr>
        <a:xfrm rot="16200000">
          <a:off x="3816504" y="3384294"/>
          <a:ext cx="438915" cy="43907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F7C5C-9308-4237-B678-322F59E5FB82}">
      <dsp:nvSpPr>
        <dsp:cNvPr id="0" name=""/>
        <dsp:cNvSpPr/>
      </dsp:nvSpPr>
      <dsp:spPr>
        <a:xfrm rot="10800000">
          <a:off x="4896545" y="3384378"/>
          <a:ext cx="472517" cy="43892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BF6603-CE6B-4787-ADBD-E167C4B1054F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DEAE36-3EDC-4B80-9563-470563621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6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DB3A7D4-ECF4-4695-9CB6-40EEBDC3B050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6650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EAE36-3EDC-4B80-9563-47056362171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20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EAE36-3EDC-4B80-9563-470563621715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2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C4DF-B630-4478-8E29-BAD170DC6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0504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2165-51CE-46D2-82D4-33373B70C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9329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AD8D-2005-4E34-9F1F-796053F27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166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F9E2-4B7F-477E-BB72-A8D29BF1D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1945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2585-02C3-46CA-946C-2D5B64CBD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890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35D5-F67B-4128-920E-0EF1E0703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8344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82A1-9C51-4E5C-930A-F3118C950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2456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5B94-A7A3-4F3C-BE27-8D2684929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92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9024-BFCE-41C8-846C-551B61B2FB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795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5273-C35F-4B42-981C-37FFCAE7C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9359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B491-17FF-4D50-9157-2EAB91763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3488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7063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5763" y="5359400"/>
            <a:ext cx="153987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9166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977D-4129-4876-AD26-18D10E593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4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9166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C6EA58AB-F7D1-4FBB-867D-79F5A9497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9" r:id="rId9"/>
    <p:sldLayoutId id="2147485306" r:id="rId10"/>
    <p:sldLayoutId id="2147485307" r:id="rId11"/>
    <p:sldLayoutId id="214748530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205" y="2780927"/>
            <a:ext cx="8604795" cy="2537073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27432" lvl="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Отчет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 результатах деятельности краевой инновационной площадки Краснодарского края 2017г. по теме: 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«Создание и реализация модели трудового обучения учащихся специальной (коррекционной) школы-интерната в соответствии с требованиями ФГОС образования обучающихся с умственной отсталостью» </a:t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8184" y="5013176"/>
            <a:ext cx="2588791" cy="1489224"/>
          </a:xfrm>
        </p:spPr>
        <p:txBody>
          <a:bodyPr/>
          <a:lstStyle/>
          <a:p>
            <a:pPr marR="0"/>
            <a:endParaRPr lang="ru-RU" altLang="ru-RU" sz="1400" dirty="0" smtClean="0"/>
          </a:p>
          <a:p>
            <a:pPr marR="0"/>
            <a:endParaRPr lang="ru-RU" altLang="ru-RU" sz="1400" dirty="0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509713" y="0"/>
            <a:ext cx="7481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Краснодарского края</a:t>
            </a:r>
            <a:endParaRPr lang="ru-RU" altLang="ru-RU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(коррекционная) школа - интернат №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Казанской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616856" cy="15965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555" y="1772816"/>
            <a:ext cx="5847184" cy="144016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 за внимание!</a:t>
            </a:r>
            <a:endParaRPr lang="ru-RU" dirty="0"/>
          </a:p>
        </p:txBody>
      </p:sp>
      <p:pic>
        <p:nvPicPr>
          <p:cNvPr id="4" name="Рисунок 3" descr="E:\иннов поиск\logo для проект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09634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1329043" cy="1316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6265043" cy="936105"/>
          </a:xfrm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инновационной деятельности: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469685"/>
              </p:ext>
            </p:extLst>
          </p:nvPr>
        </p:nvGraphicFramePr>
        <p:xfrm>
          <a:off x="107504" y="1772816"/>
          <a:ext cx="8840787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11"/>
            <a:ext cx="1377806" cy="13604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15863"/>
          </a:xfrm>
        </p:spPr>
        <p:txBody>
          <a:bodyPr/>
          <a:lstStyle/>
          <a:p>
            <a:pPr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484784"/>
            <a:ext cx="500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Основная идея: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389187"/>
            <a:ext cx="8568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основе выстроенной модели </a:t>
            </a: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трудовой подготовки и профессиональной ориентации обучающихся с легкой умственной отсталостью создать условия для их успешной социализации и дальнейшей социально-трудовой адаптации.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2" y="86437"/>
            <a:ext cx="1308914" cy="129260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7704" y="620688"/>
            <a:ext cx="5472608" cy="1224136"/>
          </a:xfrm>
        </p:spPr>
        <p:txBody>
          <a:bodyPr/>
          <a:lstStyle/>
          <a:p>
            <a:pPr lvl="0"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dirty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  <a:t>Задачи 2020 года:</a:t>
            </a:r>
            <a:r>
              <a:rPr lang="ru-RU" sz="5400" b="1" dirty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lang="ru-RU" sz="5400" b="1" dirty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</a:br>
            <a:endParaRPr lang="ru-RU" alt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-198438"/>
            <a:ext cx="184150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82815369"/>
              </p:ext>
            </p:extLst>
          </p:nvPr>
        </p:nvGraphicFramePr>
        <p:xfrm>
          <a:off x="251520" y="1772816"/>
          <a:ext cx="850741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2656"/>
            <a:ext cx="1308914" cy="12926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712" y="620688"/>
            <a:ext cx="5400600" cy="1222365"/>
          </a:xfrm>
        </p:spPr>
        <p:txBody>
          <a:bodyPr/>
          <a:lstStyle/>
          <a:p>
            <a:pPr lvl="0" algn="ctr"/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dirty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  <a:t>Задачи 2020 года:</a:t>
            </a:r>
            <a:r>
              <a:rPr lang="ru-RU" sz="5400" b="1" dirty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lang="ru-RU" sz="5400" b="1" dirty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</a:br>
            <a:endParaRPr lang="ru-RU" alt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-198438"/>
            <a:ext cx="184150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06050960"/>
              </p:ext>
            </p:extLst>
          </p:nvPr>
        </p:nvGraphicFramePr>
        <p:xfrm>
          <a:off x="251520" y="1772816"/>
          <a:ext cx="850741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15" y="550450"/>
            <a:ext cx="1308914" cy="12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3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264888"/>
              </p:ext>
            </p:extLst>
          </p:nvPr>
        </p:nvGraphicFramePr>
        <p:xfrm>
          <a:off x="179513" y="764704"/>
          <a:ext cx="8568952" cy="585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199" r="10233" b="5185"/>
          <a:stretch>
            <a:fillRect/>
          </a:stretch>
        </p:blipFill>
        <p:spPr bwMode="auto">
          <a:xfrm>
            <a:off x="6444208" y="1610520"/>
            <a:ext cx="2088232" cy="29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0520"/>
            <a:ext cx="2117119" cy="303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Завуч\Анализ УВР 20-21\IMG_20190312_11554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1527"/>
            <a:ext cx="2808312" cy="1779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C:\Users\Пользователь\Desktop\фотографии\школа 2016-2017\IMG-20170828-WA0052.jpg"/>
          <p:cNvPicPr>
            <a:picLocks noChangeAspect="1" noChangeArrowheads="1"/>
          </p:cNvPicPr>
          <p:nvPr/>
        </p:nvPicPr>
        <p:blipFill>
          <a:blip r:embed="rId10"/>
          <a:srcRect t="29589" r="6601" b="19551"/>
          <a:stretch>
            <a:fillRect/>
          </a:stretch>
        </p:blipFill>
        <p:spPr bwMode="auto">
          <a:xfrm>
            <a:off x="5940152" y="4703037"/>
            <a:ext cx="2808312" cy="1919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Завуч\Фото Нине\все фото\IMG_239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03037"/>
            <a:ext cx="2376264" cy="188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4365"/>
            <a:ext cx="7272337" cy="10795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78467" y="1522457"/>
            <a:ext cx="8840787" cy="5146903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0710"/>
              </p:ext>
            </p:extLst>
          </p:nvPr>
        </p:nvGraphicFramePr>
        <p:xfrm>
          <a:off x="278467" y="1373865"/>
          <a:ext cx="8542005" cy="5412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1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3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80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(наименование мероприятия)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результат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52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4300" algn="l"/>
                          <a:tab pos="270510" algn="l"/>
                          <a:tab pos="450215" algn="l"/>
                          <a:tab pos="540385" algn="l"/>
                          <a:tab pos="630555" algn="l"/>
                          <a:tab pos="810260" algn="l"/>
                          <a:tab pos="990600" algn="l"/>
                        </a:tabLs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Сформирован пакет </a:t>
                      </a: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</a:rPr>
                        <a:t>диагностического инструментария для проведения мониторинга</a:t>
                      </a: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</a:rPr>
                        <a:t>результатов по предметной области «Технология»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Сформированный пакет диагностического инструментария позволяет обеспечить комплексный подход к оцениванию достижений обучающимися образовательных результатов по предметной области «Технология» и БУД.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562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Проведена комплексная диагностика обучающихся для решения задач дифференциации и индивидуализации трудового обучения, профессиональной ориентации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Подготовлены обоснованные рекомендации по созданию условий для дифференциации и индивидуализации процесса трудового обучения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542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Составлены рабочие программы по ручному труду и профилям трудового обучения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соответствии с требованиями ФГОС образования обучающихся с умственной отсталостью (интеллектуальными нарушениями), индивидуальные образовательные маршруты, программы профориентации.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4300" algn="l"/>
                          <a:tab pos="270510" algn="l"/>
                          <a:tab pos="450215" algn="l"/>
                          <a:tab pos="540385" algn="l"/>
                          <a:tab pos="630555" algn="l"/>
                          <a:tab pos="810260" algn="l"/>
                          <a:tab pos="990600" algn="l"/>
                        </a:tabLs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Содержание программ по ручному труду и профилям трудового обучения обновлено с учетом требований ФГОС образования обучающихся с умственной отсталостью и решение задач по формированию БУД в процессе обучения.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73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Разработаны технологические карты уроков трудового обучения с включением в них учебных ситуаций, направленных на формирование БУД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Разработанные технологические карты уроков для учебного предмета «Профильный труд» позволяют создавать в учебном процессе образовательные ситуации, способствующие формированию определенных видов БУД посредством специально отобранного содержания, средств и методов обучения.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1401"/>
            <a:ext cx="1310754" cy="1292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83748"/>
            <a:ext cx="7272337" cy="1056114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05134"/>
              </p:ext>
            </p:extLst>
          </p:nvPr>
        </p:nvGraphicFramePr>
        <p:xfrm>
          <a:off x="467544" y="1408368"/>
          <a:ext cx="8579702" cy="35458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4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56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53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(наименование мероприятия)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результат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16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Разработаны рекомендации для родителей по формированию трудовых действий у детей с ОВЗ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Методические рекомендации способствуют</a:t>
                      </a:r>
                      <a:r>
                        <a:rPr lang="ru-RU" sz="1400" spc="-3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повышению уровня компетентности родителей в вопросах трудового воспитания детей и эффективности взаимодействия педагогов и родителей в вопросах профессиональной ориентации обучающихся.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97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Работа консультационного центра для педагогов и родителей детей из муниципальных  общеобразовательных школ по вопросам трудового обучения и профессиональной ориентации.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Повышение уровня компетентности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педагогов и родителей детей из муниципальных  общеобразовательных школ по вопросам трудового обучения и профессиональной ориентации.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8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Получены положительные результаты в процессе проведения мониторинга образовательных результатов по учебному предмету «Профильный труд» и </a:t>
                      </a:r>
                      <a:r>
                        <a:rPr lang="ru-RU" sz="1400" spc="-3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БУД у обучающихся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Позволяют сделать предварительное заключение об успешной апробации внедряемой инновационной модели трудового обучения.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37077"/>
              </p:ext>
            </p:extLst>
          </p:nvPr>
        </p:nvGraphicFramePr>
        <p:xfrm>
          <a:off x="467545" y="5013176"/>
          <a:ext cx="8568953" cy="648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48"/>
                <a:gridCol w="4088917"/>
                <a:gridCol w="405158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материалов о реализации проекта на сайте школы-интерната,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СМИ.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разработки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сайте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статьи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журналах.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01"/>
            <a:ext cx="1331640" cy="131305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42397"/>
              </p:ext>
            </p:extLst>
          </p:nvPr>
        </p:nvGraphicFramePr>
        <p:xfrm>
          <a:off x="467544" y="5661248"/>
          <a:ext cx="8568952" cy="72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177"/>
                <a:gridCol w="4082021"/>
                <a:gridCol w="404475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</a:rPr>
                        <a:t>Презентация опыта инновационной деятельности на краевой научно-практической конференции.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Выступление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краевой научно-практической конференции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2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649" y="537964"/>
            <a:ext cx="8229600" cy="1143000"/>
          </a:xfrm>
        </p:spPr>
        <p:txBody>
          <a:bodyPr/>
          <a:lstStyle/>
          <a:p>
            <a:pPr algn="ctr"/>
            <a:r>
              <a:rPr lang="ru-RU" sz="2400" b="1" dirty="0"/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483352"/>
              </p:ext>
            </p:extLst>
          </p:nvPr>
        </p:nvGraphicFramePr>
        <p:xfrm>
          <a:off x="457200" y="1772817"/>
          <a:ext cx="8229600" cy="455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2298572"/>
              </p:ext>
            </p:extLst>
          </p:nvPr>
        </p:nvGraphicFramePr>
        <p:xfrm>
          <a:off x="3491880" y="1340768"/>
          <a:ext cx="53285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303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5298</TotalTime>
  <Words>615</Words>
  <Application>Microsoft Office PowerPoint</Application>
  <PresentationFormat>Экран (4:3)</PresentationFormat>
  <Paragraphs>77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 Unicode MS</vt:lpstr>
      <vt:lpstr>Calibri</vt:lpstr>
      <vt:lpstr>Constantia</vt:lpstr>
      <vt:lpstr>Garamond</vt:lpstr>
      <vt:lpstr>Times New Roman</vt:lpstr>
      <vt:lpstr>Wingdings 2</vt:lpstr>
      <vt:lpstr>Поток</vt:lpstr>
      <vt:lpstr>Отчет о результатах деятельности краевой инновационной площадки Краснодарского края 2017г. по теме:   «Создание и реализация модели трудового обучения учащихся специальной (коррекционной) школы-интерната в соответствии с требованиями ФГОС образования обучающихся с умственной отсталостью»  </vt:lpstr>
      <vt:lpstr>Цель инновационной деятельности:</vt:lpstr>
      <vt:lpstr>Презентация PowerPoint</vt:lpstr>
      <vt:lpstr> Задачи 2020 года: </vt:lpstr>
      <vt:lpstr> Задачи 2020 года: </vt:lpstr>
      <vt:lpstr>Презентация PowerPoint</vt:lpstr>
      <vt:lpstr>Результативность </vt:lpstr>
      <vt:lpstr>Результативность </vt:lpstr>
      <vt:lpstr>Апробация и диссеминация результатов деятельности КИП в образовательных организациях Краснодарского края на основе сетевого взаимодействия</vt:lpstr>
      <vt:lpstr>Благодарим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 школа интернат №1</dc:title>
  <dc:creator>Андрей</dc:creator>
  <cp:lastModifiedBy>Татьяна Хлыстова</cp:lastModifiedBy>
  <cp:revision>407</cp:revision>
  <dcterms:created xsi:type="dcterms:W3CDTF">2005-10-26T15:10:08Z</dcterms:created>
  <dcterms:modified xsi:type="dcterms:W3CDTF">2021-01-18T11:44:09Z</dcterms:modified>
</cp:coreProperties>
</file>