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5" r:id="rId5"/>
    <p:sldId id="258" r:id="rId6"/>
    <p:sldId id="259" r:id="rId7"/>
    <p:sldId id="257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632848" cy="17526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Использование современных технологий в детском саду как одно из условий реализации требований ФГОС ДО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49 гимназия копия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10436" cy="86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1" y="0"/>
            <a:ext cx="85324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МАДОУ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ц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ентр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развития ребенка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 –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детский сад №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49 «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Березка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муниципального образования город Новороссийск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3645024"/>
            <a:ext cx="415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Заместитель заведующего МАДОУ № 49</a:t>
            </a:r>
          </a:p>
          <a:p>
            <a:pPr algn="r"/>
            <a:r>
              <a:rPr lang="ru-RU" dirty="0" smtClean="0"/>
              <a:t>Ковалева Светлана Павловна</a:t>
            </a:r>
            <a:endParaRPr lang="ru-RU" dirty="0"/>
          </a:p>
        </p:txBody>
      </p:sp>
      <p:pic>
        <p:nvPicPr>
          <p:cNvPr id="13" name="Picture 6" descr="D:\Информация\Диск Д\Documents\ФСП\статья МАДОУ 49\IMG_15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941168"/>
            <a:ext cx="2486652" cy="1768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7" descr="D:\Информация\Диск Д\Documents\ФСП\статья МАДОУ 49\IMG_1563 - копия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4365104"/>
            <a:ext cx="2798858" cy="2341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8" descr="D:\Информация\Диск Д\Documents\фото архив\ДО\детский фитнес\DSC_219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4765810"/>
            <a:ext cx="2880320" cy="1921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467544" y="116633"/>
            <a:ext cx="8229600" cy="7200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Базовая организация по внедрению ФГОС ДО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(реализация практической части курсов повышения квалификации)</a:t>
            </a:r>
            <a:endParaRPr kumimoji="0" lang="ru-RU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047" y="0"/>
            <a:ext cx="772445" cy="11247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395536" y="5301208"/>
            <a:ext cx="8229600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46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Краевая </a:t>
            </a:r>
            <a:r>
              <a:rPr lang="ru-RU" sz="46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стажировочная</a:t>
            </a:r>
            <a:r>
              <a:rPr lang="ru-RU" sz="46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площадка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4400" dirty="0" smtClean="0"/>
              <a:t>«Использование современных технологий в детском саду как одно из условий реализации требований ФГОС ДО»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4800" dirty="0" smtClean="0"/>
              <a:t>«Игровой взаимодействие детей и взрослых в рамках коллективной игры»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3528" y="980728"/>
            <a:ext cx="3024336" cy="19442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10 групп </a:t>
            </a:r>
            <a:r>
              <a:rPr lang="ru-RU" b="1" dirty="0" err="1" smtClean="0">
                <a:solidFill>
                  <a:schemeClr val="tx1"/>
                </a:solidFill>
              </a:rPr>
              <a:t>общеразвивающей</a:t>
            </a:r>
            <a:r>
              <a:rPr lang="ru-RU" b="1" dirty="0" smtClean="0">
                <a:solidFill>
                  <a:schemeClr val="tx1"/>
                </a:solidFill>
              </a:rPr>
              <a:t> направленности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43808" y="980728"/>
            <a:ext cx="3096344" cy="19442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Центр дополнительного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1484784"/>
            <a:ext cx="2710623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Федеральная </a:t>
            </a:r>
            <a:r>
              <a:rPr lang="ru-RU" sz="2400" dirty="0" err="1" smtClean="0"/>
              <a:t>стажировочная</a:t>
            </a:r>
            <a:r>
              <a:rPr lang="ru-RU" sz="2400" dirty="0" smtClean="0"/>
              <a:t> площадка</a:t>
            </a: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Муниципальная инновационная площадка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3068960"/>
            <a:ext cx="5182602" cy="432048"/>
            <a:chOff x="1115624" y="5057513"/>
            <a:chExt cx="7558866" cy="1427374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15624" y="5057513"/>
              <a:ext cx="7558866" cy="1427374"/>
            </a:xfrm>
            <a:prstGeom prst="roundRect">
              <a:avLst/>
            </a:prstGeom>
            <a:ln w="38100">
              <a:solidFill>
                <a:srgbClr val="0070C0"/>
              </a:solidFill>
            </a:ln>
            <a:sp3d z="190500" extrusionH="12700" prstMaterial="plastic">
              <a:bevelT w="50800" h="50800"/>
            </a:sp3d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185303" y="5127192"/>
              <a:ext cx="7419508" cy="1288016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Основная общеобразовательная программа</a:t>
              </a:r>
              <a:endParaRPr lang="ru-RU" sz="2000" b="1" kern="1200" dirty="0"/>
            </a:p>
          </p:txBody>
        </p:sp>
      </p:grpSp>
      <p:sp>
        <p:nvSpPr>
          <p:cNvPr id="14" name="Содержимое 2"/>
          <p:cNvSpPr txBox="1">
            <a:spLocks/>
          </p:cNvSpPr>
          <p:nvPr/>
        </p:nvSpPr>
        <p:spPr>
          <a:xfrm>
            <a:off x="251520" y="3789040"/>
            <a:ext cx="2808312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соответствии с общеобразовательной программой дошкольного образования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«От рождения до школы»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ред.Н.Е.Вераксы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203848" y="3789040"/>
            <a:ext cx="2880320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algn="ctr">
              <a:buFont typeface="Arial" pitchFamily="34" charset="0"/>
              <a:buChar char="•"/>
            </a:pPr>
            <a:r>
              <a:rPr lang="ru-RU" dirty="0" smtClean="0"/>
              <a:t> в соответствии с примерной основной образовательной программой дошкольного образования </a:t>
            </a:r>
            <a:r>
              <a:rPr lang="ru-RU" b="1" dirty="0" smtClean="0"/>
              <a:t>«Тропинки» </a:t>
            </a:r>
            <a:r>
              <a:rPr lang="ru-RU" dirty="0" smtClean="0"/>
              <a:t>по </a:t>
            </a:r>
            <a:r>
              <a:rPr lang="ru-RU" dirty="0" err="1" smtClean="0"/>
              <a:t>ред.И.Т.Кудрявцева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" name="Picture 12" descr="C:\Documents and Settings\iac-u11.KKI\Рабочий стол\ФЦПРО ДОУ\Отчет за 2011\logotyp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602333" cy="45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Информация\Диск Д\Documents\сайт\инновационная деятельность\iKT nov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4077072"/>
            <a:ext cx="972986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467544" y="116633"/>
            <a:ext cx="8229600" cy="7200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Использование ЭОР</a:t>
            </a:r>
            <a:endParaRPr kumimoji="0" lang="ru-RU" sz="3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C:\Users\1\Documents\метод кабинет\Все фотки\2014-2015\логопед диски\DSC_05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1" t="4080" r="3385" b="4112"/>
          <a:stretch>
            <a:fillRect/>
          </a:stretch>
        </p:blipFill>
        <p:spPr bwMode="auto">
          <a:xfrm>
            <a:off x="6804248" y="2708920"/>
            <a:ext cx="2016224" cy="1296144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438" y="980728"/>
            <a:ext cx="1673369" cy="2304256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980728"/>
            <a:ext cx="2016224" cy="1512322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D:\Информация\Диск Д\Documents\фото архив\2014 - 2015\Интерактивк а группы\фото с интерактивкой\DSC_004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3685346" cy="2457897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4248472" cy="3186678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980728"/>
            <a:ext cx="4320039" cy="3240360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5219624" cy="3915116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626961"/>
            <a:ext cx="4015410" cy="3011865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467544" y="116633"/>
            <a:ext cx="8229600" cy="7200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Говорящая ручка «Знаток»</a:t>
            </a:r>
            <a:endParaRPr kumimoji="0" lang="ru-RU" sz="3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052736"/>
            <a:ext cx="2674209" cy="2005521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5" y="4725144"/>
            <a:ext cx="2604332" cy="1953117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4451801" cy="3339191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D:\Информация\Диск Д\Documents\сайт\инновационная деятельность\PlayPa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275856" cy="2471891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C:\Users\1\Documents\метод кабинет\Все фотки\2014-2015\Айпады\DSC_04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5002816" cy="3336840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789040"/>
            <a:ext cx="3923481" cy="2942910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052736"/>
            <a:ext cx="3744035" cy="2808312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3563441" cy="2672853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005064"/>
            <a:ext cx="3563441" cy="2672853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052736"/>
            <a:ext cx="2208395" cy="1656184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467544" y="116633"/>
            <a:ext cx="8229600" cy="7200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Робототехника</a:t>
            </a:r>
            <a:endParaRPr kumimoji="0" lang="ru-RU" sz="3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2996952"/>
            <a:ext cx="2149285" cy="1611854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90588" y="1394844"/>
            <a:ext cx="2736305" cy="2052090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Информация\Диск Д\Documents\фото архив\оборудование (3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2880320" cy="2160094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467544" y="188640"/>
            <a:ext cx="8229600" cy="7200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Дары </a:t>
            </a:r>
            <a:r>
              <a:rPr lang="ru-RU" sz="30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Фребеля</a:t>
            </a:r>
            <a:endParaRPr kumimoji="0" lang="ru-RU" sz="3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4344502" cy="3258708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3238778" cy="2160240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26" y="3429000"/>
            <a:ext cx="4379597" cy="3284475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539552" y="404664"/>
            <a:ext cx="8229600" cy="12007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внимание.</a:t>
            </a:r>
            <a:endParaRPr kumimoji="0" lang="ru-RU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1" descr="D:\Информация\Диск Д\Documents\фото архив\ДО\цветные ладошки изо\IMG_4114 - копи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2304256" cy="1728368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4293096"/>
            <a:ext cx="2352447" cy="1764515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C:\Users\1\Documents\метод кабинет\Все фотки\2014-2015\фото\IMG_582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653136"/>
            <a:ext cx="2520280" cy="1737882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C:\Users\1\Documents\метод кабинет\Все фотки\2014-2015\фото\IMG_5793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02"/>
          <a:stretch>
            <a:fillRect/>
          </a:stretch>
        </p:blipFill>
        <p:spPr bwMode="auto">
          <a:xfrm>
            <a:off x="6300192" y="4653136"/>
            <a:ext cx="2520280" cy="1872208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C:\Users\1\Documents\метод кабинет\Все фотки\2014-2015\фото\IMG_5837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2276872"/>
            <a:ext cx="2232248" cy="1637374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C:\Users\1\Documents\метод кабинет\Все фотки\2014-2015\фото\IMG_5775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3231232" cy="2088232"/>
          </a:xfrm>
          <a:prstGeom prst="rect">
            <a:avLst/>
          </a:prstGeom>
          <a:ln w="3810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145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 лист</dc:title>
  <dc:creator>Светлана</dc:creator>
  <cp:lastModifiedBy>Strelnikova Viktoriya Viktorovna</cp:lastModifiedBy>
  <cp:revision>29</cp:revision>
  <dcterms:created xsi:type="dcterms:W3CDTF">2016-03-14T12:21:46Z</dcterms:created>
  <dcterms:modified xsi:type="dcterms:W3CDTF">2016-05-18T07:15:20Z</dcterms:modified>
</cp:coreProperties>
</file>