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9"/>
  </p:notesMasterIdLst>
  <p:sldIdLst>
    <p:sldId id="275" r:id="rId2"/>
    <p:sldId id="285" r:id="rId3"/>
    <p:sldId id="268" r:id="rId4"/>
    <p:sldId id="288" r:id="rId5"/>
    <p:sldId id="289" r:id="rId6"/>
    <p:sldId id="292" r:id="rId7"/>
    <p:sldId id="29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3971" autoAdjust="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79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56B0-112E-4DC4-9893-155CB0DFD4B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212A-9B9C-49DD-ACD1-DD9BA29ABC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83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68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43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5384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52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1374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58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22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98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25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6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9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0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5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04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8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2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AB7F-B448-4179-ABB6-679E7F28448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8AB6EE-1557-45C7-985A-99A6B7EA0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9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6;&#1045;&#1053;&#1071;\Desktop\&#1087;&#1088;&#1077;&#1079;&#1077;&#1085;&#1090;&#1072;&#1094;&#1080;&#1103;\WhatsApp-Audio-2020-05-21-at-18.06.21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8443" y="285728"/>
            <a:ext cx="8222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Министерство образования, науки и молодёжной политики Краснодарского края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ГБПОУ КК «Краснодарский педагогический колледж»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4603" y="2779987"/>
            <a:ext cx="828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«Я - педагог»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85723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Краевой профессиональный конкурс «Педагогический дебют»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57200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Фоменко Нина Валерьевна,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Методист РЦ, преподаватель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Краснодар, 2020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WhatsApp-Audio-2020-05-21-at-18.06.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429000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571480"/>
            <a:ext cx="4796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Созидание. Развитие. Опыт</a:t>
            </a:r>
            <a:endParaRPr lang="ru-RU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4" y="1214422"/>
            <a:ext cx="314327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85475029"/>
      </p:ext>
    </p:extLst>
  </p:cSld>
  <p:clrMapOvr>
    <a:masterClrMapping/>
  </p:clrMapOvr>
  <p:transition advClick="0" advTm="408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54014"/>
            <a:ext cx="7991500" cy="3143272"/>
          </a:xfrm>
        </p:spPr>
        <p:txBody>
          <a:bodyPr>
            <a:normAutofit/>
          </a:bodyPr>
          <a:lstStyle/>
          <a:p>
            <a:pPr marL="514350" indent="-6985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программы: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интереса к книге;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Приобщение сотрудников и студентов колледжа к чтению отечественной поэзии и прозы;</a:t>
            </a:r>
          </a:p>
          <a:p>
            <a:pPr marL="514350" indent="51435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Изучение творчества и биографических описаний авторов создававших литературные произведения для взрослых и детей.</a:t>
            </a:r>
          </a:p>
          <a:p>
            <a:pPr marL="514350" indent="514350" algn="just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67731" y="1423017"/>
            <a:ext cx="73332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программы: воспитание любви к отечественной литературе.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6891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программа: «Слушайте, товарищи потомки…»</a:t>
            </a:r>
          </a:p>
        </p:txBody>
      </p:sp>
      <p:pic>
        <p:nvPicPr>
          <p:cNvPr id="6" name="Picture 2" descr="E:\28.02.19\IMG_6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500570"/>
            <a:ext cx="2786082" cy="1857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Практика\Мои документы\Загрузки\0vY2iQcFO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04" y="4572008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29.03.2019\_MG_7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2643206" cy="17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21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" y="1700808"/>
            <a:ext cx="7272603" cy="4090839"/>
          </a:xfrm>
        </p:spPr>
      </p:pic>
      <p:sp>
        <p:nvSpPr>
          <p:cNvPr id="3" name="TextBox 2"/>
          <p:cNvSpPr txBox="1"/>
          <p:nvPr/>
        </p:nvSpPr>
        <p:spPr>
          <a:xfrm>
            <a:off x="2000232" y="785794"/>
            <a:ext cx="557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он, современный студент</a:t>
            </a:r>
            <a:r>
              <a:rPr lang="ru-RU" sz="3000" b="1" dirty="0" smtClean="0"/>
              <a:t>? </a:t>
            </a:r>
            <a:endParaRPr lang="ru-RU" sz="3000" b="1" dirty="0"/>
          </a:p>
        </p:txBody>
      </p:sp>
    </p:spTree>
    <p:extLst>
      <p:ext uri="{BB962C8B-B14F-4D97-AF65-F5344CB8AC3E}">
        <p14:creationId xmlns="" xmlns:p14="http://schemas.microsoft.com/office/powerpoint/2010/main" val="3467321949"/>
      </p:ext>
    </p:extLst>
  </p:cSld>
  <p:clrMapOvr>
    <a:masterClrMapping/>
  </p:clrMapOvr>
  <p:transition advClick="0" advTm="60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9052" y="260648"/>
            <a:ext cx="6236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Вариативные формы работы = рост </a:t>
            </a:r>
          </a:p>
          <a:p>
            <a:pPr algn="ctr"/>
            <a:r>
              <a:rPr lang="ru-RU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познавательной активности </a:t>
            </a:r>
            <a:endParaRPr lang="ru-RU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9" name="Picture 5" descr="C:\Documents and Settings\Практика\Мои документы\Загрузки\index.pj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814038"/>
            <a:ext cx="2736304" cy="444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03366"/>
            <a:ext cx="1917676" cy="2715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627" y="3523788"/>
            <a:ext cx="1933421" cy="2730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62008209"/>
      </p:ext>
    </p:extLst>
  </p:cSld>
  <p:clrMapOvr>
    <a:masterClrMapping/>
  </p:clrMapOvr>
  <p:transition advClick="0" advTm="245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15337"/>
            <a:ext cx="7143800" cy="1303867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«Чтобы быть интересными, 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будьте интересующимися»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Дейл Карнеги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:\Преподаватель года (5.03.2019)\IMG_6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1" y="2403821"/>
            <a:ext cx="6336504" cy="42225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740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76672"/>
            <a:ext cx="7418784" cy="1428328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Интеллект-карта 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«У меня это хорошо получается»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00809"/>
            <a:ext cx="7479788" cy="5156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365942"/>
      </p:ext>
    </p:extLst>
  </p:cSld>
  <p:clrMapOvr>
    <a:masterClrMapping/>
  </p:clrMapOvr>
  <p:transition advClick="0" advTm="354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1492</TotalTime>
  <Words>117</Words>
  <Application>Microsoft Office PowerPoint</Application>
  <PresentationFormat>Экран (4:3)</PresentationFormat>
  <Paragraphs>19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«Чтобы быть интересными,  будьте интересующимися» Дейл Карнеги</vt:lpstr>
      <vt:lpstr>Интеллект-карта  «У меня это хорошо получается»</vt:lpstr>
    </vt:vector>
  </TitlesOfParts>
  <Company>KPC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2019-05-15T08:14:10Z</dcterms:created>
  <dcterms:modified xsi:type="dcterms:W3CDTF">2020-05-21T16:57:49Z</dcterms:modified>
</cp:coreProperties>
</file>