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6" r:id="rId4"/>
    <p:sldId id="281" r:id="rId5"/>
    <p:sldId id="282" r:id="rId6"/>
    <p:sldId id="284" r:id="rId7"/>
    <p:sldId id="303" r:id="rId8"/>
    <p:sldId id="305" r:id="rId9"/>
    <p:sldId id="307" r:id="rId10"/>
    <p:sldId id="302" r:id="rId11"/>
    <p:sldId id="298" r:id="rId12"/>
    <p:sldId id="308" r:id="rId13"/>
    <p:sldId id="290" r:id="rId14"/>
    <p:sldId id="292" r:id="rId15"/>
    <p:sldId id="301" r:id="rId16"/>
    <p:sldId id="294" r:id="rId17"/>
    <p:sldId id="299" r:id="rId18"/>
    <p:sldId id="295" r:id="rId19"/>
    <p:sldId id="275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333399"/>
    <a:srgbClr val="FF7C8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5219" autoAdjust="0"/>
  </p:normalViewPr>
  <p:slideViewPr>
    <p:cSldViewPr snapToGrid="0">
      <p:cViewPr varScale="1">
        <p:scale>
          <a:sx n="75" d="100"/>
          <a:sy n="75" d="100"/>
        </p:scale>
        <p:origin x="-26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6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Обученность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2018-2019 уч.г.</c:v>
                </c:pt>
                <c:pt idx="1">
                  <c:v>2019-2020 уч.г.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обучения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2018-2019 уч.г.</c:v>
                </c:pt>
                <c:pt idx="1">
                  <c:v>2019-2020 уч.г.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</c:v>
                </c:pt>
                <c:pt idx="1">
                  <c:v>69.599999999999994</c:v>
                </c:pt>
              </c:numCache>
            </c:numRef>
          </c:val>
        </c:ser>
        <c:shape val="cylinder"/>
        <c:axId val="126302848"/>
        <c:axId val="126312832"/>
        <c:axId val="0"/>
      </c:bar3DChart>
      <c:catAx>
        <c:axId val="126302848"/>
        <c:scaling>
          <c:orientation val="minMax"/>
        </c:scaling>
        <c:axPos val="b"/>
        <c:tickLblPos val="nextTo"/>
        <c:crossAx val="126312832"/>
        <c:crosses val="autoZero"/>
        <c:auto val="1"/>
        <c:lblAlgn val="ctr"/>
        <c:lblOffset val="100"/>
      </c:catAx>
      <c:valAx>
        <c:axId val="126312832"/>
        <c:scaling>
          <c:orientation val="minMax"/>
        </c:scaling>
        <c:axPos val="l"/>
        <c:majorGridlines/>
        <c:numFmt formatCode="General" sourceLinked="1"/>
        <c:tickLblPos val="nextTo"/>
        <c:crossAx val="12630284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Первая категория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2018-2019 уч.г.</c:v>
                </c:pt>
                <c:pt idx="1">
                  <c:v>2019-2020уч.г.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Высшая категория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2018-2019 уч.г.</c:v>
                </c:pt>
                <c:pt idx="1">
                  <c:v>2019-2020уч.г.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</c:v>
                </c:pt>
                <c:pt idx="1">
                  <c:v>46</c:v>
                </c:pt>
              </c:numCache>
            </c:numRef>
          </c:val>
        </c:ser>
        <c:shape val="cylinder"/>
        <c:axId val="130335488"/>
        <c:axId val="130337024"/>
        <c:axId val="0"/>
      </c:bar3DChart>
      <c:catAx>
        <c:axId val="130335488"/>
        <c:scaling>
          <c:orientation val="minMax"/>
        </c:scaling>
        <c:axPos val="b"/>
        <c:tickLblPos val="nextTo"/>
        <c:crossAx val="130337024"/>
        <c:crosses val="autoZero"/>
        <c:auto val="1"/>
        <c:lblAlgn val="ctr"/>
        <c:lblOffset val="100"/>
      </c:catAx>
      <c:valAx>
        <c:axId val="130337024"/>
        <c:scaling>
          <c:orientation val="minMax"/>
        </c:scaling>
        <c:axPos val="l"/>
        <c:majorGridlines/>
        <c:numFmt formatCode="0%" sourceLinked="1"/>
        <c:tickLblPos val="nextTo"/>
        <c:crossAx val="130335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2880672524627"/>
          <c:y val="0.32851458562860469"/>
          <c:w val="0.19946555593594278"/>
          <c:h val="0.2524929113757655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08073-4190-4889-9414-2D9F6EF5ECA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383623-86BF-445E-9206-4585FBF7B26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ИННОВАЦИОННОСТЬ    ПРОЕКТА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81309EF-9A9D-49B1-BDC7-CC2719AB76DF}" type="parTrans" cxnId="{A9C83EAB-EAE9-4977-85D0-741AAB0C49E0}">
      <dgm:prSet/>
      <dgm:spPr/>
      <dgm:t>
        <a:bodyPr/>
        <a:lstStyle/>
        <a:p>
          <a:endParaRPr lang="ru-RU"/>
        </a:p>
      </dgm:t>
    </dgm:pt>
    <dgm:pt modelId="{213FA6F7-B3A4-485A-9B2E-6B3A2E0481DB}" type="sibTrans" cxnId="{A9C83EAB-EAE9-4977-85D0-741AAB0C49E0}">
      <dgm:prSet/>
      <dgm:spPr/>
      <dgm:t>
        <a:bodyPr/>
        <a:lstStyle/>
        <a:p>
          <a:endParaRPr lang="ru-RU"/>
        </a:p>
      </dgm:t>
    </dgm:pt>
    <dgm:pt modelId="{6F4650DD-7297-44D7-BDCE-7D81539B6567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Управленческие проекты</a:t>
          </a:r>
          <a:endParaRPr lang="ru-RU" dirty="0"/>
        </a:p>
      </dgm:t>
    </dgm:pt>
    <dgm:pt modelId="{9B368BD1-1280-4BCE-9156-BA1C8BB74E9F}" type="parTrans" cxnId="{9413091D-788E-4FE9-ADE6-FD1EC6548E46}">
      <dgm:prSet/>
      <dgm:spPr/>
      <dgm:t>
        <a:bodyPr/>
        <a:lstStyle/>
        <a:p>
          <a:endParaRPr lang="ru-RU"/>
        </a:p>
      </dgm:t>
    </dgm:pt>
    <dgm:pt modelId="{A6F65771-E3C3-406B-BDA3-C43F4CBE0754}" type="sibTrans" cxnId="{9413091D-788E-4FE9-ADE6-FD1EC6548E46}">
      <dgm:prSet/>
      <dgm:spPr/>
      <dgm:t>
        <a:bodyPr/>
        <a:lstStyle/>
        <a:p>
          <a:endParaRPr lang="ru-RU"/>
        </a:p>
      </dgm:t>
    </dgm:pt>
    <dgm:pt modelId="{B1CCB9DB-5755-42F5-8677-BDCFA660AAF5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Рейтинговая система качества работы участников образовательной деятельности</a:t>
          </a:r>
          <a:endParaRPr lang="ru-RU" dirty="0"/>
        </a:p>
      </dgm:t>
    </dgm:pt>
    <dgm:pt modelId="{91C53CFA-8B46-4252-B2C0-722FCDF2C1D5}" type="parTrans" cxnId="{5018A82A-30EA-453B-B185-CC2E69D2B135}">
      <dgm:prSet/>
      <dgm:spPr/>
      <dgm:t>
        <a:bodyPr/>
        <a:lstStyle/>
        <a:p>
          <a:endParaRPr lang="ru-RU"/>
        </a:p>
      </dgm:t>
    </dgm:pt>
    <dgm:pt modelId="{560CD5F7-E768-4BE1-80A3-ACE83C3B5D5E}" type="sibTrans" cxnId="{5018A82A-30EA-453B-B185-CC2E69D2B135}">
      <dgm:prSet/>
      <dgm:spPr/>
      <dgm:t>
        <a:bodyPr/>
        <a:lstStyle/>
        <a:p>
          <a:endParaRPr lang="ru-RU"/>
        </a:p>
      </dgm:t>
    </dgm:pt>
    <dgm:pt modelId="{85335B72-5CA6-4E8E-82F3-755930719563}" type="pres">
      <dgm:prSet presAssocID="{60C08073-4190-4889-9414-2D9F6EF5EC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956C85-243B-44D7-9378-1B9FC2B98D0D}" type="pres">
      <dgm:prSet presAssocID="{65383623-86BF-445E-9206-4585FBF7B26A}" presName="vertOne" presStyleCnt="0"/>
      <dgm:spPr/>
    </dgm:pt>
    <dgm:pt modelId="{1C315A74-0766-47A7-9C45-E60741782BCA}" type="pres">
      <dgm:prSet presAssocID="{65383623-86BF-445E-9206-4585FBF7B26A}" presName="txOne" presStyleLbl="node0" presStyleIdx="0" presStyleCnt="1" custScaleY="60167" custLinFactNeighborX="107" custLinFactNeighborY="25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D45271-1EBD-45AF-815B-21E9472BD525}" type="pres">
      <dgm:prSet presAssocID="{65383623-86BF-445E-9206-4585FBF7B26A}" presName="parTransOne" presStyleCnt="0"/>
      <dgm:spPr/>
    </dgm:pt>
    <dgm:pt modelId="{013CDD05-1C84-4374-8AA7-1E90E091DB79}" type="pres">
      <dgm:prSet presAssocID="{65383623-86BF-445E-9206-4585FBF7B26A}" presName="horzOne" presStyleCnt="0"/>
      <dgm:spPr/>
    </dgm:pt>
    <dgm:pt modelId="{199ABAF9-919F-4488-BF11-3CC66045C822}" type="pres">
      <dgm:prSet presAssocID="{6F4650DD-7297-44D7-BDCE-7D81539B6567}" presName="vertTwo" presStyleCnt="0"/>
      <dgm:spPr/>
    </dgm:pt>
    <dgm:pt modelId="{797DF818-C3E9-4DB3-AB50-DF526F5F8A81}" type="pres">
      <dgm:prSet presAssocID="{6F4650DD-7297-44D7-BDCE-7D81539B6567}" presName="txTwo" presStyleLbl="node2" presStyleIdx="0" presStyleCnt="1" custScaleX="100294" custScaleY="64813" custLinFactNeighborX="-11986" custLinFactNeighborY="-8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93DF26-72AB-45D1-A4FF-931AF5FD27A5}" type="pres">
      <dgm:prSet presAssocID="{6F4650DD-7297-44D7-BDCE-7D81539B6567}" presName="parTransTwo" presStyleCnt="0"/>
      <dgm:spPr/>
    </dgm:pt>
    <dgm:pt modelId="{653F8D94-F21A-4EF4-9090-16FE2C44FECC}" type="pres">
      <dgm:prSet presAssocID="{6F4650DD-7297-44D7-BDCE-7D81539B6567}" presName="horzTwo" presStyleCnt="0"/>
      <dgm:spPr/>
    </dgm:pt>
    <dgm:pt modelId="{3D756738-A973-427C-8CDB-FF6AB33601E5}" type="pres">
      <dgm:prSet presAssocID="{B1CCB9DB-5755-42F5-8677-BDCFA660AAF5}" presName="vertThree" presStyleCnt="0"/>
      <dgm:spPr/>
    </dgm:pt>
    <dgm:pt modelId="{A5E08222-B1D0-4BF9-98DC-8AF78516CD7D}" type="pres">
      <dgm:prSet presAssocID="{B1CCB9DB-5755-42F5-8677-BDCFA660AAF5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DA7FC7-8C5F-4D9F-8EFC-26920257D71F}" type="pres">
      <dgm:prSet presAssocID="{B1CCB9DB-5755-42F5-8677-BDCFA660AAF5}" presName="horzThree" presStyleCnt="0"/>
      <dgm:spPr/>
    </dgm:pt>
  </dgm:ptLst>
  <dgm:cxnLst>
    <dgm:cxn modelId="{5018A82A-30EA-453B-B185-CC2E69D2B135}" srcId="{6F4650DD-7297-44D7-BDCE-7D81539B6567}" destId="{B1CCB9DB-5755-42F5-8677-BDCFA660AAF5}" srcOrd="0" destOrd="0" parTransId="{91C53CFA-8B46-4252-B2C0-722FCDF2C1D5}" sibTransId="{560CD5F7-E768-4BE1-80A3-ACE83C3B5D5E}"/>
    <dgm:cxn modelId="{A9C83EAB-EAE9-4977-85D0-741AAB0C49E0}" srcId="{60C08073-4190-4889-9414-2D9F6EF5ECA9}" destId="{65383623-86BF-445E-9206-4585FBF7B26A}" srcOrd="0" destOrd="0" parTransId="{981309EF-9A9D-49B1-BDC7-CC2719AB76DF}" sibTransId="{213FA6F7-B3A4-485A-9B2E-6B3A2E0481DB}"/>
    <dgm:cxn modelId="{F282ED24-9E2E-407C-A027-588BF863AF69}" type="presOf" srcId="{6F4650DD-7297-44D7-BDCE-7D81539B6567}" destId="{797DF818-C3E9-4DB3-AB50-DF526F5F8A81}" srcOrd="0" destOrd="0" presId="urn:microsoft.com/office/officeart/2005/8/layout/hierarchy4"/>
    <dgm:cxn modelId="{4054392F-483A-4092-8BF0-AA411AE0F802}" type="presOf" srcId="{60C08073-4190-4889-9414-2D9F6EF5ECA9}" destId="{85335B72-5CA6-4E8E-82F3-755930719563}" srcOrd="0" destOrd="0" presId="urn:microsoft.com/office/officeart/2005/8/layout/hierarchy4"/>
    <dgm:cxn modelId="{9413091D-788E-4FE9-ADE6-FD1EC6548E46}" srcId="{65383623-86BF-445E-9206-4585FBF7B26A}" destId="{6F4650DD-7297-44D7-BDCE-7D81539B6567}" srcOrd="0" destOrd="0" parTransId="{9B368BD1-1280-4BCE-9156-BA1C8BB74E9F}" sibTransId="{A6F65771-E3C3-406B-BDA3-C43F4CBE0754}"/>
    <dgm:cxn modelId="{CD691113-C4B6-470A-9A67-8B718BDDF033}" type="presOf" srcId="{65383623-86BF-445E-9206-4585FBF7B26A}" destId="{1C315A74-0766-47A7-9C45-E60741782BCA}" srcOrd="0" destOrd="0" presId="urn:microsoft.com/office/officeart/2005/8/layout/hierarchy4"/>
    <dgm:cxn modelId="{7E33BB69-5771-4946-BB46-B8271E707A9B}" type="presOf" srcId="{B1CCB9DB-5755-42F5-8677-BDCFA660AAF5}" destId="{A5E08222-B1D0-4BF9-98DC-8AF78516CD7D}" srcOrd="0" destOrd="0" presId="urn:microsoft.com/office/officeart/2005/8/layout/hierarchy4"/>
    <dgm:cxn modelId="{67F8F773-B6B8-45AE-80F3-E95A6CB3B652}" type="presParOf" srcId="{85335B72-5CA6-4E8E-82F3-755930719563}" destId="{75956C85-243B-44D7-9378-1B9FC2B98D0D}" srcOrd="0" destOrd="0" presId="urn:microsoft.com/office/officeart/2005/8/layout/hierarchy4"/>
    <dgm:cxn modelId="{DFF6E304-D34C-43DF-8683-25392F719D9B}" type="presParOf" srcId="{75956C85-243B-44D7-9378-1B9FC2B98D0D}" destId="{1C315A74-0766-47A7-9C45-E60741782BCA}" srcOrd="0" destOrd="0" presId="urn:microsoft.com/office/officeart/2005/8/layout/hierarchy4"/>
    <dgm:cxn modelId="{FF812EA2-6A30-4564-B798-7B41113F8DC1}" type="presParOf" srcId="{75956C85-243B-44D7-9378-1B9FC2B98D0D}" destId="{44D45271-1EBD-45AF-815B-21E9472BD525}" srcOrd="1" destOrd="0" presId="urn:microsoft.com/office/officeart/2005/8/layout/hierarchy4"/>
    <dgm:cxn modelId="{365610F0-F18B-4697-A6D0-351497F3C928}" type="presParOf" srcId="{75956C85-243B-44D7-9378-1B9FC2B98D0D}" destId="{013CDD05-1C84-4374-8AA7-1E90E091DB79}" srcOrd="2" destOrd="0" presId="urn:microsoft.com/office/officeart/2005/8/layout/hierarchy4"/>
    <dgm:cxn modelId="{7107E36D-6A8C-4E34-A671-5642B983E7BB}" type="presParOf" srcId="{013CDD05-1C84-4374-8AA7-1E90E091DB79}" destId="{199ABAF9-919F-4488-BF11-3CC66045C822}" srcOrd="0" destOrd="0" presId="urn:microsoft.com/office/officeart/2005/8/layout/hierarchy4"/>
    <dgm:cxn modelId="{B1D436BC-1F9A-46FB-A00D-015B122311DC}" type="presParOf" srcId="{199ABAF9-919F-4488-BF11-3CC66045C822}" destId="{797DF818-C3E9-4DB3-AB50-DF526F5F8A81}" srcOrd="0" destOrd="0" presId="urn:microsoft.com/office/officeart/2005/8/layout/hierarchy4"/>
    <dgm:cxn modelId="{B5A968BA-FA1C-46B8-8E96-70AE04219552}" type="presParOf" srcId="{199ABAF9-919F-4488-BF11-3CC66045C822}" destId="{B493DF26-72AB-45D1-A4FF-931AF5FD27A5}" srcOrd="1" destOrd="0" presId="urn:microsoft.com/office/officeart/2005/8/layout/hierarchy4"/>
    <dgm:cxn modelId="{2CAECC90-A1F9-4223-8908-5CD539A7A982}" type="presParOf" srcId="{199ABAF9-919F-4488-BF11-3CC66045C822}" destId="{653F8D94-F21A-4EF4-9090-16FE2C44FECC}" srcOrd="2" destOrd="0" presId="urn:microsoft.com/office/officeart/2005/8/layout/hierarchy4"/>
    <dgm:cxn modelId="{A2762040-728B-4109-9DA4-B94E776FD1FF}" type="presParOf" srcId="{653F8D94-F21A-4EF4-9090-16FE2C44FECC}" destId="{3D756738-A973-427C-8CDB-FF6AB33601E5}" srcOrd="0" destOrd="0" presId="urn:microsoft.com/office/officeart/2005/8/layout/hierarchy4"/>
    <dgm:cxn modelId="{B5025AE8-2F65-4CE1-A7C1-9CB7EF06C452}" type="presParOf" srcId="{3D756738-A973-427C-8CDB-FF6AB33601E5}" destId="{A5E08222-B1D0-4BF9-98DC-8AF78516CD7D}" srcOrd="0" destOrd="0" presId="urn:microsoft.com/office/officeart/2005/8/layout/hierarchy4"/>
    <dgm:cxn modelId="{62E016B8-44B4-44AE-A94B-2486E568A231}" type="presParOf" srcId="{3D756738-A973-427C-8CDB-FF6AB33601E5}" destId="{84DA7FC7-8C5F-4D9F-8EFC-26920257D71F}" srcOrd="1" destOrd="0" presId="urn:microsoft.com/office/officeart/2005/8/layout/hierarchy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9EF1DB-CBBF-4B01-9B84-E686AE670E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A9730-6453-4E11-8177-FDB366635AB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Дополнительные платные образовательные услуги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52747E-DBB7-47B8-85E2-C59AF44E848B}" type="parTrans" cxnId="{DE00FECE-AE3C-4BA9-BE09-9C6BE685240A}">
      <dgm:prSet/>
      <dgm:spPr/>
      <dgm:t>
        <a:bodyPr/>
        <a:lstStyle/>
        <a:p>
          <a:endParaRPr lang="ru-RU"/>
        </a:p>
      </dgm:t>
    </dgm:pt>
    <dgm:pt modelId="{329BDB7A-EC22-44F7-88D4-5DED3065DD0A}" type="sibTrans" cxnId="{DE00FECE-AE3C-4BA9-BE09-9C6BE685240A}">
      <dgm:prSet/>
      <dgm:spPr/>
      <dgm:t>
        <a:bodyPr/>
        <a:lstStyle/>
        <a:p>
          <a:endParaRPr lang="ru-RU"/>
        </a:p>
      </dgm:t>
    </dgm:pt>
    <dgm:pt modelId="{9D48B311-01AB-40B2-99C7-061E3C0C65D8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Развитие кадрового потенциала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443C59F-6136-41F0-9FA4-334980E28203}" type="parTrans" cxnId="{36EE3052-1420-4BBD-9FF4-81BB8F78648E}">
      <dgm:prSet/>
      <dgm:spPr/>
      <dgm:t>
        <a:bodyPr/>
        <a:lstStyle/>
        <a:p>
          <a:endParaRPr lang="ru-RU"/>
        </a:p>
      </dgm:t>
    </dgm:pt>
    <dgm:pt modelId="{B701B27E-8037-45D0-BC57-EA677310EF1F}" type="sibTrans" cxnId="{36EE3052-1420-4BBD-9FF4-81BB8F78648E}">
      <dgm:prSet/>
      <dgm:spPr/>
      <dgm:t>
        <a:bodyPr/>
        <a:lstStyle/>
        <a:p>
          <a:endParaRPr lang="ru-RU"/>
        </a:p>
      </dgm:t>
    </dgm:pt>
    <dgm:pt modelId="{95026963-E972-4569-BAA0-C22A3515C6B9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Сотрудничество с Центром занятости населения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6234474-3392-468F-B081-1A1DDAB99DBF}" type="parTrans" cxnId="{18ECA3EA-2071-480C-8FD1-DD1C8508C336}">
      <dgm:prSet/>
      <dgm:spPr/>
      <dgm:t>
        <a:bodyPr/>
        <a:lstStyle/>
        <a:p>
          <a:endParaRPr lang="ru-RU"/>
        </a:p>
      </dgm:t>
    </dgm:pt>
    <dgm:pt modelId="{2D1FAC97-9B2C-4399-B7E3-52E52F5E89C4}" type="sibTrans" cxnId="{18ECA3EA-2071-480C-8FD1-DD1C8508C336}">
      <dgm:prSet/>
      <dgm:spPr/>
      <dgm:t>
        <a:bodyPr/>
        <a:lstStyle/>
        <a:p>
          <a:endParaRPr lang="ru-RU"/>
        </a:p>
      </dgm:t>
    </dgm:pt>
    <dgm:pt modelId="{91485FB3-DCF4-4C83-9530-E71DBCE9C208}" type="pres">
      <dgm:prSet presAssocID="{EF9EF1DB-CBBF-4B01-9B84-E686AE670E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C53B24-14C1-4428-870E-E0A936B2A510}" type="pres">
      <dgm:prSet presAssocID="{1CBA9730-6453-4E11-8177-FDB366635ABC}" presName="parentLin" presStyleCnt="0"/>
      <dgm:spPr/>
    </dgm:pt>
    <dgm:pt modelId="{C05EAC99-C834-4153-8169-6BB254A4B1DC}" type="pres">
      <dgm:prSet presAssocID="{1CBA9730-6453-4E11-8177-FDB366635A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6FE9AD5-3468-42F8-920B-C783541E6A4F}" type="pres">
      <dgm:prSet presAssocID="{1CBA9730-6453-4E11-8177-FDB366635ABC}" presName="parentText" presStyleLbl="node1" presStyleIdx="0" presStyleCnt="3" custScaleX="111956" custScaleY="93789" custLinFactNeighborX="-8244" custLinFactNeighborY="-20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00433-C6D4-4A82-8EF2-74C956901779}" type="pres">
      <dgm:prSet presAssocID="{1CBA9730-6453-4E11-8177-FDB366635ABC}" presName="negativeSpace" presStyleCnt="0"/>
      <dgm:spPr/>
    </dgm:pt>
    <dgm:pt modelId="{47C22E94-B031-42E2-9CD2-46AEA76DCF12}" type="pres">
      <dgm:prSet presAssocID="{1CBA9730-6453-4E11-8177-FDB366635ABC}" presName="childText" presStyleLbl="conFgAcc1" presStyleIdx="0" presStyleCnt="3">
        <dgm:presLayoutVars>
          <dgm:bulletEnabled val="1"/>
        </dgm:presLayoutVars>
      </dgm:prSet>
      <dgm:spPr/>
    </dgm:pt>
    <dgm:pt modelId="{327139C3-C216-48AF-B54C-99CB8F41B79A}" type="pres">
      <dgm:prSet presAssocID="{329BDB7A-EC22-44F7-88D4-5DED3065DD0A}" presName="spaceBetweenRectangles" presStyleCnt="0"/>
      <dgm:spPr/>
    </dgm:pt>
    <dgm:pt modelId="{B3645E76-6448-4598-AA98-2A774D25E93A}" type="pres">
      <dgm:prSet presAssocID="{9D48B311-01AB-40B2-99C7-061E3C0C65D8}" presName="parentLin" presStyleCnt="0"/>
      <dgm:spPr/>
    </dgm:pt>
    <dgm:pt modelId="{FF4F23F0-B1D0-475E-8552-51356FFA9218}" type="pres">
      <dgm:prSet presAssocID="{9D48B311-01AB-40B2-99C7-061E3C0C65D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0A43D20-87F3-43BC-9503-EEF965FB7516}" type="pres">
      <dgm:prSet presAssocID="{9D48B311-01AB-40B2-99C7-061E3C0C65D8}" presName="parentText" presStyleLbl="node1" presStyleIdx="1" presStyleCnt="3" custScaleX="111777" custLinFactNeighborX="-41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2AC45-56C3-4FA2-84AB-5149BF403758}" type="pres">
      <dgm:prSet presAssocID="{9D48B311-01AB-40B2-99C7-061E3C0C65D8}" presName="negativeSpace" presStyleCnt="0"/>
      <dgm:spPr/>
    </dgm:pt>
    <dgm:pt modelId="{41FA1AD4-6DC1-4AF4-A114-6CA81AB5C2C4}" type="pres">
      <dgm:prSet presAssocID="{9D48B311-01AB-40B2-99C7-061E3C0C65D8}" presName="childText" presStyleLbl="conFgAcc1" presStyleIdx="1" presStyleCnt="3">
        <dgm:presLayoutVars>
          <dgm:bulletEnabled val="1"/>
        </dgm:presLayoutVars>
      </dgm:prSet>
      <dgm:spPr/>
    </dgm:pt>
    <dgm:pt modelId="{81C44172-7874-4DE8-8A04-D2043E56FAA8}" type="pres">
      <dgm:prSet presAssocID="{B701B27E-8037-45D0-BC57-EA677310EF1F}" presName="spaceBetweenRectangles" presStyleCnt="0"/>
      <dgm:spPr/>
    </dgm:pt>
    <dgm:pt modelId="{B83EFD7A-F76B-4508-9117-6E6E3C4483FD}" type="pres">
      <dgm:prSet presAssocID="{95026963-E972-4569-BAA0-C22A3515C6B9}" presName="parentLin" presStyleCnt="0"/>
      <dgm:spPr/>
    </dgm:pt>
    <dgm:pt modelId="{B5615A3C-CC7F-4924-995C-94CEFDF80986}" type="pres">
      <dgm:prSet presAssocID="{95026963-E972-4569-BAA0-C22A3515C6B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7EF50F6-A6A7-4EE3-961B-6B6D18290FA4}" type="pres">
      <dgm:prSet presAssocID="{95026963-E972-4569-BAA0-C22A3515C6B9}" presName="parentText" presStyleLbl="node1" presStyleIdx="2" presStyleCnt="3" custScaleX="1111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B9F4D-D723-4D20-8706-05DAE1314792}" type="pres">
      <dgm:prSet presAssocID="{95026963-E972-4569-BAA0-C22A3515C6B9}" presName="negativeSpace" presStyleCnt="0"/>
      <dgm:spPr/>
    </dgm:pt>
    <dgm:pt modelId="{FE058AE6-800B-407D-84F3-70C0794C281E}" type="pres">
      <dgm:prSet presAssocID="{95026963-E972-4569-BAA0-C22A3515C6B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52AAF9-4C5B-408D-AB5D-DFD41D985D70}" type="presOf" srcId="{EF9EF1DB-CBBF-4B01-9B84-E686AE670E03}" destId="{91485FB3-DCF4-4C83-9530-E71DBCE9C208}" srcOrd="0" destOrd="0" presId="urn:microsoft.com/office/officeart/2005/8/layout/list1"/>
    <dgm:cxn modelId="{36EE3052-1420-4BBD-9FF4-81BB8F78648E}" srcId="{EF9EF1DB-CBBF-4B01-9B84-E686AE670E03}" destId="{9D48B311-01AB-40B2-99C7-061E3C0C65D8}" srcOrd="1" destOrd="0" parTransId="{8443C59F-6136-41F0-9FA4-334980E28203}" sibTransId="{B701B27E-8037-45D0-BC57-EA677310EF1F}"/>
    <dgm:cxn modelId="{13F5FC4D-B9B7-460C-A015-52E4EABF661F}" type="presOf" srcId="{9D48B311-01AB-40B2-99C7-061E3C0C65D8}" destId="{20A43D20-87F3-43BC-9503-EEF965FB7516}" srcOrd="1" destOrd="0" presId="urn:microsoft.com/office/officeart/2005/8/layout/list1"/>
    <dgm:cxn modelId="{14B21EAB-BABC-4044-A7B3-FB23BF3B281C}" type="presOf" srcId="{95026963-E972-4569-BAA0-C22A3515C6B9}" destId="{D7EF50F6-A6A7-4EE3-961B-6B6D18290FA4}" srcOrd="1" destOrd="0" presId="urn:microsoft.com/office/officeart/2005/8/layout/list1"/>
    <dgm:cxn modelId="{18ECA3EA-2071-480C-8FD1-DD1C8508C336}" srcId="{EF9EF1DB-CBBF-4B01-9B84-E686AE670E03}" destId="{95026963-E972-4569-BAA0-C22A3515C6B9}" srcOrd="2" destOrd="0" parTransId="{56234474-3392-468F-B081-1A1DDAB99DBF}" sibTransId="{2D1FAC97-9B2C-4399-B7E3-52E52F5E89C4}"/>
    <dgm:cxn modelId="{B604D02C-4355-40D8-821E-5E463D8531B2}" type="presOf" srcId="{1CBA9730-6453-4E11-8177-FDB366635ABC}" destId="{D6FE9AD5-3468-42F8-920B-C783541E6A4F}" srcOrd="1" destOrd="0" presId="urn:microsoft.com/office/officeart/2005/8/layout/list1"/>
    <dgm:cxn modelId="{DE00FECE-AE3C-4BA9-BE09-9C6BE685240A}" srcId="{EF9EF1DB-CBBF-4B01-9B84-E686AE670E03}" destId="{1CBA9730-6453-4E11-8177-FDB366635ABC}" srcOrd="0" destOrd="0" parTransId="{C152747E-DBB7-47B8-85E2-C59AF44E848B}" sibTransId="{329BDB7A-EC22-44F7-88D4-5DED3065DD0A}"/>
    <dgm:cxn modelId="{58AAE5C7-29C0-469E-B6D7-59BDF62B21F7}" type="presOf" srcId="{95026963-E972-4569-BAA0-C22A3515C6B9}" destId="{B5615A3C-CC7F-4924-995C-94CEFDF80986}" srcOrd="0" destOrd="0" presId="urn:microsoft.com/office/officeart/2005/8/layout/list1"/>
    <dgm:cxn modelId="{61DB7AD2-0AEE-461A-99F1-92EB771DB262}" type="presOf" srcId="{1CBA9730-6453-4E11-8177-FDB366635ABC}" destId="{C05EAC99-C834-4153-8169-6BB254A4B1DC}" srcOrd="0" destOrd="0" presId="urn:microsoft.com/office/officeart/2005/8/layout/list1"/>
    <dgm:cxn modelId="{2E365BF9-1413-4A5B-BC95-B7F7C41C272B}" type="presOf" srcId="{9D48B311-01AB-40B2-99C7-061E3C0C65D8}" destId="{FF4F23F0-B1D0-475E-8552-51356FFA9218}" srcOrd="0" destOrd="0" presId="urn:microsoft.com/office/officeart/2005/8/layout/list1"/>
    <dgm:cxn modelId="{F80FEA44-F24C-42E9-886B-4532339E6D02}" type="presParOf" srcId="{91485FB3-DCF4-4C83-9530-E71DBCE9C208}" destId="{3DC53B24-14C1-4428-870E-E0A936B2A510}" srcOrd="0" destOrd="0" presId="urn:microsoft.com/office/officeart/2005/8/layout/list1"/>
    <dgm:cxn modelId="{4034A27F-2C34-44DE-A4C2-14F3F09D7928}" type="presParOf" srcId="{3DC53B24-14C1-4428-870E-E0A936B2A510}" destId="{C05EAC99-C834-4153-8169-6BB254A4B1DC}" srcOrd="0" destOrd="0" presId="urn:microsoft.com/office/officeart/2005/8/layout/list1"/>
    <dgm:cxn modelId="{BFCAD09E-C951-4DEF-AED4-5E8BD59DCD51}" type="presParOf" srcId="{3DC53B24-14C1-4428-870E-E0A936B2A510}" destId="{D6FE9AD5-3468-42F8-920B-C783541E6A4F}" srcOrd="1" destOrd="0" presId="urn:microsoft.com/office/officeart/2005/8/layout/list1"/>
    <dgm:cxn modelId="{F2C86777-8DAD-4EA0-B8A2-D95FCE093610}" type="presParOf" srcId="{91485FB3-DCF4-4C83-9530-E71DBCE9C208}" destId="{1D600433-C6D4-4A82-8EF2-74C956901779}" srcOrd="1" destOrd="0" presId="urn:microsoft.com/office/officeart/2005/8/layout/list1"/>
    <dgm:cxn modelId="{A968EEE5-9177-48C8-8056-0547EE8557F0}" type="presParOf" srcId="{91485FB3-DCF4-4C83-9530-E71DBCE9C208}" destId="{47C22E94-B031-42E2-9CD2-46AEA76DCF12}" srcOrd="2" destOrd="0" presId="urn:microsoft.com/office/officeart/2005/8/layout/list1"/>
    <dgm:cxn modelId="{0C8EF93A-55C5-45AE-AB5F-9146EDEE507F}" type="presParOf" srcId="{91485FB3-DCF4-4C83-9530-E71DBCE9C208}" destId="{327139C3-C216-48AF-B54C-99CB8F41B79A}" srcOrd="3" destOrd="0" presId="urn:microsoft.com/office/officeart/2005/8/layout/list1"/>
    <dgm:cxn modelId="{4F3DC704-6ADC-4E57-9A65-431508E554FA}" type="presParOf" srcId="{91485FB3-DCF4-4C83-9530-E71DBCE9C208}" destId="{B3645E76-6448-4598-AA98-2A774D25E93A}" srcOrd="4" destOrd="0" presId="urn:microsoft.com/office/officeart/2005/8/layout/list1"/>
    <dgm:cxn modelId="{58111C92-A0D2-481E-B70B-7B338C6377DB}" type="presParOf" srcId="{B3645E76-6448-4598-AA98-2A774D25E93A}" destId="{FF4F23F0-B1D0-475E-8552-51356FFA9218}" srcOrd="0" destOrd="0" presId="urn:microsoft.com/office/officeart/2005/8/layout/list1"/>
    <dgm:cxn modelId="{2B1A9C74-29C8-41BF-9CBF-FAB44E905FE0}" type="presParOf" srcId="{B3645E76-6448-4598-AA98-2A774D25E93A}" destId="{20A43D20-87F3-43BC-9503-EEF965FB7516}" srcOrd="1" destOrd="0" presId="urn:microsoft.com/office/officeart/2005/8/layout/list1"/>
    <dgm:cxn modelId="{C2490E99-2011-462B-BA00-F549AC0AAA1E}" type="presParOf" srcId="{91485FB3-DCF4-4C83-9530-E71DBCE9C208}" destId="{6DF2AC45-56C3-4FA2-84AB-5149BF403758}" srcOrd="5" destOrd="0" presId="urn:microsoft.com/office/officeart/2005/8/layout/list1"/>
    <dgm:cxn modelId="{D742E0A8-0F22-44A8-9031-31335FF27DC8}" type="presParOf" srcId="{91485FB3-DCF4-4C83-9530-E71DBCE9C208}" destId="{41FA1AD4-6DC1-4AF4-A114-6CA81AB5C2C4}" srcOrd="6" destOrd="0" presId="urn:microsoft.com/office/officeart/2005/8/layout/list1"/>
    <dgm:cxn modelId="{BA314ED5-0D2D-4AE0-81F0-1523ECD11519}" type="presParOf" srcId="{91485FB3-DCF4-4C83-9530-E71DBCE9C208}" destId="{81C44172-7874-4DE8-8A04-D2043E56FAA8}" srcOrd="7" destOrd="0" presId="urn:microsoft.com/office/officeart/2005/8/layout/list1"/>
    <dgm:cxn modelId="{02144B69-3AE6-46F9-8504-93CE91817B7B}" type="presParOf" srcId="{91485FB3-DCF4-4C83-9530-E71DBCE9C208}" destId="{B83EFD7A-F76B-4508-9117-6E6E3C4483FD}" srcOrd="8" destOrd="0" presId="urn:microsoft.com/office/officeart/2005/8/layout/list1"/>
    <dgm:cxn modelId="{551B7AAE-87B1-4970-BB7A-88DC1A9488DB}" type="presParOf" srcId="{B83EFD7A-F76B-4508-9117-6E6E3C4483FD}" destId="{B5615A3C-CC7F-4924-995C-94CEFDF80986}" srcOrd="0" destOrd="0" presId="urn:microsoft.com/office/officeart/2005/8/layout/list1"/>
    <dgm:cxn modelId="{0BEA1CDC-CAA7-4B5D-AD38-1486F16BEC3F}" type="presParOf" srcId="{B83EFD7A-F76B-4508-9117-6E6E3C4483FD}" destId="{D7EF50F6-A6A7-4EE3-961B-6B6D18290FA4}" srcOrd="1" destOrd="0" presId="urn:microsoft.com/office/officeart/2005/8/layout/list1"/>
    <dgm:cxn modelId="{9C95B56C-C2C0-4421-AA2A-61FBF145648D}" type="presParOf" srcId="{91485FB3-DCF4-4C83-9530-E71DBCE9C208}" destId="{171B9F4D-D723-4D20-8706-05DAE1314792}" srcOrd="9" destOrd="0" presId="urn:microsoft.com/office/officeart/2005/8/layout/list1"/>
    <dgm:cxn modelId="{F045311F-9AA0-4CDD-898A-92B43C10B622}" type="presParOf" srcId="{91485FB3-DCF4-4C83-9530-E71DBCE9C208}" destId="{FE058AE6-800B-407D-84F3-70C0794C281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753EC0-C366-48F6-84D6-39D16AF389C3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05DC498-CCD1-4F25-8DB3-7BB68EE21280}">
      <dgm:prSet phldrT="[Текст]"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4. ДИССЕМИНАЦИЯ И РАСПРОСТРАНЕНИЕ  ОПЫТА РАБОТЫ</a:t>
          </a:r>
        </a:p>
      </dgm:t>
    </dgm:pt>
    <dgm:pt modelId="{44564DD6-B3D8-4CE5-B153-AE7A307176F2}" type="parTrans" cxnId="{0D218E1D-7DC3-49D4-BA55-9A7ADC0445CF}">
      <dgm:prSet/>
      <dgm:spPr/>
      <dgm:t>
        <a:bodyPr/>
        <a:lstStyle/>
        <a:p>
          <a:endParaRPr lang="ru-RU"/>
        </a:p>
      </dgm:t>
    </dgm:pt>
    <dgm:pt modelId="{769BF0E1-15F8-419A-B928-766F7BC41B38}" type="sibTrans" cxnId="{0D218E1D-7DC3-49D4-BA55-9A7ADC0445CF}">
      <dgm:prSet/>
      <dgm:spPr/>
      <dgm:t>
        <a:bodyPr/>
        <a:lstStyle/>
        <a:p>
          <a:endParaRPr lang="ru-RU"/>
        </a:p>
      </dgm:t>
    </dgm:pt>
    <dgm:pt modelId="{074408CB-D9C4-4EB4-A848-D1C172ACB496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МЕРОПРИЯТИЯ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CFBE991-B651-43B1-9407-640B9D055C90}" type="parTrans" cxnId="{53E3C745-A403-4A15-8DA7-DB8F80330B37}">
      <dgm:prSet/>
      <dgm:spPr/>
      <dgm:t>
        <a:bodyPr/>
        <a:lstStyle/>
        <a:p>
          <a:endParaRPr lang="ru-RU"/>
        </a:p>
      </dgm:t>
    </dgm:pt>
    <dgm:pt modelId="{AE85EB43-3F62-4B97-AE3E-C24FCDE3E51C}" type="sibTrans" cxnId="{53E3C745-A403-4A15-8DA7-DB8F80330B37}">
      <dgm:prSet/>
      <dgm:spPr/>
      <dgm:t>
        <a:bodyPr/>
        <a:lstStyle/>
        <a:p>
          <a:endParaRPr lang="ru-RU"/>
        </a:p>
      </dgm:t>
    </dgm:pt>
    <dgm:pt modelId="{D8AF98CD-553F-4AF7-B480-4D0899DBDECB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РЕГИОНАЛЬНЫЕ</a:t>
          </a:r>
        </a:p>
        <a:p>
          <a:pPr>
            <a:lnSpc>
              <a:spcPct val="90000"/>
            </a:lnSpc>
          </a:pP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Научно-практические конференции</a:t>
          </a:r>
        </a:p>
        <a:p>
          <a:pPr>
            <a:lnSpc>
              <a:spcPct val="100000"/>
            </a:lnSpc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Краевые семинары учителей </a:t>
          </a:r>
        </a:p>
        <a:p>
          <a:pPr>
            <a:lnSpc>
              <a:spcPct val="100000"/>
            </a:lnSpc>
          </a:pP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Стажировочная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площадка</a:t>
          </a:r>
        </a:p>
        <a:p>
          <a:pPr>
            <a:lnSpc>
              <a:spcPct val="100000"/>
            </a:lnSpc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Краевые конкурсы</a:t>
          </a:r>
        </a:p>
        <a:p>
          <a:pPr>
            <a:lnSpc>
              <a:spcPct val="100000"/>
            </a:lnSpc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Журнал «Кубанская школа»</a:t>
          </a:r>
        </a:p>
      </dgm:t>
    </dgm:pt>
    <dgm:pt modelId="{EB8FF64F-216C-4A89-8A8E-CF24DE286AA3}" type="parTrans" cxnId="{907070B8-4BB6-430D-A60F-49FA6DA7DECD}">
      <dgm:prSet/>
      <dgm:spPr/>
      <dgm:t>
        <a:bodyPr/>
        <a:lstStyle/>
        <a:p>
          <a:endParaRPr lang="ru-RU"/>
        </a:p>
      </dgm:t>
    </dgm:pt>
    <dgm:pt modelId="{5E122704-C581-41A8-A74F-7EEC89A5629A}" type="sibTrans" cxnId="{907070B8-4BB6-430D-A60F-49FA6DA7DECD}">
      <dgm:prSet/>
      <dgm:spPr/>
      <dgm:t>
        <a:bodyPr/>
        <a:lstStyle/>
        <a:p>
          <a:endParaRPr lang="ru-RU"/>
        </a:p>
      </dgm:t>
    </dgm:pt>
    <dgm:pt modelId="{8B8D02C0-E7C7-414F-9E37-EE43A52F06C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СЕТЕВАЯ ФОРМА</a:t>
          </a:r>
        </a:p>
      </dgm:t>
    </dgm:pt>
    <dgm:pt modelId="{2E276B5F-D12A-472E-BC07-9D1438F48140}" type="parTrans" cxnId="{F0A2A0C6-0325-40B3-8828-931EEA3DF612}">
      <dgm:prSet/>
      <dgm:spPr/>
      <dgm:t>
        <a:bodyPr/>
        <a:lstStyle/>
        <a:p>
          <a:endParaRPr lang="ru-RU"/>
        </a:p>
      </dgm:t>
    </dgm:pt>
    <dgm:pt modelId="{785113DA-1245-4DBD-A35E-7CF55BBB3B1B}" type="sibTrans" cxnId="{F0A2A0C6-0325-40B3-8828-931EEA3DF612}">
      <dgm:prSet/>
      <dgm:spPr/>
      <dgm:t>
        <a:bodyPr/>
        <a:lstStyle/>
        <a:p>
          <a:endParaRPr lang="ru-RU"/>
        </a:p>
      </dgm:t>
    </dgm:pt>
    <dgm:pt modelId="{F196B110-BC07-444C-8C0E-74FEE69529A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ДОГОВОРЫ</a:t>
          </a:r>
        </a:p>
        <a:p>
          <a:endParaRPr lang="ru-RU" sz="1800" b="1" dirty="0" smtClean="0"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  <a:p>
          <a:r>
            <a:rPr lang="ru-RU" sz="1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  ФГБОУ ВО «</a:t>
          </a:r>
          <a:r>
            <a:rPr lang="ru-RU" sz="1800" b="1" dirty="0" err="1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Армавирский</a:t>
          </a:r>
          <a:r>
            <a:rPr lang="ru-RU" sz="1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механико-технологический институт»</a:t>
          </a:r>
        </a:p>
        <a:p>
          <a:r>
            <a:rPr lang="ru-RU" sz="1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И </a:t>
          </a:r>
        </a:p>
        <a:p>
          <a:r>
            <a:rPr lang="ru-RU" sz="1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ГБПОУ «</a:t>
          </a:r>
          <a:r>
            <a:rPr lang="ru-RU" sz="1800" b="1" dirty="0" err="1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Армавирский</a:t>
          </a:r>
          <a:r>
            <a:rPr lang="ru-RU" sz="1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медицинский колледж»</a:t>
          </a:r>
          <a:endParaRPr lang="ru-RU" sz="1800" dirty="0"/>
        </a:p>
      </dgm:t>
    </dgm:pt>
    <dgm:pt modelId="{00B9CD95-A1F7-40F6-A20B-F48B4CBCF0E9}" type="parTrans" cxnId="{068046C8-CA69-47B7-85E7-150D065A322E}">
      <dgm:prSet/>
      <dgm:spPr/>
      <dgm:t>
        <a:bodyPr/>
        <a:lstStyle/>
        <a:p>
          <a:endParaRPr lang="ru-RU"/>
        </a:p>
      </dgm:t>
    </dgm:pt>
    <dgm:pt modelId="{2113AC0C-27EF-4D4C-B9C6-1E15CDF01E0E}" type="sibTrans" cxnId="{068046C8-CA69-47B7-85E7-150D065A322E}">
      <dgm:prSet/>
      <dgm:spPr/>
      <dgm:t>
        <a:bodyPr/>
        <a:lstStyle/>
        <a:p>
          <a:endParaRPr lang="ru-RU"/>
        </a:p>
      </dgm:t>
    </dgm:pt>
    <dgm:pt modelId="{07276734-0ECB-4817-B8CE-7EED0C9C534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МУНИЦИПАЛЬНЫЕ</a:t>
          </a:r>
        </a:p>
        <a:p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Практико-ориентированный семинар «Электронный журнал в практике общеобразовательных организаций»</a:t>
          </a:r>
        </a:p>
        <a:p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Практико-ориентированный обучающий семинар для учителей начальных классов </a:t>
          </a:r>
        </a:p>
      </dgm:t>
    </dgm:pt>
    <dgm:pt modelId="{F1D38E97-5C18-48B0-B5E1-5818FE2D7CC4}" type="parTrans" cxnId="{CA2FF76E-308C-4E31-B741-7A077D0327A2}">
      <dgm:prSet/>
      <dgm:spPr/>
      <dgm:t>
        <a:bodyPr/>
        <a:lstStyle/>
        <a:p>
          <a:endParaRPr lang="ru-RU"/>
        </a:p>
      </dgm:t>
    </dgm:pt>
    <dgm:pt modelId="{BF5A855F-EA9C-43B2-9AA3-CF49F925C288}" type="sibTrans" cxnId="{CA2FF76E-308C-4E31-B741-7A077D0327A2}">
      <dgm:prSet/>
      <dgm:spPr/>
      <dgm:t>
        <a:bodyPr/>
        <a:lstStyle/>
        <a:p>
          <a:endParaRPr lang="ru-RU"/>
        </a:p>
      </dgm:t>
    </dgm:pt>
    <dgm:pt modelId="{CBB68877-CEF9-4A5F-A86C-7241035913C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ФЕДЕРАЛЬНЫЕ</a:t>
          </a:r>
        </a:p>
        <a:p>
          <a:endParaRPr lang="ru-RU" sz="1600" dirty="0" smtClean="0"/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16 Всероссийская научно-практическая конференция «Тенденции и проблемы развития математического образования»</a:t>
          </a:r>
        </a:p>
        <a:p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Всероссийский конкурс «Педагогический дебют-2019»</a:t>
          </a:r>
        </a:p>
      </dgm:t>
    </dgm:pt>
    <dgm:pt modelId="{39F7B910-3080-441B-A243-F8E28DD5EA2C}" type="parTrans" cxnId="{FA1015D6-A6E9-4821-B855-342447E76F09}">
      <dgm:prSet/>
      <dgm:spPr/>
      <dgm:t>
        <a:bodyPr/>
        <a:lstStyle/>
        <a:p>
          <a:endParaRPr lang="ru-RU"/>
        </a:p>
      </dgm:t>
    </dgm:pt>
    <dgm:pt modelId="{8ADF398A-1094-4882-B4DC-2D0BEF0F3BC1}" type="sibTrans" cxnId="{FA1015D6-A6E9-4821-B855-342447E76F09}">
      <dgm:prSet/>
      <dgm:spPr/>
      <dgm:t>
        <a:bodyPr/>
        <a:lstStyle/>
        <a:p>
          <a:endParaRPr lang="ru-RU"/>
        </a:p>
      </dgm:t>
    </dgm:pt>
    <dgm:pt modelId="{F92041F8-7D88-4423-B947-6DF59CB4728A}" type="pres">
      <dgm:prSet presAssocID="{53753EC0-C366-48F6-84D6-39D16AF389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38953F-2D27-4DBD-840C-BBD79396D093}" type="pres">
      <dgm:prSet presAssocID="{205DC498-CCD1-4F25-8DB3-7BB68EE21280}" presName="vertOne" presStyleCnt="0"/>
      <dgm:spPr/>
    </dgm:pt>
    <dgm:pt modelId="{BEAAA66B-9A6A-4F3F-8AA3-7E79D1594DCD}" type="pres">
      <dgm:prSet presAssocID="{205DC498-CCD1-4F25-8DB3-7BB68EE21280}" presName="txOne" presStyleLbl="node0" presStyleIdx="0" presStyleCnt="1" custScaleY="33028" custLinFactNeighborX="-403" custLinFactNeighborY="-6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A8F4F2-BB1F-41E3-81F5-F90DEF290FEB}" type="pres">
      <dgm:prSet presAssocID="{205DC498-CCD1-4F25-8DB3-7BB68EE21280}" presName="parTransOne" presStyleCnt="0"/>
      <dgm:spPr/>
    </dgm:pt>
    <dgm:pt modelId="{B6F8B60D-6803-4635-9E82-954B8E8B4719}" type="pres">
      <dgm:prSet presAssocID="{205DC498-CCD1-4F25-8DB3-7BB68EE21280}" presName="horzOne" presStyleCnt="0"/>
      <dgm:spPr/>
    </dgm:pt>
    <dgm:pt modelId="{14D29EEC-47FA-4F94-8746-693B67439F66}" type="pres">
      <dgm:prSet presAssocID="{074408CB-D9C4-4EB4-A848-D1C172ACB496}" presName="vertTwo" presStyleCnt="0"/>
      <dgm:spPr/>
    </dgm:pt>
    <dgm:pt modelId="{6297E18B-F187-44CE-9DC5-2C7658E34B01}" type="pres">
      <dgm:prSet presAssocID="{074408CB-D9C4-4EB4-A848-D1C172ACB496}" presName="txTwo" presStyleLbl="node2" presStyleIdx="0" presStyleCnt="2" custScaleY="26422" custLinFactNeighborX="490" custLinFactNeighborY="-80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AD468A-9B3E-4F75-B02B-76C22D607F15}" type="pres">
      <dgm:prSet presAssocID="{074408CB-D9C4-4EB4-A848-D1C172ACB496}" presName="parTransTwo" presStyleCnt="0"/>
      <dgm:spPr/>
    </dgm:pt>
    <dgm:pt modelId="{C2497584-3410-485F-91DF-E07A9C201942}" type="pres">
      <dgm:prSet presAssocID="{074408CB-D9C4-4EB4-A848-D1C172ACB496}" presName="horzTwo" presStyleCnt="0"/>
      <dgm:spPr/>
    </dgm:pt>
    <dgm:pt modelId="{98E73243-9E4C-4923-81B7-E3ED09AFD92E}" type="pres">
      <dgm:prSet presAssocID="{CBB68877-CEF9-4A5F-A86C-7241035913CF}" presName="vertThree" presStyleCnt="0"/>
      <dgm:spPr/>
    </dgm:pt>
    <dgm:pt modelId="{EDCAB6F0-67A4-4AA7-BE2C-6C97A1812BD6}" type="pres">
      <dgm:prSet presAssocID="{CBB68877-CEF9-4A5F-A86C-7241035913CF}" presName="txThree" presStyleLbl="node3" presStyleIdx="0" presStyleCnt="4" custScaleY="188520" custLinFactNeighborX="-1511" custLinFactNeighborY="-10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D9F62C-63A9-42C8-B4A5-58933E943894}" type="pres">
      <dgm:prSet presAssocID="{CBB68877-CEF9-4A5F-A86C-7241035913CF}" presName="horzThree" presStyleCnt="0"/>
      <dgm:spPr/>
    </dgm:pt>
    <dgm:pt modelId="{E706663D-22DD-4FDD-87AF-A933E52FD451}" type="pres">
      <dgm:prSet presAssocID="{8ADF398A-1094-4882-B4DC-2D0BEF0F3BC1}" presName="sibSpaceThree" presStyleCnt="0"/>
      <dgm:spPr/>
    </dgm:pt>
    <dgm:pt modelId="{A2D7710C-35F4-41F9-902E-3B51ACB7ACFD}" type="pres">
      <dgm:prSet presAssocID="{D8AF98CD-553F-4AF7-B480-4D0899DBDECB}" presName="vertThree" presStyleCnt="0"/>
      <dgm:spPr/>
    </dgm:pt>
    <dgm:pt modelId="{0C7B0FC8-B884-4A26-BC90-960E01A770B1}" type="pres">
      <dgm:prSet presAssocID="{D8AF98CD-553F-4AF7-B480-4D0899DBDECB}" presName="txThree" presStyleLbl="node3" presStyleIdx="1" presStyleCnt="4" custScaleY="189666" custLinFactNeighborY="-10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A74A29-F533-4718-A259-D39034F70255}" type="pres">
      <dgm:prSet presAssocID="{D8AF98CD-553F-4AF7-B480-4D0899DBDECB}" presName="horzThree" presStyleCnt="0"/>
      <dgm:spPr/>
    </dgm:pt>
    <dgm:pt modelId="{930B68BA-6BBB-4269-98FF-0685DB76681A}" type="pres">
      <dgm:prSet presAssocID="{5E122704-C581-41A8-A74F-7EEC89A5629A}" presName="sibSpaceThree" presStyleCnt="0"/>
      <dgm:spPr/>
    </dgm:pt>
    <dgm:pt modelId="{F597D1BE-1F57-41B5-91F0-B9B8B81AE684}" type="pres">
      <dgm:prSet presAssocID="{07276734-0ECB-4817-B8CE-7EED0C9C5343}" presName="vertThree" presStyleCnt="0"/>
      <dgm:spPr/>
    </dgm:pt>
    <dgm:pt modelId="{01E75845-8106-484A-95EE-580BD1FBC67D}" type="pres">
      <dgm:prSet presAssocID="{07276734-0ECB-4817-B8CE-7EED0C9C5343}" presName="txThree" presStyleLbl="node3" presStyleIdx="2" presStyleCnt="4" custScaleY="189986" custLinFactNeighborX="-1006" custLinFactNeighborY="-10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36A77C-9260-48E6-BCA1-5E7C11819F6B}" type="pres">
      <dgm:prSet presAssocID="{07276734-0ECB-4817-B8CE-7EED0C9C5343}" presName="horzThree" presStyleCnt="0"/>
      <dgm:spPr/>
    </dgm:pt>
    <dgm:pt modelId="{1B71654A-53AE-44D0-A712-80B5779CABF9}" type="pres">
      <dgm:prSet presAssocID="{AE85EB43-3F62-4B97-AE3E-C24FCDE3E51C}" presName="sibSpaceTwo" presStyleCnt="0"/>
      <dgm:spPr/>
    </dgm:pt>
    <dgm:pt modelId="{B8A382C1-C4BF-44C4-BE15-24EDB270427C}" type="pres">
      <dgm:prSet presAssocID="{8B8D02C0-E7C7-414F-9E37-EE43A52F06C8}" presName="vertTwo" presStyleCnt="0"/>
      <dgm:spPr/>
    </dgm:pt>
    <dgm:pt modelId="{F1CCB42B-387C-4EC1-920C-B819C173765E}" type="pres">
      <dgm:prSet presAssocID="{8B8D02C0-E7C7-414F-9E37-EE43A52F06C8}" presName="txTwo" presStyleLbl="node2" presStyleIdx="1" presStyleCnt="2" custScaleY="26281" custLinFactNeighborX="-1007" custLinFactNeighborY="-80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43A71-21A0-434F-9B0E-5BAFB23820B4}" type="pres">
      <dgm:prSet presAssocID="{8B8D02C0-E7C7-414F-9E37-EE43A52F06C8}" presName="parTransTwo" presStyleCnt="0"/>
      <dgm:spPr/>
    </dgm:pt>
    <dgm:pt modelId="{9BF1AC83-F03D-4C7D-BFED-4ABB0176C9E0}" type="pres">
      <dgm:prSet presAssocID="{8B8D02C0-E7C7-414F-9E37-EE43A52F06C8}" presName="horzTwo" presStyleCnt="0"/>
      <dgm:spPr/>
    </dgm:pt>
    <dgm:pt modelId="{AC7F4085-6D55-40EC-90F5-E15CF8C7847F}" type="pres">
      <dgm:prSet presAssocID="{F196B110-BC07-444C-8C0E-74FEE69529A1}" presName="vertThree" presStyleCnt="0"/>
      <dgm:spPr/>
    </dgm:pt>
    <dgm:pt modelId="{48D32F6F-AA3C-4DE5-AEEF-5613B210558E}" type="pres">
      <dgm:prSet presAssocID="{F196B110-BC07-444C-8C0E-74FEE69529A1}" presName="txThree" presStyleLbl="node3" presStyleIdx="3" presStyleCnt="4" custScaleY="186511" custLinFactNeighborX="1007" custLinFactNeighborY="-10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3260E4-0BE4-4D7C-A41F-D2A4A06DBA38}" type="pres">
      <dgm:prSet presAssocID="{F196B110-BC07-444C-8C0E-74FEE69529A1}" presName="horzThree" presStyleCnt="0"/>
      <dgm:spPr/>
    </dgm:pt>
  </dgm:ptLst>
  <dgm:cxnLst>
    <dgm:cxn modelId="{BC12608F-7FD9-4E08-8AA4-231556956053}" type="presOf" srcId="{CBB68877-CEF9-4A5F-A86C-7241035913CF}" destId="{EDCAB6F0-67A4-4AA7-BE2C-6C97A1812BD6}" srcOrd="0" destOrd="0" presId="urn:microsoft.com/office/officeart/2005/8/layout/hierarchy4"/>
    <dgm:cxn modelId="{907070B8-4BB6-430D-A60F-49FA6DA7DECD}" srcId="{074408CB-D9C4-4EB4-A848-D1C172ACB496}" destId="{D8AF98CD-553F-4AF7-B480-4D0899DBDECB}" srcOrd="1" destOrd="0" parTransId="{EB8FF64F-216C-4A89-8A8E-CF24DE286AA3}" sibTransId="{5E122704-C581-41A8-A74F-7EEC89A5629A}"/>
    <dgm:cxn modelId="{BA272E5F-63BD-4A67-A4AC-558A10BF0949}" type="presOf" srcId="{F196B110-BC07-444C-8C0E-74FEE69529A1}" destId="{48D32F6F-AA3C-4DE5-AEEF-5613B210558E}" srcOrd="0" destOrd="0" presId="urn:microsoft.com/office/officeart/2005/8/layout/hierarchy4"/>
    <dgm:cxn modelId="{53E3C745-A403-4A15-8DA7-DB8F80330B37}" srcId="{205DC498-CCD1-4F25-8DB3-7BB68EE21280}" destId="{074408CB-D9C4-4EB4-A848-D1C172ACB496}" srcOrd="0" destOrd="0" parTransId="{CCFBE991-B651-43B1-9407-640B9D055C90}" sibTransId="{AE85EB43-3F62-4B97-AE3E-C24FCDE3E51C}"/>
    <dgm:cxn modelId="{FA81A641-4467-481C-BED5-5DE0A73902CC}" type="presOf" srcId="{07276734-0ECB-4817-B8CE-7EED0C9C5343}" destId="{01E75845-8106-484A-95EE-580BD1FBC67D}" srcOrd="0" destOrd="0" presId="urn:microsoft.com/office/officeart/2005/8/layout/hierarchy4"/>
    <dgm:cxn modelId="{CA2FF76E-308C-4E31-B741-7A077D0327A2}" srcId="{074408CB-D9C4-4EB4-A848-D1C172ACB496}" destId="{07276734-0ECB-4817-B8CE-7EED0C9C5343}" srcOrd="2" destOrd="0" parTransId="{F1D38E97-5C18-48B0-B5E1-5818FE2D7CC4}" sibTransId="{BF5A855F-EA9C-43B2-9AA3-CF49F925C288}"/>
    <dgm:cxn modelId="{4C9624A9-0EB8-4740-AD36-DF90ECA68BEF}" type="presOf" srcId="{074408CB-D9C4-4EB4-A848-D1C172ACB496}" destId="{6297E18B-F187-44CE-9DC5-2C7658E34B01}" srcOrd="0" destOrd="0" presId="urn:microsoft.com/office/officeart/2005/8/layout/hierarchy4"/>
    <dgm:cxn modelId="{DAE970C5-FB50-48F9-A7AE-4B0BDEE2B3FA}" type="presOf" srcId="{8B8D02C0-E7C7-414F-9E37-EE43A52F06C8}" destId="{F1CCB42B-387C-4EC1-920C-B819C173765E}" srcOrd="0" destOrd="0" presId="urn:microsoft.com/office/officeart/2005/8/layout/hierarchy4"/>
    <dgm:cxn modelId="{068046C8-CA69-47B7-85E7-150D065A322E}" srcId="{8B8D02C0-E7C7-414F-9E37-EE43A52F06C8}" destId="{F196B110-BC07-444C-8C0E-74FEE69529A1}" srcOrd="0" destOrd="0" parTransId="{00B9CD95-A1F7-40F6-A20B-F48B4CBCF0E9}" sibTransId="{2113AC0C-27EF-4D4C-B9C6-1E15CDF01E0E}"/>
    <dgm:cxn modelId="{939C850D-BC96-4877-A228-CCB76F017897}" type="presOf" srcId="{53753EC0-C366-48F6-84D6-39D16AF389C3}" destId="{F92041F8-7D88-4423-B947-6DF59CB4728A}" srcOrd="0" destOrd="0" presId="urn:microsoft.com/office/officeart/2005/8/layout/hierarchy4"/>
    <dgm:cxn modelId="{F0A2A0C6-0325-40B3-8828-931EEA3DF612}" srcId="{205DC498-CCD1-4F25-8DB3-7BB68EE21280}" destId="{8B8D02C0-E7C7-414F-9E37-EE43A52F06C8}" srcOrd="1" destOrd="0" parTransId="{2E276B5F-D12A-472E-BC07-9D1438F48140}" sibTransId="{785113DA-1245-4DBD-A35E-7CF55BBB3B1B}"/>
    <dgm:cxn modelId="{0037A7F4-077E-444F-BC0D-817E9AC50410}" type="presOf" srcId="{D8AF98CD-553F-4AF7-B480-4D0899DBDECB}" destId="{0C7B0FC8-B884-4A26-BC90-960E01A770B1}" srcOrd="0" destOrd="0" presId="urn:microsoft.com/office/officeart/2005/8/layout/hierarchy4"/>
    <dgm:cxn modelId="{9AC4D11E-D328-4EE1-9FE0-2B5FB5E83B61}" type="presOf" srcId="{205DC498-CCD1-4F25-8DB3-7BB68EE21280}" destId="{BEAAA66B-9A6A-4F3F-8AA3-7E79D1594DCD}" srcOrd="0" destOrd="0" presId="urn:microsoft.com/office/officeart/2005/8/layout/hierarchy4"/>
    <dgm:cxn modelId="{0D218E1D-7DC3-49D4-BA55-9A7ADC0445CF}" srcId="{53753EC0-C366-48F6-84D6-39D16AF389C3}" destId="{205DC498-CCD1-4F25-8DB3-7BB68EE21280}" srcOrd="0" destOrd="0" parTransId="{44564DD6-B3D8-4CE5-B153-AE7A307176F2}" sibTransId="{769BF0E1-15F8-419A-B928-766F7BC41B38}"/>
    <dgm:cxn modelId="{FA1015D6-A6E9-4821-B855-342447E76F09}" srcId="{074408CB-D9C4-4EB4-A848-D1C172ACB496}" destId="{CBB68877-CEF9-4A5F-A86C-7241035913CF}" srcOrd="0" destOrd="0" parTransId="{39F7B910-3080-441B-A243-F8E28DD5EA2C}" sibTransId="{8ADF398A-1094-4882-B4DC-2D0BEF0F3BC1}"/>
    <dgm:cxn modelId="{25CB7CC6-74DC-4EC0-9592-9087202A8881}" type="presParOf" srcId="{F92041F8-7D88-4423-B947-6DF59CB4728A}" destId="{3238953F-2D27-4DBD-840C-BBD79396D093}" srcOrd="0" destOrd="0" presId="urn:microsoft.com/office/officeart/2005/8/layout/hierarchy4"/>
    <dgm:cxn modelId="{A0F60B76-CBA5-42ED-98FA-E76F34DA1073}" type="presParOf" srcId="{3238953F-2D27-4DBD-840C-BBD79396D093}" destId="{BEAAA66B-9A6A-4F3F-8AA3-7E79D1594DCD}" srcOrd="0" destOrd="0" presId="urn:microsoft.com/office/officeart/2005/8/layout/hierarchy4"/>
    <dgm:cxn modelId="{C7BC8ED9-B138-4BCC-B6BB-2369C71EAB66}" type="presParOf" srcId="{3238953F-2D27-4DBD-840C-BBD79396D093}" destId="{FEA8F4F2-BB1F-41E3-81F5-F90DEF290FEB}" srcOrd="1" destOrd="0" presId="urn:microsoft.com/office/officeart/2005/8/layout/hierarchy4"/>
    <dgm:cxn modelId="{949D748F-22BD-498D-A16A-1C22B7E61FB0}" type="presParOf" srcId="{3238953F-2D27-4DBD-840C-BBD79396D093}" destId="{B6F8B60D-6803-4635-9E82-954B8E8B4719}" srcOrd="2" destOrd="0" presId="urn:microsoft.com/office/officeart/2005/8/layout/hierarchy4"/>
    <dgm:cxn modelId="{DB55B588-C90A-4350-BFAE-7F18B80351C7}" type="presParOf" srcId="{B6F8B60D-6803-4635-9E82-954B8E8B4719}" destId="{14D29EEC-47FA-4F94-8746-693B67439F66}" srcOrd="0" destOrd="0" presId="urn:microsoft.com/office/officeart/2005/8/layout/hierarchy4"/>
    <dgm:cxn modelId="{39F4F7BF-0156-4F07-BC43-33305C32B1B3}" type="presParOf" srcId="{14D29EEC-47FA-4F94-8746-693B67439F66}" destId="{6297E18B-F187-44CE-9DC5-2C7658E34B01}" srcOrd="0" destOrd="0" presId="urn:microsoft.com/office/officeart/2005/8/layout/hierarchy4"/>
    <dgm:cxn modelId="{B3C4F04E-E011-4632-B533-15FF2A56B061}" type="presParOf" srcId="{14D29EEC-47FA-4F94-8746-693B67439F66}" destId="{A8AD468A-9B3E-4F75-B02B-76C22D607F15}" srcOrd="1" destOrd="0" presId="urn:microsoft.com/office/officeart/2005/8/layout/hierarchy4"/>
    <dgm:cxn modelId="{A0FCBE60-DD24-486A-A2FA-A520A4C653FF}" type="presParOf" srcId="{14D29EEC-47FA-4F94-8746-693B67439F66}" destId="{C2497584-3410-485F-91DF-E07A9C201942}" srcOrd="2" destOrd="0" presId="urn:microsoft.com/office/officeart/2005/8/layout/hierarchy4"/>
    <dgm:cxn modelId="{7374810F-7CA2-4A0F-9326-6E03E19B84D5}" type="presParOf" srcId="{C2497584-3410-485F-91DF-E07A9C201942}" destId="{98E73243-9E4C-4923-81B7-E3ED09AFD92E}" srcOrd="0" destOrd="0" presId="urn:microsoft.com/office/officeart/2005/8/layout/hierarchy4"/>
    <dgm:cxn modelId="{A74FFD14-F416-4853-9A5F-BBBBAD07D8F9}" type="presParOf" srcId="{98E73243-9E4C-4923-81B7-E3ED09AFD92E}" destId="{EDCAB6F0-67A4-4AA7-BE2C-6C97A1812BD6}" srcOrd="0" destOrd="0" presId="urn:microsoft.com/office/officeart/2005/8/layout/hierarchy4"/>
    <dgm:cxn modelId="{E5A18AB9-02E5-4EA9-A99B-A7EFEBC0258A}" type="presParOf" srcId="{98E73243-9E4C-4923-81B7-E3ED09AFD92E}" destId="{50D9F62C-63A9-42C8-B4A5-58933E943894}" srcOrd="1" destOrd="0" presId="urn:microsoft.com/office/officeart/2005/8/layout/hierarchy4"/>
    <dgm:cxn modelId="{CEFCB4B3-9CCD-4FA2-BBC3-67148DFFA181}" type="presParOf" srcId="{C2497584-3410-485F-91DF-E07A9C201942}" destId="{E706663D-22DD-4FDD-87AF-A933E52FD451}" srcOrd="1" destOrd="0" presId="urn:microsoft.com/office/officeart/2005/8/layout/hierarchy4"/>
    <dgm:cxn modelId="{E33421E1-4D7C-4179-A797-F1320622C793}" type="presParOf" srcId="{C2497584-3410-485F-91DF-E07A9C201942}" destId="{A2D7710C-35F4-41F9-902E-3B51ACB7ACFD}" srcOrd="2" destOrd="0" presId="urn:microsoft.com/office/officeart/2005/8/layout/hierarchy4"/>
    <dgm:cxn modelId="{19796687-F9E2-486F-AD0F-223066441A19}" type="presParOf" srcId="{A2D7710C-35F4-41F9-902E-3B51ACB7ACFD}" destId="{0C7B0FC8-B884-4A26-BC90-960E01A770B1}" srcOrd="0" destOrd="0" presId="urn:microsoft.com/office/officeart/2005/8/layout/hierarchy4"/>
    <dgm:cxn modelId="{9C03E92C-38EE-4EAC-ADFE-E5849AB884F3}" type="presParOf" srcId="{A2D7710C-35F4-41F9-902E-3B51ACB7ACFD}" destId="{04A74A29-F533-4718-A259-D39034F70255}" srcOrd="1" destOrd="0" presId="urn:microsoft.com/office/officeart/2005/8/layout/hierarchy4"/>
    <dgm:cxn modelId="{E29EF091-926A-478B-8E5F-5E95BC127CA5}" type="presParOf" srcId="{C2497584-3410-485F-91DF-E07A9C201942}" destId="{930B68BA-6BBB-4269-98FF-0685DB76681A}" srcOrd="3" destOrd="0" presId="urn:microsoft.com/office/officeart/2005/8/layout/hierarchy4"/>
    <dgm:cxn modelId="{02F0270C-BAA0-428D-9EC4-3858A4F63704}" type="presParOf" srcId="{C2497584-3410-485F-91DF-E07A9C201942}" destId="{F597D1BE-1F57-41B5-91F0-B9B8B81AE684}" srcOrd="4" destOrd="0" presId="urn:microsoft.com/office/officeart/2005/8/layout/hierarchy4"/>
    <dgm:cxn modelId="{F34E59F4-E476-4E32-8547-F38C6EE31E37}" type="presParOf" srcId="{F597D1BE-1F57-41B5-91F0-B9B8B81AE684}" destId="{01E75845-8106-484A-95EE-580BD1FBC67D}" srcOrd="0" destOrd="0" presId="urn:microsoft.com/office/officeart/2005/8/layout/hierarchy4"/>
    <dgm:cxn modelId="{E0C9A88A-BE4A-4254-8CDF-59A7265397B5}" type="presParOf" srcId="{F597D1BE-1F57-41B5-91F0-B9B8B81AE684}" destId="{4736A77C-9260-48E6-BCA1-5E7C11819F6B}" srcOrd="1" destOrd="0" presId="urn:microsoft.com/office/officeart/2005/8/layout/hierarchy4"/>
    <dgm:cxn modelId="{6F63B425-4948-4D9A-B5B0-C71197925378}" type="presParOf" srcId="{B6F8B60D-6803-4635-9E82-954B8E8B4719}" destId="{1B71654A-53AE-44D0-A712-80B5779CABF9}" srcOrd="1" destOrd="0" presId="urn:microsoft.com/office/officeart/2005/8/layout/hierarchy4"/>
    <dgm:cxn modelId="{95187600-FAE4-4B2C-916C-2E19F4940148}" type="presParOf" srcId="{B6F8B60D-6803-4635-9E82-954B8E8B4719}" destId="{B8A382C1-C4BF-44C4-BE15-24EDB270427C}" srcOrd="2" destOrd="0" presId="urn:microsoft.com/office/officeart/2005/8/layout/hierarchy4"/>
    <dgm:cxn modelId="{2AA8A9AD-1283-42B4-9694-464B19955EF6}" type="presParOf" srcId="{B8A382C1-C4BF-44C4-BE15-24EDB270427C}" destId="{F1CCB42B-387C-4EC1-920C-B819C173765E}" srcOrd="0" destOrd="0" presId="urn:microsoft.com/office/officeart/2005/8/layout/hierarchy4"/>
    <dgm:cxn modelId="{23039F60-8A96-4AD0-A4C9-8D6E77D9E706}" type="presParOf" srcId="{B8A382C1-C4BF-44C4-BE15-24EDB270427C}" destId="{54D43A71-21A0-434F-9B0E-5BAFB23820B4}" srcOrd="1" destOrd="0" presId="urn:microsoft.com/office/officeart/2005/8/layout/hierarchy4"/>
    <dgm:cxn modelId="{A5598615-B6E8-46B8-8B24-91E969875D77}" type="presParOf" srcId="{B8A382C1-C4BF-44C4-BE15-24EDB270427C}" destId="{9BF1AC83-F03D-4C7D-BFED-4ABB0176C9E0}" srcOrd="2" destOrd="0" presId="urn:microsoft.com/office/officeart/2005/8/layout/hierarchy4"/>
    <dgm:cxn modelId="{34541B59-4880-4CF8-A1EE-1079604D637A}" type="presParOf" srcId="{9BF1AC83-F03D-4C7D-BFED-4ABB0176C9E0}" destId="{AC7F4085-6D55-40EC-90F5-E15CF8C7847F}" srcOrd="0" destOrd="0" presId="urn:microsoft.com/office/officeart/2005/8/layout/hierarchy4"/>
    <dgm:cxn modelId="{E6E674C7-B6FE-4B0B-AAB0-456769A68FF2}" type="presParOf" srcId="{AC7F4085-6D55-40EC-90F5-E15CF8C7847F}" destId="{48D32F6F-AA3C-4DE5-AEEF-5613B210558E}" srcOrd="0" destOrd="0" presId="urn:microsoft.com/office/officeart/2005/8/layout/hierarchy4"/>
    <dgm:cxn modelId="{4084022A-D011-487A-B5A5-4662D082BFF5}" type="presParOf" srcId="{AC7F4085-6D55-40EC-90F5-E15CF8C7847F}" destId="{D93260E4-0BE4-4D7C-A41F-D2A4A06DBA38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AB040-3DC2-438D-AABF-8760609DB63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005D4-6182-4E8C-A2D8-8FB0542D7E42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rPr>
            <a:t>ДИРЕКТОР + УПРАВЛЯЮЩИЙ СОВЕТ лицея</a:t>
          </a:r>
          <a:endParaRPr lang="ru-RU" sz="3200" b="1" dirty="0">
            <a:solidFill>
              <a:srgbClr val="FFC000"/>
            </a:solidFill>
            <a:latin typeface="Calibri" pitchFamily="34" charset="0"/>
            <a:cs typeface="Calibri" pitchFamily="34" charset="0"/>
          </a:endParaRPr>
        </a:p>
      </dgm:t>
    </dgm:pt>
    <dgm:pt modelId="{618B19B6-E68F-468F-921E-67A7C945AEE9}" type="parTrans" cxnId="{950EC1F1-FE54-4098-ACD2-003EFADAF1D2}">
      <dgm:prSet/>
      <dgm:spPr/>
      <dgm:t>
        <a:bodyPr/>
        <a:lstStyle/>
        <a:p>
          <a:endParaRPr lang="ru-RU"/>
        </a:p>
      </dgm:t>
    </dgm:pt>
    <dgm:pt modelId="{307D0D39-D1CF-4C79-A55E-6388B507F92A}" type="sibTrans" cxnId="{950EC1F1-FE54-4098-ACD2-003EFADAF1D2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9385397D-93D5-418B-8B83-5E70633FB84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Мониторинг результативности деятельности педагогов лицея</a:t>
          </a:r>
        </a:p>
      </dgm:t>
    </dgm:pt>
    <dgm:pt modelId="{930FF142-1C0F-4478-B953-BC6E77B61803}" type="parTrans" cxnId="{84FFA42A-218A-4B1E-B693-E944F38DA62D}">
      <dgm:prSet/>
      <dgm:spPr/>
      <dgm:t>
        <a:bodyPr/>
        <a:lstStyle/>
        <a:p>
          <a:endParaRPr lang="ru-RU"/>
        </a:p>
      </dgm:t>
    </dgm:pt>
    <dgm:pt modelId="{92BB29BF-9FBE-44AB-AC7A-56D9BA18F9C2}" type="sibTrans" cxnId="{84FFA42A-218A-4B1E-B693-E944F38DA62D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49DD5519-904C-4226-BA23-D8AD38417CE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Самоанализ деятельности педагога</a:t>
          </a:r>
        </a:p>
      </dgm:t>
    </dgm:pt>
    <dgm:pt modelId="{265D6897-4E3C-438B-B19A-D62D7144A2D3}" type="parTrans" cxnId="{89CB9BB2-32D0-4E8C-A13F-00131AC1821D}">
      <dgm:prSet/>
      <dgm:spPr/>
      <dgm:t>
        <a:bodyPr/>
        <a:lstStyle/>
        <a:p>
          <a:endParaRPr lang="ru-RU"/>
        </a:p>
      </dgm:t>
    </dgm:pt>
    <dgm:pt modelId="{B83258A3-EA3E-4E21-81EA-7A334FB17CEC}" type="sibTrans" cxnId="{89CB9BB2-32D0-4E8C-A13F-00131AC1821D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504F2A50-FA98-49BD-8168-92D3DF721B0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УЧАЩИЕСЯ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0EE903E-9122-42C8-AE0A-437F0B519BDC}" type="parTrans" cxnId="{BB964A31-E190-4395-84B2-10B42DB9C0B4}">
      <dgm:prSet/>
      <dgm:spPr/>
      <dgm:t>
        <a:bodyPr/>
        <a:lstStyle/>
        <a:p>
          <a:endParaRPr lang="ru-RU"/>
        </a:p>
      </dgm:t>
    </dgm:pt>
    <dgm:pt modelId="{8F159590-6F36-450D-A97A-5797765C188C}" type="sibTrans" cxnId="{BB964A31-E190-4395-84B2-10B42DB9C0B4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A7483E70-7E1B-42ED-AFAC-DEA2C37541F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УЧИТЕЛЯ</a:t>
          </a:r>
        </a:p>
      </dgm:t>
    </dgm:pt>
    <dgm:pt modelId="{11623B73-32B6-45D0-813A-6CC4CF840221}" type="parTrans" cxnId="{04420AFF-79B4-4C27-BB04-6483CFC23C25}">
      <dgm:prSet/>
      <dgm:spPr/>
      <dgm:t>
        <a:bodyPr/>
        <a:lstStyle/>
        <a:p>
          <a:endParaRPr lang="ru-RU"/>
        </a:p>
      </dgm:t>
    </dgm:pt>
    <dgm:pt modelId="{971C52B5-41E1-48C7-8D59-A01FEDAE1CDB}" type="sibTrans" cxnId="{04420AFF-79B4-4C27-BB04-6483CFC23C25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660DE623-EB3E-4D72-995F-3F3A9CFE7EB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ЗАВЕДУЮЩИЕ КАФЕДРАМИ</a:t>
          </a:r>
        </a:p>
      </dgm:t>
    </dgm:pt>
    <dgm:pt modelId="{9981FF79-09E8-454F-94AF-20B0D2939578}" type="parTrans" cxnId="{DB29BBAF-6036-4DDC-8225-8BD04134BBC9}">
      <dgm:prSet/>
      <dgm:spPr/>
      <dgm:t>
        <a:bodyPr/>
        <a:lstStyle/>
        <a:p>
          <a:endParaRPr lang="ru-RU"/>
        </a:p>
      </dgm:t>
    </dgm:pt>
    <dgm:pt modelId="{566529D9-BE80-4FB1-B234-013FBEDE7EAD}" type="sibTrans" cxnId="{DB29BBAF-6036-4DDC-8225-8BD04134BBC9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CC9B3331-116A-415F-A087-B824546204A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ЗАМЕСТИТЕЛИ ДИРЕКТОРА</a:t>
          </a:r>
        </a:p>
      </dgm:t>
    </dgm:pt>
    <dgm:pt modelId="{14CE1770-DCF5-4AD9-9586-7609C9578A6F}" type="parTrans" cxnId="{4F6042AB-C860-44D6-AB48-6B49CAB89D1A}">
      <dgm:prSet/>
      <dgm:spPr/>
      <dgm:t>
        <a:bodyPr/>
        <a:lstStyle/>
        <a:p>
          <a:endParaRPr lang="ru-RU"/>
        </a:p>
      </dgm:t>
    </dgm:pt>
    <dgm:pt modelId="{5D1947AE-3B3A-41BD-92EA-F5E00E566B3F}" type="sibTrans" cxnId="{4F6042AB-C860-44D6-AB48-6B49CAB89D1A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E0C01997-637E-40DC-9522-5836208792A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Рейтинг результативности деятельности педагогов кафедры</a:t>
          </a:r>
        </a:p>
      </dgm:t>
    </dgm:pt>
    <dgm:pt modelId="{2659EBCB-8D3F-461D-8E87-616858471FEC}" type="parTrans" cxnId="{D6FF07FE-1BF9-416A-B533-26ED5BF21C6B}">
      <dgm:prSet/>
      <dgm:spPr/>
      <dgm:t>
        <a:bodyPr/>
        <a:lstStyle/>
        <a:p>
          <a:endParaRPr lang="ru-RU"/>
        </a:p>
      </dgm:t>
    </dgm:pt>
    <dgm:pt modelId="{9D5886E0-6C3B-417E-93D8-6CFD8265406D}" type="sibTrans" cxnId="{D6FF07FE-1BF9-416A-B533-26ED5BF21C6B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C7C45D0B-9513-4936-A7BD-BDE7DD1BB8C3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Портфолио</a:t>
          </a:r>
          <a:r>
            <a:rPr lang="ru-RU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ученика</a:t>
          </a:r>
        </a:p>
      </dgm:t>
    </dgm:pt>
    <dgm:pt modelId="{0B8A0BB6-10A1-4604-9E7E-8B73E05F8967}" type="parTrans" cxnId="{E0932834-2943-4D62-B970-F5515E8DD1CA}">
      <dgm:prSet/>
      <dgm:spPr/>
      <dgm:t>
        <a:bodyPr/>
        <a:lstStyle/>
        <a:p>
          <a:endParaRPr lang="ru-RU"/>
        </a:p>
      </dgm:t>
    </dgm:pt>
    <dgm:pt modelId="{83F400D1-8511-4A42-9408-BEA8AB136A46}" type="sibTrans" cxnId="{E0932834-2943-4D62-B970-F5515E8DD1CA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545BD97F-F827-4717-9CC2-E630ACAC5EFD}" type="pres">
      <dgm:prSet presAssocID="{B77AB040-3DC2-438D-AABF-8760609DB6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0D224F-3B6D-49EE-8FEC-710873142745}" type="pres">
      <dgm:prSet presAssocID="{EEF005D4-6182-4E8C-A2D8-8FB0542D7E42}" presName="node" presStyleLbl="node1" presStyleIdx="0" presStyleCnt="9" custScaleX="813133" custScaleY="62815" custRadScaleRad="99390" custRadScaleInc="-7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153D4-AAE0-4977-B186-E01C3DE9F708}" type="pres">
      <dgm:prSet presAssocID="{EEF005D4-6182-4E8C-A2D8-8FB0542D7E42}" presName="spNode" presStyleCnt="0"/>
      <dgm:spPr/>
    </dgm:pt>
    <dgm:pt modelId="{CF430648-86FE-42C8-8E58-A2254A9AE524}" type="pres">
      <dgm:prSet presAssocID="{307D0D39-D1CF-4C79-A55E-6388B507F92A}" presName="sibTrans" presStyleLbl="sibTrans1D1" presStyleIdx="0" presStyleCnt="9"/>
      <dgm:spPr/>
      <dgm:t>
        <a:bodyPr/>
        <a:lstStyle/>
        <a:p>
          <a:endParaRPr lang="ru-RU"/>
        </a:p>
      </dgm:t>
    </dgm:pt>
    <dgm:pt modelId="{5BF9A529-91DB-49D2-B78C-00FC5DA78292}" type="pres">
      <dgm:prSet presAssocID="{9385397D-93D5-418B-8B83-5E70633FB845}" presName="node" presStyleLbl="node1" presStyleIdx="1" presStyleCnt="9" custScaleX="460616" custScaleY="152787" custRadScaleRad="139433" custRadScaleInc="181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125E0-9781-4FF7-B9F4-08272E8E7214}" type="pres">
      <dgm:prSet presAssocID="{9385397D-93D5-418B-8B83-5E70633FB845}" presName="spNode" presStyleCnt="0"/>
      <dgm:spPr/>
    </dgm:pt>
    <dgm:pt modelId="{1A1C09EB-31A7-4AAE-B717-B3F5E6786A6E}" type="pres">
      <dgm:prSet presAssocID="{92BB29BF-9FBE-44AB-AC7A-56D9BA18F9C2}" presName="sibTrans" presStyleLbl="sibTrans1D1" presStyleIdx="1" presStyleCnt="9"/>
      <dgm:spPr/>
      <dgm:t>
        <a:bodyPr/>
        <a:lstStyle/>
        <a:p>
          <a:endParaRPr lang="ru-RU"/>
        </a:p>
      </dgm:t>
    </dgm:pt>
    <dgm:pt modelId="{D2753ACC-B8DA-4903-A38E-DFD70DA861BA}" type="pres">
      <dgm:prSet presAssocID="{49DD5519-904C-4226-BA23-D8AD38417CE7}" presName="node" presStyleLbl="node1" presStyleIdx="2" presStyleCnt="9" custScaleX="451373" custScaleY="120894" custRadScaleRad="132137" custRadScaleInc="200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BACEC-5649-4EAA-AC40-849AB56DAF3E}" type="pres">
      <dgm:prSet presAssocID="{49DD5519-904C-4226-BA23-D8AD38417CE7}" presName="spNode" presStyleCnt="0"/>
      <dgm:spPr/>
    </dgm:pt>
    <dgm:pt modelId="{C1F7712F-3E32-40EF-9F52-5AD2E72F97E4}" type="pres">
      <dgm:prSet presAssocID="{B83258A3-EA3E-4E21-81EA-7A334FB17CEC}" presName="sibTrans" presStyleLbl="sibTrans1D1" presStyleIdx="2" presStyleCnt="9"/>
      <dgm:spPr/>
      <dgm:t>
        <a:bodyPr/>
        <a:lstStyle/>
        <a:p>
          <a:endParaRPr lang="ru-RU"/>
        </a:p>
      </dgm:t>
    </dgm:pt>
    <dgm:pt modelId="{C77FDFF4-277F-42CB-9495-EF245F402E94}" type="pres">
      <dgm:prSet presAssocID="{504F2A50-FA98-49BD-8168-92D3DF721B00}" presName="node" presStyleLbl="node1" presStyleIdx="3" presStyleCnt="9" custScaleX="387305" custScaleY="77983" custRadScaleRad="164210" custRadScaleInc="887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BEDBE-706B-4E32-87AA-CC27F84D8CC6}" type="pres">
      <dgm:prSet presAssocID="{504F2A50-FA98-49BD-8168-92D3DF721B00}" presName="spNode" presStyleCnt="0"/>
      <dgm:spPr/>
    </dgm:pt>
    <dgm:pt modelId="{4E16A291-794D-4C70-B61B-3F3C66671720}" type="pres">
      <dgm:prSet presAssocID="{8F159590-6F36-450D-A97A-5797765C188C}" presName="sibTrans" presStyleLbl="sibTrans1D1" presStyleIdx="3" presStyleCnt="9"/>
      <dgm:spPr/>
      <dgm:t>
        <a:bodyPr/>
        <a:lstStyle/>
        <a:p>
          <a:endParaRPr lang="ru-RU"/>
        </a:p>
      </dgm:t>
    </dgm:pt>
    <dgm:pt modelId="{4078A055-0E2B-4583-886A-FF528472D8FF}" type="pres">
      <dgm:prSet presAssocID="{A7483E70-7E1B-42ED-AFAC-DEA2C37541FB}" presName="node" presStyleLbl="node1" presStyleIdx="4" presStyleCnt="9" custScaleX="390313" custScaleY="86981" custRadScaleRad="144991" custRadScaleInc="705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D23EF-65B3-458E-B724-1DC56522610D}" type="pres">
      <dgm:prSet presAssocID="{A7483E70-7E1B-42ED-AFAC-DEA2C37541FB}" presName="spNode" presStyleCnt="0"/>
      <dgm:spPr/>
    </dgm:pt>
    <dgm:pt modelId="{693600C5-2A26-4392-8260-9C00B481F809}" type="pres">
      <dgm:prSet presAssocID="{971C52B5-41E1-48C7-8D59-A01FEDAE1CDB}" presName="sibTrans" presStyleLbl="sibTrans1D1" presStyleIdx="4" presStyleCnt="9"/>
      <dgm:spPr/>
      <dgm:t>
        <a:bodyPr/>
        <a:lstStyle/>
        <a:p>
          <a:endParaRPr lang="ru-RU"/>
        </a:p>
      </dgm:t>
    </dgm:pt>
    <dgm:pt modelId="{DCCFE210-3B3F-4BC3-910D-7B6301D5102F}" type="pres">
      <dgm:prSet presAssocID="{660DE623-EB3E-4D72-995F-3F3A9CFE7EBC}" presName="node" presStyleLbl="node1" presStyleIdx="5" presStyleCnt="9" custScaleX="392455" custScaleY="85218" custRadScaleRad="138781" custRadScaleInc="55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E3196-9EFD-4992-B571-76ABD9555942}" type="pres">
      <dgm:prSet presAssocID="{660DE623-EB3E-4D72-995F-3F3A9CFE7EBC}" presName="spNode" presStyleCnt="0"/>
      <dgm:spPr/>
    </dgm:pt>
    <dgm:pt modelId="{ABE23AB5-81DA-4C70-918F-CD394ABB93BD}" type="pres">
      <dgm:prSet presAssocID="{566529D9-BE80-4FB1-B234-013FBEDE7EAD}" presName="sibTrans" presStyleLbl="sibTrans1D1" presStyleIdx="5" presStyleCnt="9"/>
      <dgm:spPr/>
      <dgm:t>
        <a:bodyPr/>
        <a:lstStyle/>
        <a:p>
          <a:endParaRPr lang="ru-RU"/>
        </a:p>
      </dgm:t>
    </dgm:pt>
    <dgm:pt modelId="{E75FD5C7-05E9-4C66-B631-5F39271769B0}" type="pres">
      <dgm:prSet presAssocID="{CC9B3331-116A-415F-A087-B824546204AE}" presName="node" presStyleLbl="node1" presStyleIdx="6" presStyleCnt="9" custScaleX="389544" custScaleY="86394" custRadScaleRad="152850" custRadScaleInc="407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C0D84-22C8-4951-91A6-DC017CB666C7}" type="pres">
      <dgm:prSet presAssocID="{CC9B3331-116A-415F-A087-B824546204AE}" presName="spNode" presStyleCnt="0"/>
      <dgm:spPr/>
    </dgm:pt>
    <dgm:pt modelId="{7DFA5E41-13C0-49DA-8287-6BECA2AB0CEF}" type="pres">
      <dgm:prSet presAssocID="{5D1947AE-3B3A-41BD-92EA-F5E00E566B3F}" presName="sibTrans" presStyleLbl="sibTrans1D1" presStyleIdx="6" presStyleCnt="9"/>
      <dgm:spPr/>
      <dgm:t>
        <a:bodyPr/>
        <a:lstStyle/>
        <a:p>
          <a:endParaRPr lang="ru-RU"/>
        </a:p>
      </dgm:t>
    </dgm:pt>
    <dgm:pt modelId="{8753E468-6F23-4A7E-9620-9625CAE0DD3E}" type="pres">
      <dgm:prSet presAssocID="{E0C01997-637E-40DC-9522-5836208792A6}" presName="node" presStyleLbl="node1" presStyleIdx="7" presStyleCnt="9" custScaleX="452907" custScaleY="159963" custRadScaleRad="126007" custRadScaleInc="1249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DC3B5-75B4-4D4D-AC3E-B5B21ACA2BA0}" type="pres">
      <dgm:prSet presAssocID="{E0C01997-637E-40DC-9522-5836208792A6}" presName="spNode" presStyleCnt="0"/>
      <dgm:spPr/>
    </dgm:pt>
    <dgm:pt modelId="{91EF1B8B-6A88-42DA-8A35-182E4F46D150}" type="pres">
      <dgm:prSet presAssocID="{9D5886E0-6C3B-417E-93D8-6CFD8265406D}" presName="sibTrans" presStyleLbl="sibTrans1D1" presStyleIdx="7" presStyleCnt="9"/>
      <dgm:spPr/>
      <dgm:t>
        <a:bodyPr/>
        <a:lstStyle/>
        <a:p>
          <a:endParaRPr lang="ru-RU"/>
        </a:p>
      </dgm:t>
    </dgm:pt>
    <dgm:pt modelId="{8FCF4CD1-D908-4FDF-BA16-377BB75EF229}" type="pres">
      <dgm:prSet presAssocID="{C7C45D0B-9513-4936-A7BD-BDE7DD1BB8C3}" presName="node" presStyleLbl="node1" presStyleIdx="8" presStyleCnt="9" custScaleX="452303" custScaleY="120894" custRadScaleRad="150578" custRadScaleInc="1222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65635-375F-4CFE-9A1B-02FCDC0BEAAF}" type="pres">
      <dgm:prSet presAssocID="{C7C45D0B-9513-4936-A7BD-BDE7DD1BB8C3}" presName="spNode" presStyleCnt="0"/>
      <dgm:spPr/>
    </dgm:pt>
    <dgm:pt modelId="{6541183D-4EEC-403E-888D-2D7AA8139FB6}" type="pres">
      <dgm:prSet presAssocID="{83F400D1-8511-4A42-9408-BEA8AB136A46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0FD15EC4-F392-4CE7-BEA2-5F9DDCF10AAA}" type="presOf" srcId="{307D0D39-D1CF-4C79-A55E-6388B507F92A}" destId="{CF430648-86FE-42C8-8E58-A2254A9AE524}" srcOrd="0" destOrd="0" presId="urn:microsoft.com/office/officeart/2005/8/layout/cycle6"/>
    <dgm:cxn modelId="{65BFBE2F-EF58-4795-B6C6-13C563543AC6}" type="presOf" srcId="{92BB29BF-9FBE-44AB-AC7A-56D9BA18F9C2}" destId="{1A1C09EB-31A7-4AAE-B717-B3F5E6786A6E}" srcOrd="0" destOrd="0" presId="urn:microsoft.com/office/officeart/2005/8/layout/cycle6"/>
    <dgm:cxn modelId="{89CB9BB2-32D0-4E8C-A13F-00131AC1821D}" srcId="{B77AB040-3DC2-438D-AABF-8760609DB63A}" destId="{49DD5519-904C-4226-BA23-D8AD38417CE7}" srcOrd="2" destOrd="0" parTransId="{265D6897-4E3C-438B-B19A-D62D7144A2D3}" sibTransId="{B83258A3-EA3E-4E21-81EA-7A334FB17CEC}"/>
    <dgm:cxn modelId="{B07061CE-0343-41EE-9E00-C8891A22D950}" type="presOf" srcId="{B83258A3-EA3E-4E21-81EA-7A334FB17CEC}" destId="{C1F7712F-3E32-40EF-9F52-5AD2E72F97E4}" srcOrd="0" destOrd="0" presId="urn:microsoft.com/office/officeart/2005/8/layout/cycle6"/>
    <dgm:cxn modelId="{A91BD0C8-B101-4FBA-978E-5BBFDED3742B}" type="presOf" srcId="{C7C45D0B-9513-4936-A7BD-BDE7DD1BB8C3}" destId="{8FCF4CD1-D908-4FDF-BA16-377BB75EF229}" srcOrd="0" destOrd="0" presId="urn:microsoft.com/office/officeart/2005/8/layout/cycle6"/>
    <dgm:cxn modelId="{DB29BBAF-6036-4DDC-8225-8BD04134BBC9}" srcId="{B77AB040-3DC2-438D-AABF-8760609DB63A}" destId="{660DE623-EB3E-4D72-995F-3F3A9CFE7EBC}" srcOrd="5" destOrd="0" parTransId="{9981FF79-09E8-454F-94AF-20B0D2939578}" sibTransId="{566529D9-BE80-4FB1-B234-013FBEDE7EAD}"/>
    <dgm:cxn modelId="{6F0C459F-4F8A-44F1-956E-AB0B6072235A}" type="presOf" srcId="{9D5886E0-6C3B-417E-93D8-6CFD8265406D}" destId="{91EF1B8B-6A88-42DA-8A35-182E4F46D150}" srcOrd="0" destOrd="0" presId="urn:microsoft.com/office/officeart/2005/8/layout/cycle6"/>
    <dgm:cxn modelId="{9D7BFEF9-51C7-4AA5-A027-85B741C6C0DB}" type="presOf" srcId="{971C52B5-41E1-48C7-8D59-A01FEDAE1CDB}" destId="{693600C5-2A26-4392-8260-9C00B481F809}" srcOrd="0" destOrd="0" presId="urn:microsoft.com/office/officeart/2005/8/layout/cycle6"/>
    <dgm:cxn modelId="{84FFA42A-218A-4B1E-B693-E944F38DA62D}" srcId="{B77AB040-3DC2-438D-AABF-8760609DB63A}" destId="{9385397D-93D5-418B-8B83-5E70633FB845}" srcOrd="1" destOrd="0" parTransId="{930FF142-1C0F-4478-B953-BC6E77B61803}" sibTransId="{92BB29BF-9FBE-44AB-AC7A-56D9BA18F9C2}"/>
    <dgm:cxn modelId="{D6FF07FE-1BF9-416A-B533-26ED5BF21C6B}" srcId="{B77AB040-3DC2-438D-AABF-8760609DB63A}" destId="{E0C01997-637E-40DC-9522-5836208792A6}" srcOrd="7" destOrd="0" parTransId="{2659EBCB-8D3F-461D-8E87-616858471FEC}" sibTransId="{9D5886E0-6C3B-417E-93D8-6CFD8265406D}"/>
    <dgm:cxn modelId="{1C362637-9E68-40BC-94A4-0496D0D76B67}" type="presOf" srcId="{83F400D1-8511-4A42-9408-BEA8AB136A46}" destId="{6541183D-4EEC-403E-888D-2D7AA8139FB6}" srcOrd="0" destOrd="0" presId="urn:microsoft.com/office/officeart/2005/8/layout/cycle6"/>
    <dgm:cxn modelId="{04420AFF-79B4-4C27-BB04-6483CFC23C25}" srcId="{B77AB040-3DC2-438D-AABF-8760609DB63A}" destId="{A7483E70-7E1B-42ED-AFAC-DEA2C37541FB}" srcOrd="4" destOrd="0" parTransId="{11623B73-32B6-45D0-813A-6CC4CF840221}" sibTransId="{971C52B5-41E1-48C7-8D59-A01FEDAE1CDB}"/>
    <dgm:cxn modelId="{99691831-4E1B-474E-A1C5-CA66F5B7BF29}" type="presOf" srcId="{9385397D-93D5-418B-8B83-5E70633FB845}" destId="{5BF9A529-91DB-49D2-B78C-00FC5DA78292}" srcOrd="0" destOrd="0" presId="urn:microsoft.com/office/officeart/2005/8/layout/cycle6"/>
    <dgm:cxn modelId="{F3C031BA-4F7D-4953-8549-626C55CD2672}" type="presOf" srcId="{A7483E70-7E1B-42ED-AFAC-DEA2C37541FB}" destId="{4078A055-0E2B-4583-886A-FF528472D8FF}" srcOrd="0" destOrd="0" presId="urn:microsoft.com/office/officeart/2005/8/layout/cycle6"/>
    <dgm:cxn modelId="{F7D0D01A-4FFA-4C3F-BFE9-96AF97C631C1}" type="presOf" srcId="{566529D9-BE80-4FB1-B234-013FBEDE7EAD}" destId="{ABE23AB5-81DA-4C70-918F-CD394ABB93BD}" srcOrd="0" destOrd="0" presId="urn:microsoft.com/office/officeart/2005/8/layout/cycle6"/>
    <dgm:cxn modelId="{B4AF43DD-A99C-4D99-B47A-354AB9B3953A}" type="presOf" srcId="{504F2A50-FA98-49BD-8168-92D3DF721B00}" destId="{C77FDFF4-277F-42CB-9495-EF245F402E94}" srcOrd="0" destOrd="0" presId="urn:microsoft.com/office/officeart/2005/8/layout/cycle6"/>
    <dgm:cxn modelId="{CD5B2771-A97E-4BD7-93F9-882E07CF218B}" type="presOf" srcId="{49DD5519-904C-4226-BA23-D8AD38417CE7}" destId="{D2753ACC-B8DA-4903-A38E-DFD70DA861BA}" srcOrd="0" destOrd="0" presId="urn:microsoft.com/office/officeart/2005/8/layout/cycle6"/>
    <dgm:cxn modelId="{BB964A31-E190-4395-84B2-10B42DB9C0B4}" srcId="{B77AB040-3DC2-438D-AABF-8760609DB63A}" destId="{504F2A50-FA98-49BD-8168-92D3DF721B00}" srcOrd="3" destOrd="0" parTransId="{E0EE903E-9122-42C8-AE0A-437F0B519BDC}" sibTransId="{8F159590-6F36-450D-A97A-5797765C188C}"/>
    <dgm:cxn modelId="{950EC1F1-FE54-4098-ACD2-003EFADAF1D2}" srcId="{B77AB040-3DC2-438D-AABF-8760609DB63A}" destId="{EEF005D4-6182-4E8C-A2D8-8FB0542D7E42}" srcOrd="0" destOrd="0" parTransId="{618B19B6-E68F-468F-921E-67A7C945AEE9}" sibTransId="{307D0D39-D1CF-4C79-A55E-6388B507F92A}"/>
    <dgm:cxn modelId="{A6469C36-31EA-491C-B944-75F0C466737F}" type="presOf" srcId="{EEF005D4-6182-4E8C-A2D8-8FB0542D7E42}" destId="{1D0D224F-3B6D-49EE-8FEC-710873142745}" srcOrd="0" destOrd="0" presId="urn:microsoft.com/office/officeart/2005/8/layout/cycle6"/>
    <dgm:cxn modelId="{2A8B3F84-0088-46C4-B78E-BCE7C6890A69}" type="presOf" srcId="{B77AB040-3DC2-438D-AABF-8760609DB63A}" destId="{545BD97F-F827-4717-9CC2-E630ACAC5EFD}" srcOrd="0" destOrd="0" presId="urn:microsoft.com/office/officeart/2005/8/layout/cycle6"/>
    <dgm:cxn modelId="{2839753E-44BF-4605-8169-E63CF8EC73EB}" type="presOf" srcId="{8F159590-6F36-450D-A97A-5797765C188C}" destId="{4E16A291-794D-4C70-B61B-3F3C66671720}" srcOrd="0" destOrd="0" presId="urn:microsoft.com/office/officeart/2005/8/layout/cycle6"/>
    <dgm:cxn modelId="{F469B39A-B804-4E86-A38C-43648EF33DD2}" type="presOf" srcId="{5D1947AE-3B3A-41BD-92EA-F5E00E566B3F}" destId="{7DFA5E41-13C0-49DA-8287-6BECA2AB0CEF}" srcOrd="0" destOrd="0" presId="urn:microsoft.com/office/officeart/2005/8/layout/cycle6"/>
    <dgm:cxn modelId="{4BC7A078-462A-43B0-B768-DEE3E3D65E51}" type="presOf" srcId="{CC9B3331-116A-415F-A087-B824546204AE}" destId="{E75FD5C7-05E9-4C66-B631-5F39271769B0}" srcOrd="0" destOrd="0" presId="urn:microsoft.com/office/officeart/2005/8/layout/cycle6"/>
    <dgm:cxn modelId="{39305F57-5358-41EF-9656-ACA7A6644CF0}" type="presOf" srcId="{E0C01997-637E-40DC-9522-5836208792A6}" destId="{8753E468-6F23-4A7E-9620-9625CAE0DD3E}" srcOrd="0" destOrd="0" presId="urn:microsoft.com/office/officeart/2005/8/layout/cycle6"/>
    <dgm:cxn modelId="{E0932834-2943-4D62-B970-F5515E8DD1CA}" srcId="{B77AB040-3DC2-438D-AABF-8760609DB63A}" destId="{C7C45D0B-9513-4936-A7BD-BDE7DD1BB8C3}" srcOrd="8" destOrd="0" parTransId="{0B8A0BB6-10A1-4604-9E7E-8B73E05F8967}" sibTransId="{83F400D1-8511-4A42-9408-BEA8AB136A46}"/>
    <dgm:cxn modelId="{EA398B23-D753-4E79-8924-5C734E3F605F}" type="presOf" srcId="{660DE623-EB3E-4D72-995F-3F3A9CFE7EBC}" destId="{DCCFE210-3B3F-4BC3-910D-7B6301D5102F}" srcOrd="0" destOrd="0" presId="urn:microsoft.com/office/officeart/2005/8/layout/cycle6"/>
    <dgm:cxn modelId="{4F6042AB-C860-44D6-AB48-6B49CAB89D1A}" srcId="{B77AB040-3DC2-438D-AABF-8760609DB63A}" destId="{CC9B3331-116A-415F-A087-B824546204AE}" srcOrd="6" destOrd="0" parTransId="{14CE1770-DCF5-4AD9-9586-7609C9578A6F}" sibTransId="{5D1947AE-3B3A-41BD-92EA-F5E00E566B3F}"/>
    <dgm:cxn modelId="{7B839349-37CC-47AA-982C-F5C74D3FCA8E}" type="presParOf" srcId="{545BD97F-F827-4717-9CC2-E630ACAC5EFD}" destId="{1D0D224F-3B6D-49EE-8FEC-710873142745}" srcOrd="0" destOrd="0" presId="urn:microsoft.com/office/officeart/2005/8/layout/cycle6"/>
    <dgm:cxn modelId="{3D6448CB-D206-4EBD-86A2-C8F8BBFD22A1}" type="presParOf" srcId="{545BD97F-F827-4717-9CC2-E630ACAC5EFD}" destId="{405153D4-AAE0-4977-B186-E01C3DE9F708}" srcOrd="1" destOrd="0" presId="urn:microsoft.com/office/officeart/2005/8/layout/cycle6"/>
    <dgm:cxn modelId="{03574028-50BF-46BD-91CE-3EE4B7B8FA91}" type="presParOf" srcId="{545BD97F-F827-4717-9CC2-E630ACAC5EFD}" destId="{CF430648-86FE-42C8-8E58-A2254A9AE524}" srcOrd="2" destOrd="0" presId="urn:microsoft.com/office/officeart/2005/8/layout/cycle6"/>
    <dgm:cxn modelId="{DB320719-9A32-4ADE-88B6-CEDE483C7529}" type="presParOf" srcId="{545BD97F-F827-4717-9CC2-E630ACAC5EFD}" destId="{5BF9A529-91DB-49D2-B78C-00FC5DA78292}" srcOrd="3" destOrd="0" presId="urn:microsoft.com/office/officeart/2005/8/layout/cycle6"/>
    <dgm:cxn modelId="{4CF642E3-80FF-4594-82F2-7CB7F4DD0C91}" type="presParOf" srcId="{545BD97F-F827-4717-9CC2-E630ACAC5EFD}" destId="{FFF125E0-9781-4FF7-B9F4-08272E8E7214}" srcOrd="4" destOrd="0" presId="urn:microsoft.com/office/officeart/2005/8/layout/cycle6"/>
    <dgm:cxn modelId="{E1CDA5F6-6164-4315-AF8C-77CB38283425}" type="presParOf" srcId="{545BD97F-F827-4717-9CC2-E630ACAC5EFD}" destId="{1A1C09EB-31A7-4AAE-B717-B3F5E6786A6E}" srcOrd="5" destOrd="0" presId="urn:microsoft.com/office/officeart/2005/8/layout/cycle6"/>
    <dgm:cxn modelId="{025548A0-13C5-4253-9927-1E028A12141A}" type="presParOf" srcId="{545BD97F-F827-4717-9CC2-E630ACAC5EFD}" destId="{D2753ACC-B8DA-4903-A38E-DFD70DA861BA}" srcOrd="6" destOrd="0" presId="urn:microsoft.com/office/officeart/2005/8/layout/cycle6"/>
    <dgm:cxn modelId="{F823C06D-C507-428D-9903-019AB36F6C8E}" type="presParOf" srcId="{545BD97F-F827-4717-9CC2-E630ACAC5EFD}" destId="{3D6BACEC-5649-4EAA-AC40-849AB56DAF3E}" srcOrd="7" destOrd="0" presId="urn:microsoft.com/office/officeart/2005/8/layout/cycle6"/>
    <dgm:cxn modelId="{B41C00A2-A154-4FAA-9177-DFCD698E4C48}" type="presParOf" srcId="{545BD97F-F827-4717-9CC2-E630ACAC5EFD}" destId="{C1F7712F-3E32-40EF-9F52-5AD2E72F97E4}" srcOrd="8" destOrd="0" presId="urn:microsoft.com/office/officeart/2005/8/layout/cycle6"/>
    <dgm:cxn modelId="{5F9EC9B2-33A6-4D1A-98BE-15396FE48099}" type="presParOf" srcId="{545BD97F-F827-4717-9CC2-E630ACAC5EFD}" destId="{C77FDFF4-277F-42CB-9495-EF245F402E94}" srcOrd="9" destOrd="0" presId="urn:microsoft.com/office/officeart/2005/8/layout/cycle6"/>
    <dgm:cxn modelId="{0411F9A6-3BC4-46E6-8457-13B51180508F}" type="presParOf" srcId="{545BD97F-F827-4717-9CC2-E630ACAC5EFD}" destId="{0B4BEDBE-706B-4E32-87AA-CC27F84D8CC6}" srcOrd="10" destOrd="0" presId="urn:microsoft.com/office/officeart/2005/8/layout/cycle6"/>
    <dgm:cxn modelId="{BA060C03-A815-4FA2-ABF5-EB6830E39A12}" type="presParOf" srcId="{545BD97F-F827-4717-9CC2-E630ACAC5EFD}" destId="{4E16A291-794D-4C70-B61B-3F3C66671720}" srcOrd="11" destOrd="0" presId="urn:microsoft.com/office/officeart/2005/8/layout/cycle6"/>
    <dgm:cxn modelId="{55B8E23A-F596-4752-8B72-E006708E9A65}" type="presParOf" srcId="{545BD97F-F827-4717-9CC2-E630ACAC5EFD}" destId="{4078A055-0E2B-4583-886A-FF528472D8FF}" srcOrd="12" destOrd="0" presId="urn:microsoft.com/office/officeart/2005/8/layout/cycle6"/>
    <dgm:cxn modelId="{32185963-F4E6-4367-B0D1-8AD45611E1D2}" type="presParOf" srcId="{545BD97F-F827-4717-9CC2-E630ACAC5EFD}" destId="{374D23EF-65B3-458E-B724-1DC56522610D}" srcOrd="13" destOrd="0" presId="urn:microsoft.com/office/officeart/2005/8/layout/cycle6"/>
    <dgm:cxn modelId="{7DC3EA15-E572-42EF-A1A0-CB8C61EDBE63}" type="presParOf" srcId="{545BD97F-F827-4717-9CC2-E630ACAC5EFD}" destId="{693600C5-2A26-4392-8260-9C00B481F809}" srcOrd="14" destOrd="0" presId="urn:microsoft.com/office/officeart/2005/8/layout/cycle6"/>
    <dgm:cxn modelId="{4277A338-599B-402C-8F37-3CFD412209D4}" type="presParOf" srcId="{545BD97F-F827-4717-9CC2-E630ACAC5EFD}" destId="{DCCFE210-3B3F-4BC3-910D-7B6301D5102F}" srcOrd="15" destOrd="0" presId="urn:microsoft.com/office/officeart/2005/8/layout/cycle6"/>
    <dgm:cxn modelId="{11A32352-2ED5-4814-8322-99652C260C58}" type="presParOf" srcId="{545BD97F-F827-4717-9CC2-E630ACAC5EFD}" destId="{A0CE3196-9EFD-4992-B571-76ABD9555942}" srcOrd="16" destOrd="0" presId="urn:microsoft.com/office/officeart/2005/8/layout/cycle6"/>
    <dgm:cxn modelId="{4E2DD5F0-8B2E-428F-9066-783C0F1A04F6}" type="presParOf" srcId="{545BD97F-F827-4717-9CC2-E630ACAC5EFD}" destId="{ABE23AB5-81DA-4C70-918F-CD394ABB93BD}" srcOrd="17" destOrd="0" presId="urn:microsoft.com/office/officeart/2005/8/layout/cycle6"/>
    <dgm:cxn modelId="{0800D8D4-1221-4502-8B4C-361C5FAF87A7}" type="presParOf" srcId="{545BD97F-F827-4717-9CC2-E630ACAC5EFD}" destId="{E75FD5C7-05E9-4C66-B631-5F39271769B0}" srcOrd="18" destOrd="0" presId="urn:microsoft.com/office/officeart/2005/8/layout/cycle6"/>
    <dgm:cxn modelId="{DD06A2A7-29F3-4D71-AA9F-9FD07AAD1F48}" type="presParOf" srcId="{545BD97F-F827-4717-9CC2-E630ACAC5EFD}" destId="{103C0D84-22C8-4951-91A6-DC017CB666C7}" srcOrd="19" destOrd="0" presId="urn:microsoft.com/office/officeart/2005/8/layout/cycle6"/>
    <dgm:cxn modelId="{FCC67355-8991-4769-916E-3EE0AA4B9B2E}" type="presParOf" srcId="{545BD97F-F827-4717-9CC2-E630ACAC5EFD}" destId="{7DFA5E41-13C0-49DA-8287-6BECA2AB0CEF}" srcOrd="20" destOrd="0" presId="urn:microsoft.com/office/officeart/2005/8/layout/cycle6"/>
    <dgm:cxn modelId="{3B73D364-9551-441A-AE6E-1C8783F5FCE8}" type="presParOf" srcId="{545BD97F-F827-4717-9CC2-E630ACAC5EFD}" destId="{8753E468-6F23-4A7E-9620-9625CAE0DD3E}" srcOrd="21" destOrd="0" presId="urn:microsoft.com/office/officeart/2005/8/layout/cycle6"/>
    <dgm:cxn modelId="{A675690B-2FC2-41F2-8215-02C12D3F0C56}" type="presParOf" srcId="{545BD97F-F827-4717-9CC2-E630ACAC5EFD}" destId="{848DC3B5-75B4-4D4D-AC3E-B5B21ACA2BA0}" srcOrd="22" destOrd="0" presId="urn:microsoft.com/office/officeart/2005/8/layout/cycle6"/>
    <dgm:cxn modelId="{55508A5D-3AC1-4E8F-8C87-92D3D42FE6F4}" type="presParOf" srcId="{545BD97F-F827-4717-9CC2-E630ACAC5EFD}" destId="{91EF1B8B-6A88-42DA-8A35-182E4F46D150}" srcOrd="23" destOrd="0" presId="urn:microsoft.com/office/officeart/2005/8/layout/cycle6"/>
    <dgm:cxn modelId="{68272C1F-5800-4335-B734-A2155A52DE86}" type="presParOf" srcId="{545BD97F-F827-4717-9CC2-E630ACAC5EFD}" destId="{8FCF4CD1-D908-4FDF-BA16-377BB75EF229}" srcOrd="24" destOrd="0" presId="urn:microsoft.com/office/officeart/2005/8/layout/cycle6"/>
    <dgm:cxn modelId="{AB4E09E5-68FB-447C-9B48-F5F7CD30F692}" type="presParOf" srcId="{545BD97F-F827-4717-9CC2-E630ACAC5EFD}" destId="{1B365635-375F-4CFE-9A1B-02FCDC0BEAAF}" srcOrd="25" destOrd="0" presId="urn:microsoft.com/office/officeart/2005/8/layout/cycle6"/>
    <dgm:cxn modelId="{3EBA688F-ABA0-4237-B2F2-91D3F53CEF46}" type="presParOf" srcId="{545BD97F-F827-4717-9CC2-E630ACAC5EFD}" destId="{6541183D-4EEC-403E-888D-2D7AA8139FB6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5D283E-CEEA-4696-B993-D92C4691F67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36DC9-1BA8-45E8-B7F9-8A245E641CA8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Национальный проект «Образование»</a:t>
          </a:r>
        </a:p>
        <a:p>
          <a:endParaRPr lang="ru-RU" sz="28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РЕГИОНАЛЬНЫЕ ПРОЕКТЫ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D7F902DB-5C8F-4B9F-81DA-B5748ED948E1}" type="parTrans" cxnId="{21A801D8-9186-46BE-AB9A-84A81875071D}">
      <dgm:prSet/>
      <dgm:spPr/>
      <dgm:t>
        <a:bodyPr/>
        <a:lstStyle/>
        <a:p>
          <a:endParaRPr lang="ru-RU"/>
        </a:p>
      </dgm:t>
    </dgm:pt>
    <dgm:pt modelId="{C6EA96E2-AF8A-459E-9A74-E617496E9835}" type="sibTrans" cxnId="{21A801D8-9186-46BE-AB9A-84A81875071D}">
      <dgm:prSet/>
      <dgm:spPr/>
      <dgm:t>
        <a:bodyPr/>
        <a:lstStyle/>
        <a:p>
          <a:endParaRPr lang="ru-RU"/>
        </a:p>
      </dgm:t>
    </dgm:pt>
    <dgm:pt modelId="{E67439FE-DC2B-47B4-8D1C-C27FBF72D35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Современная школа</a:t>
          </a:r>
          <a:endParaRPr lang="ru-RU" dirty="0"/>
        </a:p>
      </dgm:t>
    </dgm:pt>
    <dgm:pt modelId="{4E96F36D-775F-4974-A499-16068FCC4B51}" type="parTrans" cxnId="{A35E2E08-E9A1-4155-B972-B768C2E09E19}">
      <dgm:prSet/>
      <dgm:spPr/>
      <dgm:t>
        <a:bodyPr/>
        <a:lstStyle/>
        <a:p>
          <a:endParaRPr lang="ru-RU"/>
        </a:p>
      </dgm:t>
    </dgm:pt>
    <dgm:pt modelId="{6311843F-261B-4CBD-9DB9-E27EBEF6BA52}" type="sibTrans" cxnId="{A35E2E08-E9A1-4155-B972-B768C2E09E19}">
      <dgm:prSet/>
      <dgm:spPr/>
      <dgm:t>
        <a:bodyPr/>
        <a:lstStyle/>
        <a:p>
          <a:endParaRPr lang="ru-RU"/>
        </a:p>
      </dgm:t>
    </dgm:pt>
    <dgm:pt modelId="{EDAAC7D6-2679-43B2-9ED4-5D0075921397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Успех каждого ребенка</a:t>
          </a:r>
          <a:endParaRPr lang="ru-RU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109A1E-666C-4EB7-805D-EE9ED1881AA9}" type="parTrans" cxnId="{D3F235AC-E758-4E83-AB99-6F917C43346F}">
      <dgm:prSet/>
      <dgm:spPr/>
      <dgm:t>
        <a:bodyPr/>
        <a:lstStyle/>
        <a:p>
          <a:endParaRPr lang="ru-RU"/>
        </a:p>
      </dgm:t>
    </dgm:pt>
    <dgm:pt modelId="{C7A04141-0174-4BA1-8F3A-BE00EC80EC68}" type="sibTrans" cxnId="{D3F235AC-E758-4E83-AB99-6F917C43346F}">
      <dgm:prSet/>
      <dgm:spPr/>
      <dgm:t>
        <a:bodyPr/>
        <a:lstStyle/>
        <a:p>
          <a:endParaRPr lang="ru-RU"/>
        </a:p>
      </dgm:t>
    </dgm:pt>
    <dgm:pt modelId="{A6604E22-FA68-4372-9342-1A4FC98E10AA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Поддержка семей, имеющих детей</a:t>
          </a:r>
          <a:endParaRPr lang="ru-RU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7B3316-B63D-4ACE-82FB-8595CCBAEA64}" type="parTrans" cxnId="{B5D60ADB-190D-402E-AC90-854EEAD027AC}">
      <dgm:prSet/>
      <dgm:spPr/>
      <dgm:t>
        <a:bodyPr/>
        <a:lstStyle/>
        <a:p>
          <a:endParaRPr lang="ru-RU"/>
        </a:p>
      </dgm:t>
    </dgm:pt>
    <dgm:pt modelId="{C2DA2CA1-6EAE-4F36-91B6-37332FA616F8}" type="sibTrans" cxnId="{B5D60ADB-190D-402E-AC90-854EEAD027AC}">
      <dgm:prSet/>
      <dgm:spPr/>
      <dgm:t>
        <a:bodyPr/>
        <a:lstStyle/>
        <a:p>
          <a:endParaRPr lang="ru-RU"/>
        </a:p>
      </dgm:t>
    </dgm:pt>
    <dgm:pt modelId="{9905E702-A19A-4B46-970A-B426F93D08F4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Цифровая образовательная среда</a:t>
          </a:r>
          <a:endParaRPr lang="ru-RU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36F2BD-8E39-4D46-86C7-D3FDBBFBFB98}" type="parTrans" cxnId="{415BD601-5B39-4327-AEF9-DE28B3868ED5}">
      <dgm:prSet/>
      <dgm:spPr/>
      <dgm:t>
        <a:bodyPr/>
        <a:lstStyle/>
        <a:p>
          <a:endParaRPr lang="ru-RU"/>
        </a:p>
      </dgm:t>
    </dgm:pt>
    <dgm:pt modelId="{34234171-D87D-4BA3-96E4-4F692D594992}" type="sibTrans" cxnId="{415BD601-5B39-4327-AEF9-DE28B3868ED5}">
      <dgm:prSet/>
      <dgm:spPr/>
      <dgm:t>
        <a:bodyPr/>
        <a:lstStyle/>
        <a:p>
          <a:endParaRPr lang="ru-RU"/>
        </a:p>
      </dgm:t>
    </dgm:pt>
    <dgm:pt modelId="{182C2124-E9FC-4315-B390-1033DD462889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Учитель будущего</a:t>
          </a:r>
          <a:endParaRPr lang="ru-RU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9FB86E-B643-40AC-853B-4E10DBD624CC}" type="parTrans" cxnId="{2A0166F2-F833-4524-B992-35A0EE00BEF8}">
      <dgm:prSet/>
      <dgm:spPr/>
      <dgm:t>
        <a:bodyPr/>
        <a:lstStyle/>
        <a:p>
          <a:endParaRPr lang="ru-RU"/>
        </a:p>
      </dgm:t>
    </dgm:pt>
    <dgm:pt modelId="{9780251A-029C-460E-B28C-4ADE437E4A94}" type="sibTrans" cxnId="{2A0166F2-F833-4524-B992-35A0EE00BEF8}">
      <dgm:prSet/>
      <dgm:spPr/>
      <dgm:t>
        <a:bodyPr/>
        <a:lstStyle/>
        <a:p>
          <a:endParaRPr lang="ru-RU"/>
        </a:p>
      </dgm:t>
    </dgm:pt>
    <dgm:pt modelId="{A019A8D3-2549-46EA-91CD-B16B347D203F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Новые возможности для каждого</a:t>
          </a:r>
          <a:endParaRPr lang="ru-RU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C572AA-518F-49BA-BA6F-EFB17F2176F8}" type="parTrans" cxnId="{76BE080C-AFFD-4379-8B80-76D19AEEF7EC}">
      <dgm:prSet/>
      <dgm:spPr/>
      <dgm:t>
        <a:bodyPr/>
        <a:lstStyle/>
        <a:p>
          <a:endParaRPr lang="ru-RU"/>
        </a:p>
      </dgm:t>
    </dgm:pt>
    <dgm:pt modelId="{45766D65-4394-4592-BC43-49E06C08EF40}" type="sibTrans" cxnId="{76BE080C-AFFD-4379-8B80-76D19AEEF7EC}">
      <dgm:prSet/>
      <dgm:spPr/>
      <dgm:t>
        <a:bodyPr/>
        <a:lstStyle/>
        <a:p>
          <a:endParaRPr lang="ru-RU"/>
        </a:p>
      </dgm:t>
    </dgm:pt>
    <dgm:pt modelId="{8E9E9826-96D2-4286-82E7-67586D2B016D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Социальная активность</a:t>
          </a:r>
        </a:p>
      </dgm:t>
    </dgm:pt>
    <dgm:pt modelId="{77AFE21B-BF00-41D9-B0FF-2E8C1C64BA4D}" type="parTrans" cxnId="{9E3D77A2-6E01-4629-AD77-BA7E9BAACDDE}">
      <dgm:prSet/>
      <dgm:spPr/>
      <dgm:t>
        <a:bodyPr/>
        <a:lstStyle/>
        <a:p>
          <a:endParaRPr lang="ru-RU"/>
        </a:p>
      </dgm:t>
    </dgm:pt>
    <dgm:pt modelId="{A25A8CCC-3DE5-4A3D-A001-7FE58E37A73D}" type="sibTrans" cxnId="{9E3D77A2-6E01-4629-AD77-BA7E9BAACDDE}">
      <dgm:prSet/>
      <dgm:spPr/>
      <dgm:t>
        <a:bodyPr/>
        <a:lstStyle/>
        <a:p>
          <a:endParaRPr lang="ru-RU"/>
        </a:p>
      </dgm:t>
    </dgm:pt>
    <dgm:pt modelId="{AB0C2648-03DE-4319-A32D-D802C9E97F1D}">
      <dgm:prSet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Молодые профессионалы (Повышение конкурентоспособности профессионального образования) (высшая школа)</a:t>
          </a:r>
          <a:endParaRPr lang="ru-RU" dirty="0">
            <a:solidFill>
              <a:schemeClr val="bg1"/>
            </a:solidFill>
          </a:endParaRPr>
        </a:p>
      </dgm:t>
    </dgm:pt>
    <dgm:pt modelId="{B12065A2-CFF5-4134-89AB-0F9AE0ECE177}" type="parTrans" cxnId="{155E6BE7-B6F6-4EC1-B59A-E55CC88E85C3}">
      <dgm:prSet/>
      <dgm:spPr/>
      <dgm:t>
        <a:bodyPr/>
        <a:lstStyle/>
        <a:p>
          <a:endParaRPr lang="ru-RU"/>
        </a:p>
      </dgm:t>
    </dgm:pt>
    <dgm:pt modelId="{4D45ABC2-C55C-4E76-966A-A1E304F94F84}" type="sibTrans" cxnId="{155E6BE7-B6F6-4EC1-B59A-E55CC88E85C3}">
      <dgm:prSet/>
      <dgm:spPr/>
      <dgm:t>
        <a:bodyPr/>
        <a:lstStyle/>
        <a:p>
          <a:endParaRPr lang="ru-RU"/>
        </a:p>
      </dgm:t>
    </dgm:pt>
    <dgm:pt modelId="{D0228D00-4F15-4C71-8130-22B5A1D45DE1}" type="pres">
      <dgm:prSet presAssocID="{CC5D283E-CEEA-4696-B993-D92C4691F67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87ECEC-8D81-428F-827E-1DE9155A0EC3}" type="pres">
      <dgm:prSet presAssocID="{1ED36DC9-1BA8-45E8-B7F9-8A245E641CA8}" presName="linNode" presStyleCnt="0"/>
      <dgm:spPr/>
    </dgm:pt>
    <dgm:pt modelId="{24324BFD-E902-4737-AD21-39F856C5361F}" type="pres">
      <dgm:prSet presAssocID="{1ED36DC9-1BA8-45E8-B7F9-8A245E641CA8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442AB-7AD4-4714-94BF-8DDFDBB9C3D4}" type="pres">
      <dgm:prSet presAssocID="{1ED36DC9-1BA8-45E8-B7F9-8A245E641CA8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A801D8-9186-46BE-AB9A-84A81875071D}" srcId="{CC5D283E-CEEA-4696-B993-D92C4691F672}" destId="{1ED36DC9-1BA8-45E8-B7F9-8A245E641CA8}" srcOrd="0" destOrd="0" parTransId="{D7F902DB-5C8F-4B9F-81DA-B5748ED948E1}" sibTransId="{C6EA96E2-AF8A-459E-9A74-E617496E9835}"/>
    <dgm:cxn modelId="{B5D60ADB-190D-402E-AC90-854EEAD027AC}" srcId="{1ED36DC9-1BA8-45E8-B7F9-8A245E641CA8}" destId="{A6604E22-FA68-4372-9342-1A4FC98E10AA}" srcOrd="2" destOrd="0" parTransId="{7A7B3316-B63D-4ACE-82FB-8595CCBAEA64}" sibTransId="{C2DA2CA1-6EAE-4F36-91B6-37332FA616F8}"/>
    <dgm:cxn modelId="{53542126-9C41-4FBB-B787-9AAFF2AA2FFB}" type="presOf" srcId="{A019A8D3-2549-46EA-91CD-B16B347D203F}" destId="{47D442AB-7AD4-4714-94BF-8DDFDBB9C3D4}" srcOrd="0" destOrd="5" presId="urn:microsoft.com/office/officeart/2005/8/layout/vList6"/>
    <dgm:cxn modelId="{D51732B2-6623-4796-85A0-0EA89B3A455A}" type="presOf" srcId="{A6604E22-FA68-4372-9342-1A4FC98E10AA}" destId="{47D442AB-7AD4-4714-94BF-8DDFDBB9C3D4}" srcOrd="0" destOrd="2" presId="urn:microsoft.com/office/officeart/2005/8/layout/vList6"/>
    <dgm:cxn modelId="{155E6BE7-B6F6-4EC1-B59A-E55CC88E85C3}" srcId="{1ED36DC9-1BA8-45E8-B7F9-8A245E641CA8}" destId="{AB0C2648-03DE-4319-A32D-D802C9E97F1D}" srcOrd="7" destOrd="0" parTransId="{B12065A2-CFF5-4134-89AB-0F9AE0ECE177}" sibTransId="{4D45ABC2-C55C-4E76-966A-A1E304F94F84}"/>
    <dgm:cxn modelId="{76BE080C-AFFD-4379-8B80-76D19AEEF7EC}" srcId="{1ED36DC9-1BA8-45E8-B7F9-8A245E641CA8}" destId="{A019A8D3-2549-46EA-91CD-B16B347D203F}" srcOrd="5" destOrd="0" parTransId="{42C572AA-518F-49BA-BA6F-EFB17F2176F8}" sibTransId="{45766D65-4394-4592-BC43-49E06C08EF40}"/>
    <dgm:cxn modelId="{A35E2E08-E9A1-4155-B972-B768C2E09E19}" srcId="{1ED36DC9-1BA8-45E8-B7F9-8A245E641CA8}" destId="{E67439FE-DC2B-47B4-8D1C-C27FBF72D35C}" srcOrd="0" destOrd="0" parTransId="{4E96F36D-775F-4974-A499-16068FCC4B51}" sibTransId="{6311843F-261B-4CBD-9DB9-E27EBEF6BA52}"/>
    <dgm:cxn modelId="{2A0166F2-F833-4524-B992-35A0EE00BEF8}" srcId="{1ED36DC9-1BA8-45E8-B7F9-8A245E641CA8}" destId="{182C2124-E9FC-4315-B390-1033DD462889}" srcOrd="4" destOrd="0" parTransId="{DA9FB86E-B643-40AC-853B-4E10DBD624CC}" sibTransId="{9780251A-029C-460E-B28C-4ADE437E4A94}"/>
    <dgm:cxn modelId="{5BE19F9F-AE35-4E8C-85DF-047EDA1D98A9}" type="presOf" srcId="{CC5D283E-CEEA-4696-B993-D92C4691F672}" destId="{D0228D00-4F15-4C71-8130-22B5A1D45DE1}" srcOrd="0" destOrd="0" presId="urn:microsoft.com/office/officeart/2005/8/layout/vList6"/>
    <dgm:cxn modelId="{ECE13B57-7839-4BE1-B652-0A89336F051F}" type="presOf" srcId="{1ED36DC9-1BA8-45E8-B7F9-8A245E641CA8}" destId="{24324BFD-E902-4737-AD21-39F856C5361F}" srcOrd="0" destOrd="0" presId="urn:microsoft.com/office/officeart/2005/8/layout/vList6"/>
    <dgm:cxn modelId="{C6DE7C48-8D98-44F3-8B70-045A3C447E9E}" type="presOf" srcId="{182C2124-E9FC-4315-B390-1033DD462889}" destId="{47D442AB-7AD4-4714-94BF-8DDFDBB9C3D4}" srcOrd="0" destOrd="4" presId="urn:microsoft.com/office/officeart/2005/8/layout/vList6"/>
    <dgm:cxn modelId="{C2764B2D-DA53-4ED6-9087-A3D91EADD62E}" type="presOf" srcId="{EDAAC7D6-2679-43B2-9ED4-5D0075921397}" destId="{47D442AB-7AD4-4714-94BF-8DDFDBB9C3D4}" srcOrd="0" destOrd="1" presId="urn:microsoft.com/office/officeart/2005/8/layout/vList6"/>
    <dgm:cxn modelId="{4E403B65-032B-4F74-BA51-E6A3F03152CB}" type="presOf" srcId="{AB0C2648-03DE-4319-A32D-D802C9E97F1D}" destId="{47D442AB-7AD4-4714-94BF-8DDFDBB9C3D4}" srcOrd="0" destOrd="7" presId="urn:microsoft.com/office/officeart/2005/8/layout/vList6"/>
    <dgm:cxn modelId="{A6599FBE-57CB-4076-9831-B7E8B4F542F4}" type="presOf" srcId="{E67439FE-DC2B-47B4-8D1C-C27FBF72D35C}" destId="{47D442AB-7AD4-4714-94BF-8DDFDBB9C3D4}" srcOrd="0" destOrd="0" presId="urn:microsoft.com/office/officeart/2005/8/layout/vList6"/>
    <dgm:cxn modelId="{C37658A4-4118-47CF-9486-99706CE7F02F}" type="presOf" srcId="{9905E702-A19A-4B46-970A-B426F93D08F4}" destId="{47D442AB-7AD4-4714-94BF-8DDFDBB9C3D4}" srcOrd="0" destOrd="3" presId="urn:microsoft.com/office/officeart/2005/8/layout/vList6"/>
    <dgm:cxn modelId="{00B4D569-F4A7-4247-A03C-66E1F833025D}" type="presOf" srcId="{8E9E9826-96D2-4286-82E7-67586D2B016D}" destId="{47D442AB-7AD4-4714-94BF-8DDFDBB9C3D4}" srcOrd="0" destOrd="6" presId="urn:microsoft.com/office/officeart/2005/8/layout/vList6"/>
    <dgm:cxn modelId="{D3F235AC-E758-4E83-AB99-6F917C43346F}" srcId="{1ED36DC9-1BA8-45E8-B7F9-8A245E641CA8}" destId="{EDAAC7D6-2679-43B2-9ED4-5D0075921397}" srcOrd="1" destOrd="0" parTransId="{95109A1E-666C-4EB7-805D-EE9ED1881AA9}" sibTransId="{C7A04141-0174-4BA1-8F3A-BE00EC80EC68}"/>
    <dgm:cxn modelId="{415BD601-5B39-4327-AEF9-DE28B3868ED5}" srcId="{1ED36DC9-1BA8-45E8-B7F9-8A245E641CA8}" destId="{9905E702-A19A-4B46-970A-B426F93D08F4}" srcOrd="3" destOrd="0" parTransId="{9136F2BD-8E39-4D46-86C7-D3FDBBFBFB98}" sibTransId="{34234171-D87D-4BA3-96E4-4F692D594992}"/>
    <dgm:cxn modelId="{9E3D77A2-6E01-4629-AD77-BA7E9BAACDDE}" srcId="{1ED36DC9-1BA8-45E8-B7F9-8A245E641CA8}" destId="{8E9E9826-96D2-4286-82E7-67586D2B016D}" srcOrd="6" destOrd="0" parTransId="{77AFE21B-BF00-41D9-B0FF-2E8C1C64BA4D}" sibTransId="{A25A8CCC-3DE5-4A3D-A001-7FE58E37A73D}"/>
    <dgm:cxn modelId="{5662A368-E717-45F0-9CC2-1B68E5C7FDAF}" type="presParOf" srcId="{D0228D00-4F15-4C71-8130-22B5A1D45DE1}" destId="{3B87ECEC-8D81-428F-827E-1DE9155A0EC3}" srcOrd="0" destOrd="0" presId="urn:microsoft.com/office/officeart/2005/8/layout/vList6"/>
    <dgm:cxn modelId="{32E5C0ED-C9C0-4123-89CC-0521A89769BE}" type="presParOf" srcId="{3B87ECEC-8D81-428F-827E-1DE9155A0EC3}" destId="{24324BFD-E902-4737-AD21-39F856C5361F}" srcOrd="0" destOrd="0" presId="urn:microsoft.com/office/officeart/2005/8/layout/vList6"/>
    <dgm:cxn modelId="{920E22A4-F749-4F5F-BED2-84962C80E02F}" type="presParOf" srcId="{3B87ECEC-8D81-428F-827E-1DE9155A0EC3}" destId="{47D442AB-7AD4-4714-94BF-8DDFDBB9C3D4}" srcOrd="1" destOrd="0" presId="urn:microsoft.com/office/officeart/2005/8/layout/v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5D283E-CEEA-4696-B993-D92C4691F672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ED36DC9-1BA8-45E8-B7F9-8A245E641CA8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endParaRPr lang="ru-RU" sz="28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Краевая</a:t>
          </a:r>
        </a:p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инновационная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площадка</a:t>
          </a:r>
        </a:p>
        <a:p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D7F902DB-5C8F-4B9F-81DA-B5748ED948E1}" type="parTrans" cxnId="{21A801D8-9186-46BE-AB9A-84A81875071D}">
      <dgm:prSet/>
      <dgm:spPr/>
      <dgm:t>
        <a:bodyPr/>
        <a:lstStyle/>
        <a:p>
          <a:endParaRPr lang="ru-RU"/>
        </a:p>
      </dgm:t>
    </dgm:pt>
    <dgm:pt modelId="{C6EA96E2-AF8A-459E-9A74-E617496E9835}" type="sibTrans" cxnId="{21A801D8-9186-46BE-AB9A-84A81875071D}">
      <dgm:prSet/>
      <dgm:spPr/>
      <dgm:t>
        <a:bodyPr/>
        <a:lstStyle/>
        <a:p>
          <a:endParaRPr lang="ru-RU"/>
        </a:p>
      </dgm:t>
    </dgm:pt>
    <dgm:pt modelId="{E67439FE-DC2B-47B4-8D1C-C27FBF72D35C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Современная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школа</a:t>
          </a:r>
          <a:endParaRPr lang="ru-RU" sz="2000" dirty="0"/>
        </a:p>
      </dgm:t>
    </dgm:pt>
    <dgm:pt modelId="{4E96F36D-775F-4974-A499-16068FCC4B51}" type="parTrans" cxnId="{A35E2E08-E9A1-4155-B972-B768C2E09E19}">
      <dgm:prSet/>
      <dgm:spPr/>
      <dgm:t>
        <a:bodyPr/>
        <a:lstStyle/>
        <a:p>
          <a:endParaRPr lang="ru-RU"/>
        </a:p>
      </dgm:t>
    </dgm:pt>
    <dgm:pt modelId="{6311843F-261B-4CBD-9DB9-E27EBEF6BA52}" type="sibTrans" cxnId="{A35E2E08-E9A1-4155-B972-B768C2E09E19}">
      <dgm:prSet/>
      <dgm:spPr/>
      <dgm:t>
        <a:bodyPr/>
        <a:lstStyle/>
        <a:p>
          <a:endParaRPr lang="ru-RU"/>
        </a:p>
      </dgm:t>
    </dgm:pt>
    <dgm:pt modelId="{EDAAC7D6-2679-43B2-9ED4-5D0075921397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Успех каждого ребенка</a:t>
          </a:r>
        </a:p>
      </dgm:t>
    </dgm:pt>
    <dgm:pt modelId="{95109A1E-666C-4EB7-805D-EE9ED1881AA9}" type="parTrans" cxnId="{D3F235AC-E758-4E83-AB99-6F917C43346F}">
      <dgm:prSet/>
      <dgm:spPr/>
      <dgm:t>
        <a:bodyPr/>
        <a:lstStyle/>
        <a:p>
          <a:endParaRPr lang="ru-RU"/>
        </a:p>
      </dgm:t>
    </dgm:pt>
    <dgm:pt modelId="{C7A04141-0174-4BA1-8F3A-BE00EC80EC68}" type="sibTrans" cxnId="{D3F235AC-E758-4E83-AB99-6F917C43346F}">
      <dgm:prSet/>
      <dgm:spPr/>
      <dgm:t>
        <a:bodyPr/>
        <a:lstStyle/>
        <a:p>
          <a:endParaRPr lang="ru-RU"/>
        </a:p>
      </dgm:t>
    </dgm:pt>
    <dgm:pt modelId="{9905E702-A19A-4B46-970A-B426F93D08F4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Цифровая образовательная среда</a:t>
          </a:r>
        </a:p>
      </dgm:t>
    </dgm:pt>
    <dgm:pt modelId="{9136F2BD-8E39-4D46-86C7-D3FDBBFBFB98}" type="parTrans" cxnId="{415BD601-5B39-4327-AEF9-DE28B3868ED5}">
      <dgm:prSet/>
      <dgm:spPr/>
      <dgm:t>
        <a:bodyPr/>
        <a:lstStyle/>
        <a:p>
          <a:endParaRPr lang="ru-RU"/>
        </a:p>
      </dgm:t>
    </dgm:pt>
    <dgm:pt modelId="{34234171-D87D-4BA3-96E4-4F692D594992}" type="sibTrans" cxnId="{415BD601-5B39-4327-AEF9-DE28B3868ED5}">
      <dgm:prSet/>
      <dgm:spPr/>
      <dgm:t>
        <a:bodyPr/>
        <a:lstStyle/>
        <a:p>
          <a:endParaRPr lang="ru-RU"/>
        </a:p>
      </dgm:t>
    </dgm:pt>
    <dgm:pt modelId="{182C2124-E9FC-4315-B390-1033DD462889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Учитель будущего</a:t>
          </a:r>
        </a:p>
      </dgm:t>
    </dgm:pt>
    <dgm:pt modelId="{DA9FB86E-B643-40AC-853B-4E10DBD624CC}" type="parTrans" cxnId="{2A0166F2-F833-4524-B992-35A0EE00BEF8}">
      <dgm:prSet/>
      <dgm:spPr/>
      <dgm:t>
        <a:bodyPr/>
        <a:lstStyle/>
        <a:p>
          <a:endParaRPr lang="ru-RU"/>
        </a:p>
      </dgm:t>
    </dgm:pt>
    <dgm:pt modelId="{9780251A-029C-460E-B28C-4ADE437E4A94}" type="sibTrans" cxnId="{2A0166F2-F833-4524-B992-35A0EE00BEF8}">
      <dgm:prSet/>
      <dgm:spPr/>
      <dgm:t>
        <a:bodyPr/>
        <a:lstStyle/>
        <a:p>
          <a:endParaRPr lang="ru-RU"/>
        </a:p>
      </dgm:t>
    </dgm:pt>
    <dgm:pt modelId="{A019A8D3-2549-46EA-91CD-B16B347D203F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Новые возможности для каждого</a:t>
          </a:r>
        </a:p>
      </dgm:t>
    </dgm:pt>
    <dgm:pt modelId="{42C572AA-518F-49BA-BA6F-EFB17F2176F8}" type="parTrans" cxnId="{76BE080C-AFFD-4379-8B80-76D19AEEF7EC}">
      <dgm:prSet/>
      <dgm:spPr/>
      <dgm:t>
        <a:bodyPr/>
        <a:lstStyle/>
        <a:p>
          <a:endParaRPr lang="ru-RU"/>
        </a:p>
      </dgm:t>
    </dgm:pt>
    <dgm:pt modelId="{45766D65-4394-4592-BC43-49E06C08EF40}" type="sibTrans" cxnId="{76BE080C-AFFD-4379-8B80-76D19AEEF7EC}">
      <dgm:prSet/>
      <dgm:spPr/>
      <dgm:t>
        <a:bodyPr/>
        <a:lstStyle/>
        <a:p>
          <a:endParaRPr lang="ru-RU"/>
        </a:p>
      </dgm:t>
    </dgm:pt>
    <dgm:pt modelId="{EF6C64FC-5BFB-48EC-97DF-64703C2CAD50}">
      <dgm:prSet phldrT="[Текст]"/>
      <dgm:spPr/>
      <dgm:t>
        <a:bodyPr/>
        <a:lstStyle/>
        <a:p>
          <a:endParaRPr lang="ru-RU"/>
        </a:p>
      </dgm:t>
    </dgm:pt>
    <dgm:pt modelId="{D79DD6B0-D071-400D-AD61-F339601C1FC9}" type="parTrans" cxnId="{D27FF023-A870-4AF4-A915-7A872C3CBA23}">
      <dgm:prSet/>
      <dgm:spPr/>
      <dgm:t>
        <a:bodyPr/>
        <a:lstStyle/>
        <a:p>
          <a:endParaRPr lang="ru-RU"/>
        </a:p>
      </dgm:t>
    </dgm:pt>
    <dgm:pt modelId="{59C709C2-CE39-43B3-81FF-8D948D8ADBF0}" type="sibTrans" cxnId="{D27FF023-A870-4AF4-A915-7A872C3CBA23}">
      <dgm:prSet/>
      <dgm:spPr/>
      <dgm:t>
        <a:bodyPr/>
        <a:lstStyle/>
        <a:p>
          <a:endParaRPr lang="ru-RU"/>
        </a:p>
      </dgm:t>
    </dgm:pt>
    <dgm:pt modelId="{A47F9426-8FCB-4BD3-99DE-D91C04C30F86}" type="pres">
      <dgm:prSet presAssocID="{CC5D283E-CEEA-4696-B993-D92C4691F6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0CC0F0-E019-4B1B-BA2A-C8B72352C228}" type="pres">
      <dgm:prSet presAssocID="{1ED36DC9-1BA8-45E8-B7F9-8A245E641CA8}" presName="centerShape" presStyleLbl="node0" presStyleIdx="0" presStyleCnt="1" custScaleX="273373" custScaleY="142166" custLinFactNeighborX="1047" custLinFactNeighborY="-34209"/>
      <dgm:spPr/>
      <dgm:t>
        <a:bodyPr/>
        <a:lstStyle/>
        <a:p>
          <a:endParaRPr lang="ru-RU"/>
        </a:p>
      </dgm:t>
    </dgm:pt>
    <dgm:pt modelId="{AE306AAE-BFD8-4A4A-85E5-3D7C05F0402E}" type="pres">
      <dgm:prSet presAssocID="{4E96F36D-775F-4974-A499-16068FCC4B51}" presName="parTrans" presStyleLbl="sibTrans2D1" presStyleIdx="0" presStyleCnt="5"/>
      <dgm:spPr/>
      <dgm:t>
        <a:bodyPr/>
        <a:lstStyle/>
        <a:p>
          <a:endParaRPr lang="ru-RU"/>
        </a:p>
      </dgm:t>
    </dgm:pt>
    <dgm:pt modelId="{B3927573-ED4F-421F-A203-823474C191C5}" type="pres">
      <dgm:prSet presAssocID="{4E96F36D-775F-4974-A499-16068FCC4B5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151CF06-E73B-4DCE-BD62-15F78070532B}" type="pres">
      <dgm:prSet presAssocID="{E67439FE-DC2B-47B4-8D1C-C27FBF72D35C}" presName="node" presStyleLbl="node1" presStyleIdx="0" presStyleCnt="5" custScaleX="152140" custRadScaleRad="74241" custRadScaleInc="472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5244C-95FD-46F6-A5C2-766EAC0FFE16}" type="pres">
      <dgm:prSet presAssocID="{95109A1E-666C-4EB7-805D-EE9ED1881AA9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ECBE44E-B7FF-40C4-A423-2CD43ED88557}" type="pres">
      <dgm:prSet presAssocID="{95109A1E-666C-4EB7-805D-EE9ED1881AA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B969FAD-03A2-4385-987F-A2F22B30F48B}" type="pres">
      <dgm:prSet presAssocID="{EDAAC7D6-2679-43B2-9ED4-5D0075921397}" presName="node" presStyleLbl="node1" presStyleIdx="1" presStyleCnt="5" custScaleX="142288" custScaleY="107955" custRadScaleRad="180368" custRadScaleInc="12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E0257-C84D-4A77-8C34-8C173D02AAAE}" type="pres">
      <dgm:prSet presAssocID="{9136F2BD-8E39-4D46-86C7-D3FDBBFBFB9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5D1309EB-BB6B-41C2-9C92-AF08D11E9CDD}" type="pres">
      <dgm:prSet presAssocID="{9136F2BD-8E39-4D46-86C7-D3FDBBFBFB9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1A1BBD7-622F-4AA1-BA75-AB40EDF1BDFC}" type="pres">
      <dgm:prSet presAssocID="{9905E702-A19A-4B46-970A-B426F93D08F4}" presName="node" presStyleLbl="node1" presStyleIdx="2" presStyleCnt="5" custScaleX="165816" custScaleY="97637" custRadScaleRad="148154" custRadScaleInc="-87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CC49A-93C0-4320-B1EA-A174D8EF555F}" type="pres">
      <dgm:prSet presAssocID="{DA9FB86E-B643-40AC-853B-4E10DBD624CC}" presName="parTrans" presStyleLbl="sibTrans2D1" presStyleIdx="3" presStyleCnt="5"/>
      <dgm:spPr/>
      <dgm:t>
        <a:bodyPr/>
        <a:lstStyle/>
        <a:p>
          <a:endParaRPr lang="ru-RU"/>
        </a:p>
      </dgm:t>
    </dgm:pt>
    <dgm:pt modelId="{62650CF5-84C9-4CFF-8BD4-18A18CA19F3C}" type="pres">
      <dgm:prSet presAssocID="{DA9FB86E-B643-40AC-853B-4E10DBD624C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C1BB181-33C9-4322-86BB-95E9BD954559}" type="pres">
      <dgm:prSet presAssocID="{182C2124-E9FC-4315-B390-1033DD462889}" presName="node" presStyleLbl="node1" presStyleIdx="3" presStyleCnt="5" custScaleX="177577" custScaleY="110917" custRadScaleRad="145206" custRadScaleInc="85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1DF8C-C6B5-4919-B891-C975BDAD7AB0}" type="pres">
      <dgm:prSet presAssocID="{42C572AA-518F-49BA-BA6F-EFB17F2176F8}" presName="parTrans" presStyleLbl="sibTrans2D1" presStyleIdx="4" presStyleCnt="5"/>
      <dgm:spPr/>
      <dgm:t>
        <a:bodyPr/>
        <a:lstStyle/>
        <a:p>
          <a:endParaRPr lang="ru-RU"/>
        </a:p>
      </dgm:t>
    </dgm:pt>
    <dgm:pt modelId="{8109FB12-87C9-41C1-B6D4-CE8E06F2D375}" type="pres">
      <dgm:prSet presAssocID="{42C572AA-518F-49BA-BA6F-EFB17F2176F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F86457C-FF9B-40F8-9538-59C372D30488}" type="pres">
      <dgm:prSet presAssocID="{A019A8D3-2549-46EA-91CD-B16B347D203F}" presName="node" presStyleLbl="node1" presStyleIdx="4" presStyleCnt="5" custScaleX="156734" custScaleY="118003" custRadScaleRad="184444" custRadScaleInc="-13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5D3DFD-C23E-409B-96CC-F05DD63E358D}" type="presOf" srcId="{42C572AA-518F-49BA-BA6F-EFB17F2176F8}" destId="{8109FB12-87C9-41C1-B6D4-CE8E06F2D375}" srcOrd="1" destOrd="0" presId="urn:microsoft.com/office/officeart/2005/8/layout/radial5"/>
    <dgm:cxn modelId="{B177B874-BFEF-4EB7-9A86-CDDCCACFE10D}" type="presOf" srcId="{DA9FB86E-B643-40AC-853B-4E10DBD624CC}" destId="{04ACC49A-93C0-4320-B1EA-A174D8EF555F}" srcOrd="0" destOrd="0" presId="urn:microsoft.com/office/officeart/2005/8/layout/radial5"/>
    <dgm:cxn modelId="{D27FF023-A870-4AF4-A915-7A872C3CBA23}" srcId="{CC5D283E-CEEA-4696-B993-D92C4691F672}" destId="{EF6C64FC-5BFB-48EC-97DF-64703C2CAD50}" srcOrd="1" destOrd="0" parTransId="{D79DD6B0-D071-400D-AD61-F339601C1FC9}" sibTransId="{59C709C2-CE39-43B3-81FF-8D948D8ADBF0}"/>
    <dgm:cxn modelId="{DEC6717B-3AC9-4A35-B27A-C784FB8D7193}" type="presOf" srcId="{95109A1E-666C-4EB7-805D-EE9ED1881AA9}" destId="{CECBE44E-B7FF-40C4-A423-2CD43ED88557}" srcOrd="1" destOrd="0" presId="urn:microsoft.com/office/officeart/2005/8/layout/radial5"/>
    <dgm:cxn modelId="{21A801D8-9186-46BE-AB9A-84A81875071D}" srcId="{CC5D283E-CEEA-4696-B993-D92C4691F672}" destId="{1ED36DC9-1BA8-45E8-B7F9-8A245E641CA8}" srcOrd="0" destOrd="0" parTransId="{D7F902DB-5C8F-4B9F-81DA-B5748ED948E1}" sibTransId="{C6EA96E2-AF8A-459E-9A74-E617496E9835}"/>
    <dgm:cxn modelId="{A35E2E08-E9A1-4155-B972-B768C2E09E19}" srcId="{1ED36DC9-1BA8-45E8-B7F9-8A245E641CA8}" destId="{E67439FE-DC2B-47B4-8D1C-C27FBF72D35C}" srcOrd="0" destOrd="0" parTransId="{4E96F36D-775F-4974-A499-16068FCC4B51}" sibTransId="{6311843F-261B-4CBD-9DB9-E27EBEF6BA52}"/>
    <dgm:cxn modelId="{A951A37C-911C-457D-A5AB-BB23C431EF2A}" type="presOf" srcId="{E67439FE-DC2B-47B4-8D1C-C27FBF72D35C}" destId="{A151CF06-E73B-4DCE-BD62-15F78070532B}" srcOrd="0" destOrd="0" presId="urn:microsoft.com/office/officeart/2005/8/layout/radial5"/>
    <dgm:cxn modelId="{A2B6F18F-834E-42F1-B431-AFE17BBC13AD}" type="presOf" srcId="{95109A1E-666C-4EB7-805D-EE9ED1881AA9}" destId="{BDA5244C-95FD-46F6-A5C2-766EAC0FFE16}" srcOrd="0" destOrd="0" presId="urn:microsoft.com/office/officeart/2005/8/layout/radial5"/>
    <dgm:cxn modelId="{9ED58C30-5EB4-4322-BBDA-999342E8EC7F}" type="presOf" srcId="{EDAAC7D6-2679-43B2-9ED4-5D0075921397}" destId="{4B969FAD-03A2-4385-987F-A2F22B30F48B}" srcOrd="0" destOrd="0" presId="urn:microsoft.com/office/officeart/2005/8/layout/radial5"/>
    <dgm:cxn modelId="{F296632C-755F-4C76-9109-FAE2D152A36D}" type="presOf" srcId="{CC5D283E-CEEA-4696-B993-D92C4691F672}" destId="{A47F9426-8FCB-4BD3-99DE-D91C04C30F86}" srcOrd="0" destOrd="0" presId="urn:microsoft.com/office/officeart/2005/8/layout/radial5"/>
    <dgm:cxn modelId="{8853161B-13F6-4D15-AC13-238EB159DBE0}" type="presOf" srcId="{42C572AA-518F-49BA-BA6F-EFB17F2176F8}" destId="{FDC1DF8C-C6B5-4919-B891-C975BDAD7AB0}" srcOrd="0" destOrd="0" presId="urn:microsoft.com/office/officeart/2005/8/layout/radial5"/>
    <dgm:cxn modelId="{6A17F39C-98FE-430D-9940-3E5AC0B213D7}" type="presOf" srcId="{4E96F36D-775F-4974-A499-16068FCC4B51}" destId="{B3927573-ED4F-421F-A203-823474C191C5}" srcOrd="1" destOrd="0" presId="urn:microsoft.com/office/officeart/2005/8/layout/radial5"/>
    <dgm:cxn modelId="{415BD601-5B39-4327-AEF9-DE28B3868ED5}" srcId="{1ED36DC9-1BA8-45E8-B7F9-8A245E641CA8}" destId="{9905E702-A19A-4B46-970A-B426F93D08F4}" srcOrd="2" destOrd="0" parTransId="{9136F2BD-8E39-4D46-86C7-D3FDBBFBFB98}" sibTransId="{34234171-D87D-4BA3-96E4-4F692D594992}"/>
    <dgm:cxn modelId="{6603778C-D4BF-447B-989C-8AEC965D5186}" type="presOf" srcId="{4E96F36D-775F-4974-A499-16068FCC4B51}" destId="{AE306AAE-BFD8-4A4A-85E5-3D7C05F0402E}" srcOrd="0" destOrd="0" presId="urn:microsoft.com/office/officeart/2005/8/layout/radial5"/>
    <dgm:cxn modelId="{2A0166F2-F833-4524-B992-35A0EE00BEF8}" srcId="{1ED36DC9-1BA8-45E8-B7F9-8A245E641CA8}" destId="{182C2124-E9FC-4315-B390-1033DD462889}" srcOrd="3" destOrd="0" parTransId="{DA9FB86E-B643-40AC-853B-4E10DBD624CC}" sibTransId="{9780251A-029C-460E-B28C-4ADE437E4A94}"/>
    <dgm:cxn modelId="{F6C357ED-78E0-4160-ABAE-A314F53A9BEE}" type="presOf" srcId="{9136F2BD-8E39-4D46-86C7-D3FDBBFBFB98}" destId="{E9DE0257-C84D-4A77-8C34-8C173D02AAAE}" srcOrd="0" destOrd="0" presId="urn:microsoft.com/office/officeart/2005/8/layout/radial5"/>
    <dgm:cxn modelId="{D3F235AC-E758-4E83-AB99-6F917C43346F}" srcId="{1ED36DC9-1BA8-45E8-B7F9-8A245E641CA8}" destId="{EDAAC7D6-2679-43B2-9ED4-5D0075921397}" srcOrd="1" destOrd="0" parTransId="{95109A1E-666C-4EB7-805D-EE9ED1881AA9}" sibTransId="{C7A04141-0174-4BA1-8F3A-BE00EC80EC68}"/>
    <dgm:cxn modelId="{76BE080C-AFFD-4379-8B80-76D19AEEF7EC}" srcId="{1ED36DC9-1BA8-45E8-B7F9-8A245E641CA8}" destId="{A019A8D3-2549-46EA-91CD-B16B347D203F}" srcOrd="4" destOrd="0" parTransId="{42C572AA-518F-49BA-BA6F-EFB17F2176F8}" sibTransId="{45766D65-4394-4592-BC43-49E06C08EF40}"/>
    <dgm:cxn modelId="{B2805FF3-B0BA-48D1-A4C5-8F84F0F63E06}" type="presOf" srcId="{9136F2BD-8E39-4D46-86C7-D3FDBBFBFB98}" destId="{5D1309EB-BB6B-41C2-9C92-AF08D11E9CDD}" srcOrd="1" destOrd="0" presId="urn:microsoft.com/office/officeart/2005/8/layout/radial5"/>
    <dgm:cxn modelId="{9959E958-991F-4F12-BC9A-914F2C121234}" type="presOf" srcId="{DA9FB86E-B643-40AC-853B-4E10DBD624CC}" destId="{62650CF5-84C9-4CFF-8BD4-18A18CA19F3C}" srcOrd="1" destOrd="0" presId="urn:microsoft.com/office/officeart/2005/8/layout/radial5"/>
    <dgm:cxn modelId="{C052BE94-212E-439C-9909-C79457D8C9FB}" type="presOf" srcId="{182C2124-E9FC-4315-B390-1033DD462889}" destId="{9C1BB181-33C9-4322-86BB-95E9BD954559}" srcOrd="0" destOrd="0" presId="urn:microsoft.com/office/officeart/2005/8/layout/radial5"/>
    <dgm:cxn modelId="{01DAF00C-47DC-4AD9-A478-CE078EF37B52}" type="presOf" srcId="{A019A8D3-2549-46EA-91CD-B16B347D203F}" destId="{FF86457C-FF9B-40F8-9538-59C372D30488}" srcOrd="0" destOrd="0" presId="urn:microsoft.com/office/officeart/2005/8/layout/radial5"/>
    <dgm:cxn modelId="{AFC4C8EF-879B-4C80-AD61-406AA37631E2}" type="presOf" srcId="{1ED36DC9-1BA8-45E8-B7F9-8A245E641CA8}" destId="{440CC0F0-E019-4B1B-BA2A-C8B72352C228}" srcOrd="0" destOrd="0" presId="urn:microsoft.com/office/officeart/2005/8/layout/radial5"/>
    <dgm:cxn modelId="{D6230925-8905-446F-AFDD-E6DDA497C4DB}" type="presOf" srcId="{9905E702-A19A-4B46-970A-B426F93D08F4}" destId="{A1A1BBD7-622F-4AA1-BA75-AB40EDF1BDFC}" srcOrd="0" destOrd="0" presId="urn:microsoft.com/office/officeart/2005/8/layout/radial5"/>
    <dgm:cxn modelId="{10633657-3745-439C-899C-7F7CF33B873D}" type="presParOf" srcId="{A47F9426-8FCB-4BD3-99DE-D91C04C30F86}" destId="{440CC0F0-E019-4B1B-BA2A-C8B72352C228}" srcOrd="0" destOrd="0" presId="urn:microsoft.com/office/officeart/2005/8/layout/radial5"/>
    <dgm:cxn modelId="{00D0A6A0-AC3D-451B-9424-B4397695703A}" type="presParOf" srcId="{A47F9426-8FCB-4BD3-99DE-D91C04C30F86}" destId="{AE306AAE-BFD8-4A4A-85E5-3D7C05F0402E}" srcOrd="1" destOrd="0" presId="urn:microsoft.com/office/officeart/2005/8/layout/radial5"/>
    <dgm:cxn modelId="{D23E09FE-9B14-41DF-99CE-0F70EC8C6B01}" type="presParOf" srcId="{AE306AAE-BFD8-4A4A-85E5-3D7C05F0402E}" destId="{B3927573-ED4F-421F-A203-823474C191C5}" srcOrd="0" destOrd="0" presId="urn:microsoft.com/office/officeart/2005/8/layout/radial5"/>
    <dgm:cxn modelId="{E6B294A0-4343-42EE-BD6D-1FCCB8DFC77F}" type="presParOf" srcId="{A47F9426-8FCB-4BD3-99DE-D91C04C30F86}" destId="{A151CF06-E73B-4DCE-BD62-15F78070532B}" srcOrd="2" destOrd="0" presId="urn:microsoft.com/office/officeart/2005/8/layout/radial5"/>
    <dgm:cxn modelId="{C52C5BE8-9E0B-48A8-9162-72F83EA78C9E}" type="presParOf" srcId="{A47F9426-8FCB-4BD3-99DE-D91C04C30F86}" destId="{BDA5244C-95FD-46F6-A5C2-766EAC0FFE16}" srcOrd="3" destOrd="0" presId="urn:microsoft.com/office/officeart/2005/8/layout/radial5"/>
    <dgm:cxn modelId="{681CDB3F-D41F-4C24-BFFD-40407E419102}" type="presParOf" srcId="{BDA5244C-95FD-46F6-A5C2-766EAC0FFE16}" destId="{CECBE44E-B7FF-40C4-A423-2CD43ED88557}" srcOrd="0" destOrd="0" presId="urn:microsoft.com/office/officeart/2005/8/layout/radial5"/>
    <dgm:cxn modelId="{DC053DB1-0EEB-439A-8AD3-E92192C97A2A}" type="presParOf" srcId="{A47F9426-8FCB-4BD3-99DE-D91C04C30F86}" destId="{4B969FAD-03A2-4385-987F-A2F22B30F48B}" srcOrd="4" destOrd="0" presId="urn:microsoft.com/office/officeart/2005/8/layout/radial5"/>
    <dgm:cxn modelId="{83730916-EC66-42C5-B21F-EE91C0369FD2}" type="presParOf" srcId="{A47F9426-8FCB-4BD3-99DE-D91C04C30F86}" destId="{E9DE0257-C84D-4A77-8C34-8C173D02AAAE}" srcOrd="5" destOrd="0" presId="urn:microsoft.com/office/officeart/2005/8/layout/radial5"/>
    <dgm:cxn modelId="{6C2A0656-4ACC-4753-9B36-6CF985935D0D}" type="presParOf" srcId="{E9DE0257-C84D-4A77-8C34-8C173D02AAAE}" destId="{5D1309EB-BB6B-41C2-9C92-AF08D11E9CDD}" srcOrd="0" destOrd="0" presId="urn:microsoft.com/office/officeart/2005/8/layout/radial5"/>
    <dgm:cxn modelId="{6189E20A-F1ED-426B-9451-FC0288644F6B}" type="presParOf" srcId="{A47F9426-8FCB-4BD3-99DE-D91C04C30F86}" destId="{A1A1BBD7-622F-4AA1-BA75-AB40EDF1BDFC}" srcOrd="6" destOrd="0" presId="urn:microsoft.com/office/officeart/2005/8/layout/radial5"/>
    <dgm:cxn modelId="{C5BD31AE-A561-47EE-9D4D-CD534168E21D}" type="presParOf" srcId="{A47F9426-8FCB-4BD3-99DE-D91C04C30F86}" destId="{04ACC49A-93C0-4320-B1EA-A174D8EF555F}" srcOrd="7" destOrd="0" presId="urn:microsoft.com/office/officeart/2005/8/layout/radial5"/>
    <dgm:cxn modelId="{6859C897-3BB8-4FF9-ABF7-C3B4FD14CD16}" type="presParOf" srcId="{04ACC49A-93C0-4320-B1EA-A174D8EF555F}" destId="{62650CF5-84C9-4CFF-8BD4-18A18CA19F3C}" srcOrd="0" destOrd="0" presId="urn:microsoft.com/office/officeart/2005/8/layout/radial5"/>
    <dgm:cxn modelId="{4DC69B8D-57C1-496C-A146-4A0F8DA7F591}" type="presParOf" srcId="{A47F9426-8FCB-4BD3-99DE-D91C04C30F86}" destId="{9C1BB181-33C9-4322-86BB-95E9BD954559}" srcOrd="8" destOrd="0" presId="urn:microsoft.com/office/officeart/2005/8/layout/radial5"/>
    <dgm:cxn modelId="{B13C254E-A6A0-4987-BD20-6FC37E126A35}" type="presParOf" srcId="{A47F9426-8FCB-4BD3-99DE-D91C04C30F86}" destId="{FDC1DF8C-C6B5-4919-B891-C975BDAD7AB0}" srcOrd="9" destOrd="0" presId="urn:microsoft.com/office/officeart/2005/8/layout/radial5"/>
    <dgm:cxn modelId="{B02B5CFB-FC0F-410B-9892-F635FCC6AA87}" type="presParOf" srcId="{FDC1DF8C-C6B5-4919-B891-C975BDAD7AB0}" destId="{8109FB12-87C9-41C1-B6D4-CE8E06F2D375}" srcOrd="0" destOrd="0" presId="urn:microsoft.com/office/officeart/2005/8/layout/radial5"/>
    <dgm:cxn modelId="{8899403A-5024-40E7-9900-D10CEC3FB423}" type="presParOf" srcId="{A47F9426-8FCB-4BD3-99DE-D91C04C30F86}" destId="{FF86457C-FF9B-40F8-9538-59C372D30488}" srcOrd="10" destOrd="0" presId="urn:microsoft.com/office/officeart/2005/8/layout/radial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5D283E-CEEA-4696-B993-D92C4691F672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ED36DC9-1BA8-45E8-B7F9-8A245E641CA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Развитая </a:t>
          </a:r>
          <a:r>
            <a:rPr lang="ru-RU" sz="24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инфраструктура </a:t>
          </a:r>
          <a:r>
            <a:rPr lang="ru-RU" sz="2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лицея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D7F902DB-5C8F-4B9F-81DA-B5748ED948E1}" type="parTrans" cxnId="{21A801D8-9186-46BE-AB9A-84A81875071D}">
      <dgm:prSet/>
      <dgm:spPr/>
      <dgm:t>
        <a:bodyPr/>
        <a:lstStyle/>
        <a:p>
          <a:endParaRPr lang="ru-RU"/>
        </a:p>
      </dgm:t>
    </dgm:pt>
    <dgm:pt modelId="{C6EA96E2-AF8A-459E-9A74-E617496E9835}" type="sibTrans" cxnId="{21A801D8-9186-46BE-AB9A-84A81875071D}">
      <dgm:prSet/>
      <dgm:spPr/>
      <dgm:t>
        <a:bodyPr/>
        <a:lstStyle/>
        <a:p>
          <a:endParaRPr lang="ru-RU"/>
        </a:p>
      </dgm:t>
    </dgm:pt>
    <dgm:pt modelId="{E67439FE-DC2B-47B4-8D1C-C27FBF72D35C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Телецентр</a:t>
          </a:r>
          <a:endParaRPr lang="ru-RU" sz="2000" dirty="0"/>
        </a:p>
      </dgm:t>
    </dgm:pt>
    <dgm:pt modelId="{4E96F36D-775F-4974-A499-16068FCC4B51}" type="parTrans" cxnId="{A35E2E08-E9A1-4155-B972-B768C2E09E19}">
      <dgm:prSet/>
      <dgm:spPr/>
      <dgm:t>
        <a:bodyPr/>
        <a:lstStyle/>
        <a:p>
          <a:endParaRPr lang="ru-RU"/>
        </a:p>
      </dgm:t>
    </dgm:pt>
    <dgm:pt modelId="{6311843F-261B-4CBD-9DB9-E27EBEF6BA52}" type="sibTrans" cxnId="{A35E2E08-E9A1-4155-B972-B768C2E09E19}">
      <dgm:prSet/>
      <dgm:spPr/>
      <dgm:t>
        <a:bodyPr/>
        <a:lstStyle/>
        <a:p>
          <a:endParaRPr lang="ru-RU"/>
        </a:p>
      </dgm:t>
    </dgm:pt>
    <dgm:pt modelId="{EDAAC7D6-2679-43B2-9ED4-5D0075921397}">
      <dgm:prSet custT="1"/>
      <dgm:spPr/>
      <dgm:t>
        <a:bodyPr/>
        <a:lstStyle/>
        <a:p>
          <a:r>
            <a:rPr lang="ru-RU" sz="1600" b="1" dirty="0" err="1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Автоматизи</a:t>
          </a:r>
          <a:endParaRPr lang="ru-RU" sz="1600" b="1" dirty="0" smtClean="0"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  <a:p>
          <a:r>
            <a:rPr lang="ru-RU" sz="1600" b="1" dirty="0" err="1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рованное</a:t>
          </a:r>
          <a:r>
            <a:rPr lang="ru-RU" sz="16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рабочее место учителя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95109A1E-666C-4EB7-805D-EE9ED1881AA9}" type="parTrans" cxnId="{D3F235AC-E758-4E83-AB99-6F917C43346F}">
      <dgm:prSet/>
      <dgm:spPr/>
      <dgm:t>
        <a:bodyPr/>
        <a:lstStyle/>
        <a:p>
          <a:endParaRPr lang="ru-RU"/>
        </a:p>
      </dgm:t>
    </dgm:pt>
    <dgm:pt modelId="{C7A04141-0174-4BA1-8F3A-BE00EC80EC68}" type="sibTrans" cxnId="{D3F235AC-E758-4E83-AB99-6F917C43346F}">
      <dgm:prSet/>
      <dgm:spPr/>
      <dgm:t>
        <a:bodyPr/>
        <a:lstStyle/>
        <a:p>
          <a:endParaRPr lang="ru-RU"/>
        </a:p>
      </dgm:t>
    </dgm:pt>
    <dgm:pt modelId="{9905E702-A19A-4B46-970A-B426F93D08F4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Физкультурно-</a:t>
          </a:r>
          <a:r>
            <a:rPr lang="ru-RU" sz="16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оздоровительный </a:t>
          </a:r>
          <a:r>
            <a:rPr lang="ru-RU" sz="1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комплекс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9136F2BD-8E39-4D46-86C7-D3FDBBFBFB98}" type="parTrans" cxnId="{415BD601-5B39-4327-AEF9-DE28B3868ED5}">
      <dgm:prSet/>
      <dgm:spPr/>
      <dgm:t>
        <a:bodyPr/>
        <a:lstStyle/>
        <a:p>
          <a:endParaRPr lang="ru-RU"/>
        </a:p>
      </dgm:t>
    </dgm:pt>
    <dgm:pt modelId="{34234171-D87D-4BA3-96E4-4F692D594992}" type="sibTrans" cxnId="{415BD601-5B39-4327-AEF9-DE28B3868ED5}">
      <dgm:prSet/>
      <dgm:spPr/>
      <dgm:t>
        <a:bodyPr/>
        <a:lstStyle/>
        <a:p>
          <a:endParaRPr lang="ru-RU"/>
        </a:p>
      </dgm:t>
    </dgm:pt>
    <dgm:pt modelId="{182C2124-E9FC-4315-B390-1033DD462889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Интерактивное</a:t>
          </a:r>
          <a:r>
            <a:rPr lang="ru-RU" sz="1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оборудование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DA9FB86E-B643-40AC-853B-4E10DBD624CC}" type="parTrans" cxnId="{2A0166F2-F833-4524-B992-35A0EE00BEF8}">
      <dgm:prSet/>
      <dgm:spPr/>
      <dgm:t>
        <a:bodyPr/>
        <a:lstStyle/>
        <a:p>
          <a:endParaRPr lang="ru-RU"/>
        </a:p>
      </dgm:t>
    </dgm:pt>
    <dgm:pt modelId="{9780251A-029C-460E-B28C-4ADE437E4A94}" type="sibTrans" cxnId="{2A0166F2-F833-4524-B992-35A0EE00BEF8}">
      <dgm:prSet/>
      <dgm:spPr/>
      <dgm:t>
        <a:bodyPr/>
        <a:lstStyle/>
        <a:p>
          <a:endParaRPr lang="ru-RU"/>
        </a:p>
      </dgm:t>
    </dgm:pt>
    <dgm:pt modelId="{A019A8D3-2549-46EA-91CD-B16B347D203F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ea typeface="+mj-ea"/>
              <a:cs typeface="Times New Roman" pitchFamily="18" charset="0"/>
            </a:rPr>
            <a:t>Сеть 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WI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FI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(ограниченная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контент-фильтром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 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42C572AA-518F-49BA-BA6F-EFB17F2176F8}" type="parTrans" cxnId="{76BE080C-AFFD-4379-8B80-76D19AEEF7EC}">
      <dgm:prSet/>
      <dgm:spPr/>
      <dgm:t>
        <a:bodyPr/>
        <a:lstStyle/>
        <a:p>
          <a:endParaRPr lang="ru-RU"/>
        </a:p>
      </dgm:t>
    </dgm:pt>
    <dgm:pt modelId="{45766D65-4394-4592-BC43-49E06C08EF40}" type="sibTrans" cxnId="{76BE080C-AFFD-4379-8B80-76D19AEEF7EC}">
      <dgm:prSet/>
      <dgm:spPr/>
      <dgm:t>
        <a:bodyPr/>
        <a:lstStyle/>
        <a:p>
          <a:endParaRPr lang="ru-RU"/>
        </a:p>
      </dgm:t>
    </dgm:pt>
    <dgm:pt modelId="{EF6C64FC-5BFB-48EC-97DF-64703C2CAD50}">
      <dgm:prSet phldrT="[Текст]"/>
      <dgm:spPr/>
      <dgm:t>
        <a:bodyPr/>
        <a:lstStyle/>
        <a:p>
          <a:endParaRPr lang="ru-RU" dirty="0"/>
        </a:p>
      </dgm:t>
    </dgm:pt>
    <dgm:pt modelId="{D79DD6B0-D071-400D-AD61-F339601C1FC9}" type="parTrans" cxnId="{D27FF023-A870-4AF4-A915-7A872C3CBA23}">
      <dgm:prSet/>
      <dgm:spPr/>
      <dgm:t>
        <a:bodyPr/>
        <a:lstStyle/>
        <a:p>
          <a:endParaRPr lang="ru-RU"/>
        </a:p>
      </dgm:t>
    </dgm:pt>
    <dgm:pt modelId="{59C709C2-CE39-43B3-81FF-8D948D8ADBF0}" type="sibTrans" cxnId="{D27FF023-A870-4AF4-A915-7A872C3CBA23}">
      <dgm:prSet/>
      <dgm:spPr/>
      <dgm:t>
        <a:bodyPr/>
        <a:lstStyle/>
        <a:p>
          <a:endParaRPr lang="ru-RU"/>
        </a:p>
      </dgm:t>
    </dgm:pt>
    <dgm:pt modelId="{B8F6C353-0111-4752-A1F5-A6C0D8733B33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Ресурсы социальных партнеров</a:t>
          </a:r>
        </a:p>
      </dgm:t>
    </dgm:pt>
    <dgm:pt modelId="{45AB06DA-0B5D-48E7-88D7-2D25502CB167}" type="parTrans" cxnId="{A05E7D1B-FE85-4638-9EA1-CBD38BC6D111}">
      <dgm:prSet/>
      <dgm:spPr/>
      <dgm:t>
        <a:bodyPr/>
        <a:lstStyle/>
        <a:p>
          <a:endParaRPr lang="ru-RU"/>
        </a:p>
      </dgm:t>
    </dgm:pt>
    <dgm:pt modelId="{7D6AAAA4-B9B8-435E-B477-85F09AF63F6D}" type="sibTrans" cxnId="{A05E7D1B-FE85-4638-9EA1-CBD38BC6D111}">
      <dgm:prSet/>
      <dgm:spPr/>
      <dgm:t>
        <a:bodyPr/>
        <a:lstStyle/>
        <a:p>
          <a:endParaRPr lang="ru-RU"/>
        </a:p>
      </dgm:t>
    </dgm:pt>
    <dgm:pt modelId="{A47F9426-8FCB-4BD3-99DE-D91C04C30F86}" type="pres">
      <dgm:prSet presAssocID="{CC5D283E-CEEA-4696-B993-D92C4691F6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0CC0F0-E019-4B1B-BA2A-C8B72352C228}" type="pres">
      <dgm:prSet presAssocID="{1ED36DC9-1BA8-45E8-B7F9-8A245E641CA8}" presName="centerShape" presStyleLbl="node0" presStyleIdx="0" presStyleCnt="1" custScaleX="292828" custScaleY="142166" custLinFactNeighborX="1047" custLinFactNeighborY="-34209"/>
      <dgm:spPr/>
      <dgm:t>
        <a:bodyPr/>
        <a:lstStyle/>
        <a:p>
          <a:endParaRPr lang="ru-RU"/>
        </a:p>
      </dgm:t>
    </dgm:pt>
    <dgm:pt modelId="{AE306AAE-BFD8-4A4A-85E5-3D7C05F0402E}" type="pres">
      <dgm:prSet presAssocID="{4E96F36D-775F-4974-A499-16068FCC4B51}" presName="parTrans" presStyleLbl="sibTrans2D1" presStyleIdx="0" presStyleCnt="6"/>
      <dgm:spPr/>
      <dgm:t>
        <a:bodyPr/>
        <a:lstStyle/>
        <a:p>
          <a:endParaRPr lang="ru-RU"/>
        </a:p>
      </dgm:t>
    </dgm:pt>
    <dgm:pt modelId="{B3927573-ED4F-421F-A203-823474C191C5}" type="pres">
      <dgm:prSet presAssocID="{4E96F36D-775F-4974-A499-16068FCC4B5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151CF06-E73B-4DCE-BD62-15F78070532B}" type="pres">
      <dgm:prSet presAssocID="{E67439FE-DC2B-47B4-8D1C-C27FBF72D35C}" presName="node" presStyleLbl="node1" presStyleIdx="0" presStyleCnt="6" custScaleX="171978" custScaleY="103315" custRadScaleRad="114552" custRadScaleInc="463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5244C-95FD-46F6-A5C2-766EAC0FFE16}" type="pres">
      <dgm:prSet presAssocID="{95109A1E-666C-4EB7-805D-EE9ED1881AA9}" presName="parTrans" presStyleLbl="sibTrans2D1" presStyleIdx="1" presStyleCnt="6"/>
      <dgm:spPr/>
      <dgm:t>
        <a:bodyPr/>
        <a:lstStyle/>
        <a:p>
          <a:endParaRPr lang="ru-RU"/>
        </a:p>
      </dgm:t>
    </dgm:pt>
    <dgm:pt modelId="{CECBE44E-B7FF-40C4-A423-2CD43ED88557}" type="pres">
      <dgm:prSet presAssocID="{95109A1E-666C-4EB7-805D-EE9ED1881AA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B969FAD-03A2-4385-987F-A2F22B30F48B}" type="pres">
      <dgm:prSet presAssocID="{EDAAC7D6-2679-43B2-9ED4-5D0075921397}" presName="node" presStyleLbl="node1" presStyleIdx="1" presStyleCnt="6" custScaleX="157566" custScaleY="121642" custRadScaleRad="213320" custRadScaleInc="39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E0257-C84D-4A77-8C34-8C173D02AAAE}" type="pres">
      <dgm:prSet presAssocID="{9136F2BD-8E39-4D46-86C7-D3FDBBFBFB98}" presName="parTrans" presStyleLbl="sibTrans2D1" presStyleIdx="2" presStyleCnt="6"/>
      <dgm:spPr/>
      <dgm:t>
        <a:bodyPr/>
        <a:lstStyle/>
        <a:p>
          <a:endParaRPr lang="ru-RU"/>
        </a:p>
      </dgm:t>
    </dgm:pt>
    <dgm:pt modelId="{5D1309EB-BB6B-41C2-9C92-AF08D11E9CDD}" type="pres">
      <dgm:prSet presAssocID="{9136F2BD-8E39-4D46-86C7-D3FDBBFBFB98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A1A1BBD7-622F-4AA1-BA75-AB40EDF1BDFC}" type="pres">
      <dgm:prSet presAssocID="{9905E702-A19A-4B46-970A-B426F93D08F4}" presName="node" presStyleLbl="node1" presStyleIdx="2" presStyleCnt="6" custScaleX="201080" custScaleY="105714" custRadScaleRad="191702" custRadScaleInc="-63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CC49A-93C0-4320-B1EA-A174D8EF555F}" type="pres">
      <dgm:prSet presAssocID="{DA9FB86E-B643-40AC-853B-4E10DBD624CC}" presName="parTrans" presStyleLbl="sibTrans2D1" presStyleIdx="3" presStyleCnt="6"/>
      <dgm:spPr/>
      <dgm:t>
        <a:bodyPr/>
        <a:lstStyle/>
        <a:p>
          <a:endParaRPr lang="ru-RU"/>
        </a:p>
      </dgm:t>
    </dgm:pt>
    <dgm:pt modelId="{62650CF5-84C9-4CFF-8BD4-18A18CA19F3C}" type="pres">
      <dgm:prSet presAssocID="{DA9FB86E-B643-40AC-853B-4E10DBD624CC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9C1BB181-33C9-4322-86BB-95E9BD954559}" type="pres">
      <dgm:prSet presAssocID="{182C2124-E9FC-4315-B390-1033DD462889}" presName="node" presStyleLbl="node1" presStyleIdx="3" presStyleCnt="6" custScaleX="188385" custScaleY="110917" custRadScaleRad="108906" custRadScaleInc="129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1DF8C-C6B5-4919-B891-C975BDAD7AB0}" type="pres">
      <dgm:prSet presAssocID="{42C572AA-518F-49BA-BA6F-EFB17F2176F8}" presName="parTrans" presStyleLbl="sibTrans2D1" presStyleIdx="4" presStyleCnt="6"/>
      <dgm:spPr/>
      <dgm:t>
        <a:bodyPr/>
        <a:lstStyle/>
        <a:p>
          <a:endParaRPr lang="ru-RU"/>
        </a:p>
      </dgm:t>
    </dgm:pt>
    <dgm:pt modelId="{8109FB12-87C9-41C1-B6D4-CE8E06F2D375}" type="pres">
      <dgm:prSet presAssocID="{42C572AA-518F-49BA-BA6F-EFB17F2176F8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F86457C-FF9B-40F8-9538-59C372D30488}" type="pres">
      <dgm:prSet presAssocID="{A019A8D3-2549-46EA-91CD-B16B347D203F}" presName="node" presStyleLbl="node1" presStyleIdx="4" presStyleCnt="6" custScaleX="156734" custScaleY="118003" custRadScaleRad="185822" custRadScaleInc="55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EDC5E-965F-4243-893E-3754AA70AE39}" type="pres">
      <dgm:prSet presAssocID="{45AB06DA-0B5D-48E7-88D7-2D25502CB167}" presName="parTrans" presStyleLbl="sibTrans2D1" presStyleIdx="5" presStyleCnt="6"/>
      <dgm:spPr/>
      <dgm:t>
        <a:bodyPr/>
        <a:lstStyle/>
        <a:p>
          <a:endParaRPr lang="ru-RU"/>
        </a:p>
      </dgm:t>
    </dgm:pt>
    <dgm:pt modelId="{37AD760B-698B-4645-BBC3-8FDCCBEF170D}" type="pres">
      <dgm:prSet presAssocID="{45AB06DA-0B5D-48E7-88D7-2D25502CB167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0DDDA136-49DE-4CC0-B150-C675A425815E}" type="pres">
      <dgm:prSet presAssocID="{B8F6C353-0111-4752-A1F5-A6C0D8733B33}" presName="node" presStyleLbl="node1" presStyleIdx="5" presStyleCnt="6" custScaleX="156197" custScaleY="122020" custRadScaleRad="206424" custRadScaleInc="-37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CC804-D3F9-4296-9EC7-3DC0B3118990}" type="presOf" srcId="{42C572AA-518F-49BA-BA6F-EFB17F2176F8}" destId="{8109FB12-87C9-41C1-B6D4-CE8E06F2D375}" srcOrd="1" destOrd="0" presId="urn:microsoft.com/office/officeart/2005/8/layout/radial5"/>
    <dgm:cxn modelId="{770C87FD-515D-405B-8939-072A9B9821AA}" type="presOf" srcId="{9905E702-A19A-4B46-970A-B426F93D08F4}" destId="{A1A1BBD7-622F-4AA1-BA75-AB40EDF1BDFC}" srcOrd="0" destOrd="0" presId="urn:microsoft.com/office/officeart/2005/8/layout/radial5"/>
    <dgm:cxn modelId="{A05E7D1B-FE85-4638-9EA1-CBD38BC6D111}" srcId="{1ED36DC9-1BA8-45E8-B7F9-8A245E641CA8}" destId="{B8F6C353-0111-4752-A1F5-A6C0D8733B33}" srcOrd="5" destOrd="0" parTransId="{45AB06DA-0B5D-48E7-88D7-2D25502CB167}" sibTransId="{7D6AAAA4-B9B8-435E-B477-85F09AF63F6D}"/>
    <dgm:cxn modelId="{76BE080C-AFFD-4379-8B80-76D19AEEF7EC}" srcId="{1ED36DC9-1BA8-45E8-B7F9-8A245E641CA8}" destId="{A019A8D3-2549-46EA-91CD-B16B347D203F}" srcOrd="4" destOrd="0" parTransId="{42C572AA-518F-49BA-BA6F-EFB17F2176F8}" sibTransId="{45766D65-4394-4592-BC43-49E06C08EF40}"/>
    <dgm:cxn modelId="{415BD601-5B39-4327-AEF9-DE28B3868ED5}" srcId="{1ED36DC9-1BA8-45E8-B7F9-8A245E641CA8}" destId="{9905E702-A19A-4B46-970A-B426F93D08F4}" srcOrd="2" destOrd="0" parTransId="{9136F2BD-8E39-4D46-86C7-D3FDBBFBFB98}" sibTransId="{34234171-D87D-4BA3-96E4-4F692D594992}"/>
    <dgm:cxn modelId="{5ABF0AD1-7080-44E0-A4DF-597FE22BB25E}" type="presOf" srcId="{E67439FE-DC2B-47B4-8D1C-C27FBF72D35C}" destId="{A151CF06-E73B-4DCE-BD62-15F78070532B}" srcOrd="0" destOrd="0" presId="urn:microsoft.com/office/officeart/2005/8/layout/radial5"/>
    <dgm:cxn modelId="{9AC11CE9-D112-4BAF-BE02-259F5A94215D}" type="presOf" srcId="{95109A1E-666C-4EB7-805D-EE9ED1881AA9}" destId="{BDA5244C-95FD-46F6-A5C2-766EAC0FFE16}" srcOrd="0" destOrd="0" presId="urn:microsoft.com/office/officeart/2005/8/layout/radial5"/>
    <dgm:cxn modelId="{50BDAF44-E8EE-442B-9C42-139F5F888C7F}" type="presOf" srcId="{4E96F36D-775F-4974-A499-16068FCC4B51}" destId="{B3927573-ED4F-421F-A203-823474C191C5}" srcOrd="1" destOrd="0" presId="urn:microsoft.com/office/officeart/2005/8/layout/radial5"/>
    <dgm:cxn modelId="{50D96C41-B484-4529-A52A-2F676650A782}" type="presOf" srcId="{45AB06DA-0B5D-48E7-88D7-2D25502CB167}" destId="{37AD760B-698B-4645-BBC3-8FDCCBEF170D}" srcOrd="1" destOrd="0" presId="urn:microsoft.com/office/officeart/2005/8/layout/radial5"/>
    <dgm:cxn modelId="{2A0166F2-F833-4524-B992-35A0EE00BEF8}" srcId="{1ED36DC9-1BA8-45E8-B7F9-8A245E641CA8}" destId="{182C2124-E9FC-4315-B390-1033DD462889}" srcOrd="3" destOrd="0" parTransId="{DA9FB86E-B643-40AC-853B-4E10DBD624CC}" sibTransId="{9780251A-029C-460E-B28C-4ADE437E4A94}"/>
    <dgm:cxn modelId="{D8B41109-2D26-45A3-84E2-1881F4683CC9}" type="presOf" srcId="{DA9FB86E-B643-40AC-853B-4E10DBD624CC}" destId="{62650CF5-84C9-4CFF-8BD4-18A18CA19F3C}" srcOrd="1" destOrd="0" presId="urn:microsoft.com/office/officeart/2005/8/layout/radial5"/>
    <dgm:cxn modelId="{096BE23D-E6EC-4AED-9974-6857481C51DF}" type="presOf" srcId="{DA9FB86E-B643-40AC-853B-4E10DBD624CC}" destId="{04ACC49A-93C0-4320-B1EA-A174D8EF555F}" srcOrd="0" destOrd="0" presId="urn:microsoft.com/office/officeart/2005/8/layout/radial5"/>
    <dgm:cxn modelId="{D5E2780A-FFF0-4768-8B5E-96E1E0D1867D}" type="presOf" srcId="{B8F6C353-0111-4752-A1F5-A6C0D8733B33}" destId="{0DDDA136-49DE-4CC0-B150-C675A425815E}" srcOrd="0" destOrd="0" presId="urn:microsoft.com/office/officeart/2005/8/layout/radial5"/>
    <dgm:cxn modelId="{7AD2C136-7F8D-4034-A9E6-7F6C6CFFDD58}" type="presOf" srcId="{4E96F36D-775F-4974-A499-16068FCC4B51}" destId="{AE306AAE-BFD8-4A4A-85E5-3D7C05F0402E}" srcOrd="0" destOrd="0" presId="urn:microsoft.com/office/officeart/2005/8/layout/radial5"/>
    <dgm:cxn modelId="{6D69F10E-ECE3-4E3B-98EC-AE0476C0CE08}" type="presOf" srcId="{182C2124-E9FC-4315-B390-1033DD462889}" destId="{9C1BB181-33C9-4322-86BB-95E9BD954559}" srcOrd="0" destOrd="0" presId="urn:microsoft.com/office/officeart/2005/8/layout/radial5"/>
    <dgm:cxn modelId="{0E86E2F3-496D-473B-AB52-ACB9A212B7AF}" type="presOf" srcId="{9136F2BD-8E39-4D46-86C7-D3FDBBFBFB98}" destId="{E9DE0257-C84D-4A77-8C34-8C173D02AAAE}" srcOrd="0" destOrd="0" presId="urn:microsoft.com/office/officeart/2005/8/layout/radial5"/>
    <dgm:cxn modelId="{D27FF023-A870-4AF4-A915-7A872C3CBA23}" srcId="{CC5D283E-CEEA-4696-B993-D92C4691F672}" destId="{EF6C64FC-5BFB-48EC-97DF-64703C2CAD50}" srcOrd="1" destOrd="0" parTransId="{D79DD6B0-D071-400D-AD61-F339601C1FC9}" sibTransId="{59C709C2-CE39-43B3-81FF-8D948D8ADBF0}"/>
    <dgm:cxn modelId="{21A801D8-9186-46BE-AB9A-84A81875071D}" srcId="{CC5D283E-CEEA-4696-B993-D92C4691F672}" destId="{1ED36DC9-1BA8-45E8-B7F9-8A245E641CA8}" srcOrd="0" destOrd="0" parTransId="{D7F902DB-5C8F-4B9F-81DA-B5748ED948E1}" sibTransId="{C6EA96E2-AF8A-459E-9A74-E617496E9835}"/>
    <dgm:cxn modelId="{3CC117A1-98AC-4536-9668-BFB9CEE26ED6}" type="presOf" srcId="{9136F2BD-8E39-4D46-86C7-D3FDBBFBFB98}" destId="{5D1309EB-BB6B-41C2-9C92-AF08D11E9CDD}" srcOrd="1" destOrd="0" presId="urn:microsoft.com/office/officeart/2005/8/layout/radial5"/>
    <dgm:cxn modelId="{F3B4230F-E9CA-48AF-A683-3B8EDA1B2B69}" type="presOf" srcId="{1ED36DC9-1BA8-45E8-B7F9-8A245E641CA8}" destId="{440CC0F0-E019-4B1B-BA2A-C8B72352C228}" srcOrd="0" destOrd="0" presId="urn:microsoft.com/office/officeart/2005/8/layout/radial5"/>
    <dgm:cxn modelId="{E62908CF-BE70-4263-B7F7-AE92B0231658}" type="presOf" srcId="{42C572AA-518F-49BA-BA6F-EFB17F2176F8}" destId="{FDC1DF8C-C6B5-4919-B891-C975BDAD7AB0}" srcOrd="0" destOrd="0" presId="urn:microsoft.com/office/officeart/2005/8/layout/radial5"/>
    <dgm:cxn modelId="{A35E2E08-E9A1-4155-B972-B768C2E09E19}" srcId="{1ED36DC9-1BA8-45E8-B7F9-8A245E641CA8}" destId="{E67439FE-DC2B-47B4-8D1C-C27FBF72D35C}" srcOrd="0" destOrd="0" parTransId="{4E96F36D-775F-4974-A499-16068FCC4B51}" sibTransId="{6311843F-261B-4CBD-9DB9-E27EBEF6BA52}"/>
    <dgm:cxn modelId="{D3F235AC-E758-4E83-AB99-6F917C43346F}" srcId="{1ED36DC9-1BA8-45E8-B7F9-8A245E641CA8}" destId="{EDAAC7D6-2679-43B2-9ED4-5D0075921397}" srcOrd="1" destOrd="0" parTransId="{95109A1E-666C-4EB7-805D-EE9ED1881AA9}" sibTransId="{C7A04141-0174-4BA1-8F3A-BE00EC80EC68}"/>
    <dgm:cxn modelId="{F40B39F5-7F56-4A87-A450-58375EA93BA7}" type="presOf" srcId="{CC5D283E-CEEA-4696-B993-D92C4691F672}" destId="{A47F9426-8FCB-4BD3-99DE-D91C04C30F86}" srcOrd="0" destOrd="0" presId="urn:microsoft.com/office/officeart/2005/8/layout/radial5"/>
    <dgm:cxn modelId="{8C74B874-EE00-4BE1-BD57-3DE2527919B5}" type="presOf" srcId="{95109A1E-666C-4EB7-805D-EE9ED1881AA9}" destId="{CECBE44E-B7FF-40C4-A423-2CD43ED88557}" srcOrd="1" destOrd="0" presId="urn:microsoft.com/office/officeart/2005/8/layout/radial5"/>
    <dgm:cxn modelId="{FCF87429-76D4-4CC0-8EF0-3B8C7BC566AC}" type="presOf" srcId="{EDAAC7D6-2679-43B2-9ED4-5D0075921397}" destId="{4B969FAD-03A2-4385-987F-A2F22B30F48B}" srcOrd="0" destOrd="0" presId="urn:microsoft.com/office/officeart/2005/8/layout/radial5"/>
    <dgm:cxn modelId="{2A472542-96B3-4BCF-B8C9-A226F23A3BDD}" type="presOf" srcId="{45AB06DA-0B5D-48E7-88D7-2D25502CB167}" destId="{AE2EDC5E-965F-4243-893E-3754AA70AE39}" srcOrd="0" destOrd="0" presId="urn:microsoft.com/office/officeart/2005/8/layout/radial5"/>
    <dgm:cxn modelId="{E2D885CA-9CF9-46A1-BB57-93E06EA5A24D}" type="presOf" srcId="{A019A8D3-2549-46EA-91CD-B16B347D203F}" destId="{FF86457C-FF9B-40F8-9538-59C372D30488}" srcOrd="0" destOrd="0" presId="urn:microsoft.com/office/officeart/2005/8/layout/radial5"/>
    <dgm:cxn modelId="{7CC7C2BB-3620-4728-8AD8-4C1D957DC664}" type="presParOf" srcId="{A47F9426-8FCB-4BD3-99DE-D91C04C30F86}" destId="{440CC0F0-E019-4B1B-BA2A-C8B72352C228}" srcOrd="0" destOrd="0" presId="urn:microsoft.com/office/officeart/2005/8/layout/radial5"/>
    <dgm:cxn modelId="{5937F439-7680-4093-BFC6-33ACDA6153F7}" type="presParOf" srcId="{A47F9426-8FCB-4BD3-99DE-D91C04C30F86}" destId="{AE306AAE-BFD8-4A4A-85E5-3D7C05F0402E}" srcOrd="1" destOrd="0" presId="urn:microsoft.com/office/officeart/2005/8/layout/radial5"/>
    <dgm:cxn modelId="{DAEF5CA0-B592-49B3-A840-9350E075D4A4}" type="presParOf" srcId="{AE306AAE-BFD8-4A4A-85E5-3D7C05F0402E}" destId="{B3927573-ED4F-421F-A203-823474C191C5}" srcOrd="0" destOrd="0" presId="urn:microsoft.com/office/officeart/2005/8/layout/radial5"/>
    <dgm:cxn modelId="{F2E6513F-E03D-47B4-A954-ED9B05D6EE2B}" type="presParOf" srcId="{A47F9426-8FCB-4BD3-99DE-D91C04C30F86}" destId="{A151CF06-E73B-4DCE-BD62-15F78070532B}" srcOrd="2" destOrd="0" presId="urn:microsoft.com/office/officeart/2005/8/layout/radial5"/>
    <dgm:cxn modelId="{1B01C7C2-AAE8-4A04-AD99-2BA09AAC3FC8}" type="presParOf" srcId="{A47F9426-8FCB-4BD3-99DE-D91C04C30F86}" destId="{BDA5244C-95FD-46F6-A5C2-766EAC0FFE16}" srcOrd="3" destOrd="0" presId="urn:microsoft.com/office/officeart/2005/8/layout/radial5"/>
    <dgm:cxn modelId="{2BA33DAD-F634-47A6-B227-96C15ACDD4FC}" type="presParOf" srcId="{BDA5244C-95FD-46F6-A5C2-766EAC0FFE16}" destId="{CECBE44E-B7FF-40C4-A423-2CD43ED88557}" srcOrd="0" destOrd="0" presId="urn:microsoft.com/office/officeart/2005/8/layout/radial5"/>
    <dgm:cxn modelId="{EC28281C-56AC-48E1-8DEE-8FD6DC564480}" type="presParOf" srcId="{A47F9426-8FCB-4BD3-99DE-D91C04C30F86}" destId="{4B969FAD-03A2-4385-987F-A2F22B30F48B}" srcOrd="4" destOrd="0" presId="urn:microsoft.com/office/officeart/2005/8/layout/radial5"/>
    <dgm:cxn modelId="{C8E66960-F631-4491-AB89-6CAAD2C77637}" type="presParOf" srcId="{A47F9426-8FCB-4BD3-99DE-D91C04C30F86}" destId="{E9DE0257-C84D-4A77-8C34-8C173D02AAAE}" srcOrd="5" destOrd="0" presId="urn:microsoft.com/office/officeart/2005/8/layout/radial5"/>
    <dgm:cxn modelId="{335D7066-7D0E-40EE-9BBB-10B562B44AC7}" type="presParOf" srcId="{E9DE0257-C84D-4A77-8C34-8C173D02AAAE}" destId="{5D1309EB-BB6B-41C2-9C92-AF08D11E9CDD}" srcOrd="0" destOrd="0" presId="urn:microsoft.com/office/officeart/2005/8/layout/radial5"/>
    <dgm:cxn modelId="{95B8C374-1ECC-41C5-9D50-EBA9DF9F2C36}" type="presParOf" srcId="{A47F9426-8FCB-4BD3-99DE-D91C04C30F86}" destId="{A1A1BBD7-622F-4AA1-BA75-AB40EDF1BDFC}" srcOrd="6" destOrd="0" presId="urn:microsoft.com/office/officeart/2005/8/layout/radial5"/>
    <dgm:cxn modelId="{E986A1C7-8487-407F-B0BC-26A946F00027}" type="presParOf" srcId="{A47F9426-8FCB-4BD3-99DE-D91C04C30F86}" destId="{04ACC49A-93C0-4320-B1EA-A174D8EF555F}" srcOrd="7" destOrd="0" presId="urn:microsoft.com/office/officeart/2005/8/layout/radial5"/>
    <dgm:cxn modelId="{60A93BF7-F983-4D66-8EB4-078D2081F520}" type="presParOf" srcId="{04ACC49A-93C0-4320-B1EA-A174D8EF555F}" destId="{62650CF5-84C9-4CFF-8BD4-18A18CA19F3C}" srcOrd="0" destOrd="0" presId="urn:microsoft.com/office/officeart/2005/8/layout/radial5"/>
    <dgm:cxn modelId="{46146B76-7784-4211-8D73-31984E29E2C7}" type="presParOf" srcId="{A47F9426-8FCB-4BD3-99DE-D91C04C30F86}" destId="{9C1BB181-33C9-4322-86BB-95E9BD954559}" srcOrd="8" destOrd="0" presId="urn:microsoft.com/office/officeart/2005/8/layout/radial5"/>
    <dgm:cxn modelId="{D594A3F7-51EA-4305-9740-A89D1967D110}" type="presParOf" srcId="{A47F9426-8FCB-4BD3-99DE-D91C04C30F86}" destId="{FDC1DF8C-C6B5-4919-B891-C975BDAD7AB0}" srcOrd="9" destOrd="0" presId="urn:microsoft.com/office/officeart/2005/8/layout/radial5"/>
    <dgm:cxn modelId="{ACE2A3CD-8CEA-4AE8-8D66-F6FD76F9D42B}" type="presParOf" srcId="{FDC1DF8C-C6B5-4919-B891-C975BDAD7AB0}" destId="{8109FB12-87C9-41C1-B6D4-CE8E06F2D375}" srcOrd="0" destOrd="0" presId="urn:microsoft.com/office/officeart/2005/8/layout/radial5"/>
    <dgm:cxn modelId="{387B02CD-FB0C-4654-8614-7A98A7573172}" type="presParOf" srcId="{A47F9426-8FCB-4BD3-99DE-D91C04C30F86}" destId="{FF86457C-FF9B-40F8-9538-59C372D30488}" srcOrd="10" destOrd="0" presId="urn:microsoft.com/office/officeart/2005/8/layout/radial5"/>
    <dgm:cxn modelId="{30F3882B-9553-46C3-A9A9-659E9AB05748}" type="presParOf" srcId="{A47F9426-8FCB-4BD3-99DE-D91C04C30F86}" destId="{AE2EDC5E-965F-4243-893E-3754AA70AE39}" srcOrd="11" destOrd="0" presId="urn:microsoft.com/office/officeart/2005/8/layout/radial5"/>
    <dgm:cxn modelId="{9C478FA3-C43B-424B-979E-880BEDCF694E}" type="presParOf" srcId="{AE2EDC5E-965F-4243-893E-3754AA70AE39}" destId="{37AD760B-698B-4645-BBC3-8FDCCBEF170D}" srcOrd="0" destOrd="0" presId="urn:microsoft.com/office/officeart/2005/8/layout/radial5"/>
    <dgm:cxn modelId="{C2D66801-5F56-44E4-A91A-3187D9A3D567}" type="presParOf" srcId="{A47F9426-8FCB-4BD3-99DE-D91C04C30F86}" destId="{0DDDA136-49DE-4CC0-B150-C675A425815E}" srcOrd="12" destOrd="0" presId="urn:microsoft.com/office/officeart/2005/8/layout/radial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23F146-13EF-450F-8885-C74B4C41ED3A}" type="doc">
      <dgm:prSet loTypeId="urn:microsoft.com/office/officeart/2005/8/layout/radial5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F06B267-C026-4655-93C5-1DACF6557CB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МАОУ лицей № 11 им. В.В. </a:t>
          </a:r>
          <a:r>
            <a:rPr lang="ru-RU" b="1" dirty="0" err="1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Рассохина</a:t>
          </a:r>
          <a:endParaRPr lang="ru-RU" dirty="0"/>
        </a:p>
      </dgm:t>
    </dgm:pt>
    <dgm:pt modelId="{C1B9A35D-03E0-4889-8FE2-8A8DA592B3A1}" type="parTrans" cxnId="{6F62E7D7-9B75-45BB-925D-27382CF2AB0F}">
      <dgm:prSet/>
      <dgm:spPr/>
      <dgm:t>
        <a:bodyPr/>
        <a:lstStyle/>
        <a:p>
          <a:endParaRPr lang="ru-RU"/>
        </a:p>
      </dgm:t>
    </dgm:pt>
    <dgm:pt modelId="{B40E60D3-8755-4137-8176-6EC9743A3C2F}" type="sibTrans" cxnId="{6F62E7D7-9B75-45BB-925D-27382CF2AB0F}">
      <dgm:prSet/>
      <dgm:spPr/>
      <dgm:t>
        <a:bodyPr/>
        <a:lstStyle/>
        <a:p>
          <a:endParaRPr lang="ru-RU"/>
        </a:p>
      </dgm:t>
    </dgm:pt>
    <dgm:pt modelId="{E6CFFFDC-9A5C-42B0-9AA6-44439DA291A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СЕТЕВАЯ ОБРАЗОВАТЕЛЬНАЯ ПРОГРАММА по технологическому и социально-экономическому профилям</a:t>
          </a:r>
          <a:endParaRPr lang="ru-RU" dirty="0"/>
        </a:p>
      </dgm:t>
    </dgm:pt>
    <dgm:pt modelId="{CA1C2097-98DD-4577-B605-41546317427A}" type="parTrans" cxnId="{C6C981B4-4F7E-41F1-8CBC-059481BEC817}">
      <dgm:prSet/>
      <dgm:spPr/>
      <dgm:t>
        <a:bodyPr/>
        <a:lstStyle/>
        <a:p>
          <a:endParaRPr lang="ru-RU"/>
        </a:p>
      </dgm:t>
    </dgm:pt>
    <dgm:pt modelId="{58FD677A-78CB-404A-9127-D5637CBD1ED5}" type="sibTrans" cxnId="{C6C981B4-4F7E-41F1-8CBC-059481BEC817}">
      <dgm:prSet/>
      <dgm:spPr/>
      <dgm:t>
        <a:bodyPr/>
        <a:lstStyle/>
        <a:p>
          <a:endParaRPr lang="ru-RU"/>
        </a:p>
      </dgm:t>
    </dgm:pt>
    <dgm:pt modelId="{F834EDBA-4B81-455D-B698-0AFDDB32D9F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ФГБОУ ВО «</a:t>
          </a:r>
          <a:r>
            <a:rPr lang="ru-RU" b="1" dirty="0" err="1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Армавирский</a:t>
          </a:r>
          <a:r>
            <a:rPr lang="ru-RU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механико-технологический институт»</a:t>
          </a:r>
          <a:endParaRPr lang="ru-RU" dirty="0"/>
        </a:p>
      </dgm:t>
    </dgm:pt>
    <dgm:pt modelId="{6346F586-C80F-4442-8F0C-EDF492256A61}" type="parTrans" cxnId="{458D343B-C1F6-4016-B38F-66914AA91DE9}">
      <dgm:prSet/>
      <dgm:spPr/>
      <dgm:t>
        <a:bodyPr/>
        <a:lstStyle/>
        <a:p>
          <a:endParaRPr lang="ru-RU"/>
        </a:p>
      </dgm:t>
    </dgm:pt>
    <dgm:pt modelId="{89F5BE5A-AE40-4E11-8799-7BD3A4941ECE}" type="sibTrans" cxnId="{458D343B-C1F6-4016-B38F-66914AA91DE9}">
      <dgm:prSet/>
      <dgm:spPr/>
      <dgm:t>
        <a:bodyPr/>
        <a:lstStyle/>
        <a:p>
          <a:endParaRPr lang="ru-RU"/>
        </a:p>
      </dgm:t>
    </dgm:pt>
    <dgm:pt modelId="{4B367107-7A54-4767-A49D-62FB9F67A2E3}">
      <dgm:prSet phldrT="[Текст]"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СЕТЕВАЯ ОБРАЗОВАТЕЛЬНАЯ ПРОГРАММА по естественно-научному профилю</a:t>
          </a:r>
          <a:endParaRPr lang="ru-RU" dirty="0"/>
        </a:p>
      </dgm:t>
    </dgm:pt>
    <dgm:pt modelId="{A45877CB-8EE7-4CDB-A220-AAE09156390C}" type="parTrans" cxnId="{02294681-305B-454D-BA1E-D4CBDE82DEAA}">
      <dgm:prSet/>
      <dgm:spPr/>
      <dgm:t>
        <a:bodyPr/>
        <a:lstStyle/>
        <a:p>
          <a:endParaRPr lang="ru-RU"/>
        </a:p>
      </dgm:t>
    </dgm:pt>
    <dgm:pt modelId="{4015384C-DB4C-4D16-96FC-FFEA4D4E364F}" type="sibTrans" cxnId="{02294681-305B-454D-BA1E-D4CBDE82DEAA}">
      <dgm:prSet/>
      <dgm:spPr/>
      <dgm:t>
        <a:bodyPr/>
        <a:lstStyle/>
        <a:p>
          <a:endParaRPr lang="ru-RU"/>
        </a:p>
      </dgm:t>
    </dgm:pt>
    <dgm:pt modelId="{84E58501-01C1-46EA-85CF-283AAB81508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ГБПОУ </a:t>
          </a:r>
          <a:r>
            <a:rPr lang="ru-RU" sz="1800" b="1" dirty="0" err="1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Армавирский</a:t>
          </a:r>
          <a:r>
            <a:rPr lang="ru-RU" sz="1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медицинский колледж</a:t>
          </a:r>
          <a:endParaRPr lang="ru-RU" sz="1800" dirty="0"/>
        </a:p>
      </dgm:t>
    </dgm:pt>
    <dgm:pt modelId="{5B5DF372-C040-4628-8EB2-A08A8814B661}" type="parTrans" cxnId="{72F42C64-F373-405B-B0FF-96DBAFC1E5B4}">
      <dgm:prSet/>
      <dgm:spPr/>
      <dgm:t>
        <a:bodyPr/>
        <a:lstStyle/>
        <a:p>
          <a:endParaRPr lang="ru-RU"/>
        </a:p>
      </dgm:t>
    </dgm:pt>
    <dgm:pt modelId="{657663FA-0806-4AFB-8FBA-DDF696B109DB}" type="sibTrans" cxnId="{72F42C64-F373-405B-B0FF-96DBAFC1E5B4}">
      <dgm:prSet/>
      <dgm:spPr/>
      <dgm:t>
        <a:bodyPr/>
        <a:lstStyle/>
        <a:p>
          <a:endParaRPr lang="ru-RU"/>
        </a:p>
      </dgm:t>
    </dgm:pt>
    <dgm:pt modelId="{59DA90D9-A542-45F6-8403-FF2D6815773C}">
      <dgm:prSet custScaleX="152285" custScaleY="133017" custRadScaleRad="181340" custRadScaleInc="42787"/>
      <dgm:spPr/>
      <dgm:t>
        <a:bodyPr/>
        <a:lstStyle/>
        <a:p>
          <a:endParaRPr lang="ru-RU"/>
        </a:p>
      </dgm:t>
    </dgm:pt>
    <dgm:pt modelId="{A64C816F-A010-4433-94C9-2A5691A3A135}" type="parTrans" cxnId="{7DC38DD2-6B0F-46E9-865A-7B9CFF5802B4}">
      <dgm:prSet/>
      <dgm:spPr/>
      <dgm:t>
        <a:bodyPr/>
        <a:lstStyle/>
        <a:p>
          <a:endParaRPr lang="ru-RU"/>
        </a:p>
      </dgm:t>
    </dgm:pt>
    <dgm:pt modelId="{C3C888F8-0164-48B9-9B55-6A4B6E5A038C}" type="sibTrans" cxnId="{7DC38DD2-6B0F-46E9-865A-7B9CFF5802B4}">
      <dgm:prSet/>
      <dgm:spPr/>
      <dgm:t>
        <a:bodyPr/>
        <a:lstStyle/>
        <a:p>
          <a:endParaRPr lang="ru-RU"/>
        </a:p>
      </dgm:t>
    </dgm:pt>
    <dgm:pt modelId="{F2A44C6C-9202-420D-84CF-A09985E0E7C3}">
      <dgm:prSet custScaleX="152285" custScaleY="133017" custRadScaleRad="181340" custRadScaleInc="42787"/>
      <dgm:spPr/>
      <dgm:t>
        <a:bodyPr/>
        <a:lstStyle/>
        <a:p>
          <a:endParaRPr lang="ru-RU"/>
        </a:p>
      </dgm:t>
    </dgm:pt>
    <dgm:pt modelId="{96A8E4B9-3D04-4C3E-A050-911EF7625558}" type="parTrans" cxnId="{38798422-3B12-4E4C-B6F9-A5A9F0C0018C}">
      <dgm:prSet/>
      <dgm:spPr/>
      <dgm:t>
        <a:bodyPr/>
        <a:lstStyle/>
        <a:p>
          <a:endParaRPr lang="ru-RU"/>
        </a:p>
      </dgm:t>
    </dgm:pt>
    <dgm:pt modelId="{9CF1CBC4-D83B-4F25-B7DE-8271CED596D4}" type="sibTrans" cxnId="{38798422-3B12-4E4C-B6F9-A5A9F0C0018C}">
      <dgm:prSet/>
      <dgm:spPr/>
      <dgm:t>
        <a:bodyPr/>
        <a:lstStyle/>
        <a:p>
          <a:endParaRPr lang="ru-RU"/>
        </a:p>
      </dgm:t>
    </dgm:pt>
    <dgm:pt modelId="{2ACAEF29-D1A8-468C-9E6B-3150B9B3B954}" type="pres">
      <dgm:prSet presAssocID="{7023F146-13EF-450F-8885-C74B4C41ED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61C4F2-E83A-4559-BE5E-48DE19A4969F}" type="pres">
      <dgm:prSet presAssocID="{7F06B267-C026-4655-93C5-1DACF6557CBD}" presName="centerShape" presStyleLbl="node0" presStyleIdx="0" presStyleCnt="1" custScaleX="201819" custScaleY="200854" custLinFactNeighborX="-2645" custLinFactNeighborY="-11571"/>
      <dgm:spPr/>
      <dgm:t>
        <a:bodyPr/>
        <a:lstStyle/>
        <a:p>
          <a:endParaRPr lang="ru-RU"/>
        </a:p>
      </dgm:t>
    </dgm:pt>
    <dgm:pt modelId="{80956D73-BB62-494F-AC0B-B9D0960F1E9B}" type="pres">
      <dgm:prSet presAssocID="{CA1C2097-98DD-4577-B605-41546317427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D71C3283-12DB-469C-B98E-ED8FAE94F183}" type="pres">
      <dgm:prSet presAssocID="{CA1C2097-98DD-4577-B605-41546317427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F6F4882-14C8-4887-A00B-402305637D74}" type="pres">
      <dgm:prSet presAssocID="{E6CFFFDC-9A5C-42B0-9AA6-44439DA291A7}" presName="node" presStyleLbl="node1" presStyleIdx="0" presStyleCnt="4" custScaleX="142954" custScaleY="136162" custRadScaleRad="178002" custRadScaleInc="25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C8486-7812-41AA-9294-142C09E74911}" type="pres">
      <dgm:prSet presAssocID="{6346F586-C80F-4442-8F0C-EDF492256A61}" presName="parTrans" presStyleLbl="sibTrans2D1" presStyleIdx="1" presStyleCnt="4"/>
      <dgm:spPr/>
      <dgm:t>
        <a:bodyPr/>
        <a:lstStyle/>
        <a:p>
          <a:endParaRPr lang="ru-RU"/>
        </a:p>
      </dgm:t>
    </dgm:pt>
    <dgm:pt modelId="{33DD483C-E6A8-48E1-A40F-84AC2E0E3F7D}" type="pres">
      <dgm:prSet presAssocID="{6346F586-C80F-4442-8F0C-EDF492256A6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30BC2A7-1007-4887-9B81-50DBC79B6079}" type="pres">
      <dgm:prSet presAssocID="{F834EDBA-4B81-455D-B698-0AFDDB32D9F8}" presName="node" presStyleLbl="node1" presStyleIdx="1" presStyleCnt="4" custScaleX="154624" custScaleY="146545" custRadScaleRad="171619" custRadScaleInc="-44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10286-367D-4A68-B0C5-15620E53D4E0}" type="pres">
      <dgm:prSet presAssocID="{A45877CB-8EE7-4CDB-A220-AAE09156390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F3B957B-1AC7-4C8D-AD1A-9B8B1879D909}" type="pres">
      <dgm:prSet presAssocID="{A45877CB-8EE7-4CDB-A220-AAE09156390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10D9B16-ED94-45A8-B9E9-4DF5398E2928}" type="pres">
      <dgm:prSet presAssocID="{4B367107-7A54-4767-A49D-62FB9F67A2E3}" presName="node" presStyleLbl="node1" presStyleIdx="2" presStyleCnt="4" custScaleX="143069" custScaleY="145793" custRadScaleRad="183063" custRadScaleInc="145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4A62B-5EE0-4B8D-9F86-6DA6978BDAE8}" type="pres">
      <dgm:prSet presAssocID="{5B5DF372-C040-4628-8EB2-A08A8814B66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BC87D9A-42CD-4534-9ED4-5D063BF05887}" type="pres">
      <dgm:prSet presAssocID="{5B5DF372-C040-4628-8EB2-A08A8814B66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F2834F6-4B2E-4AF6-88B5-57543D985DAC}" type="pres">
      <dgm:prSet presAssocID="{84E58501-01C1-46EA-85CF-283AAB815084}" presName="node" presStyleLbl="node1" presStyleIdx="3" presStyleCnt="4" custScaleX="152285" custScaleY="133017" custRadScaleRad="181340" custRadScaleInc="42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94681-305B-454D-BA1E-D4CBDE82DEAA}" srcId="{7F06B267-C026-4655-93C5-1DACF6557CBD}" destId="{4B367107-7A54-4767-A49D-62FB9F67A2E3}" srcOrd="2" destOrd="0" parTransId="{A45877CB-8EE7-4CDB-A220-AAE09156390C}" sibTransId="{4015384C-DB4C-4D16-96FC-FFEA4D4E364F}"/>
    <dgm:cxn modelId="{20FE3BBD-0410-4C1A-B319-60222D71A0E5}" type="presOf" srcId="{6346F586-C80F-4442-8F0C-EDF492256A61}" destId="{33DD483C-E6A8-48E1-A40F-84AC2E0E3F7D}" srcOrd="1" destOrd="0" presId="urn:microsoft.com/office/officeart/2005/8/layout/radial5"/>
    <dgm:cxn modelId="{38798422-3B12-4E4C-B6F9-A5A9F0C0018C}" srcId="{7023F146-13EF-450F-8885-C74B4C41ED3A}" destId="{F2A44C6C-9202-420D-84CF-A09985E0E7C3}" srcOrd="2" destOrd="0" parTransId="{96A8E4B9-3D04-4C3E-A050-911EF7625558}" sibTransId="{9CF1CBC4-D83B-4F25-B7DE-8271CED596D4}"/>
    <dgm:cxn modelId="{C0D5D9E9-9D0D-4FE9-8423-CE89229ED13B}" type="presOf" srcId="{A45877CB-8EE7-4CDB-A220-AAE09156390C}" destId="{DB510286-367D-4A68-B0C5-15620E53D4E0}" srcOrd="0" destOrd="0" presId="urn:microsoft.com/office/officeart/2005/8/layout/radial5"/>
    <dgm:cxn modelId="{BA9C8A90-BC68-4DBF-946C-8EB55C8C29CD}" type="presOf" srcId="{7023F146-13EF-450F-8885-C74B4C41ED3A}" destId="{2ACAEF29-D1A8-468C-9E6B-3150B9B3B954}" srcOrd="0" destOrd="0" presId="urn:microsoft.com/office/officeart/2005/8/layout/radial5"/>
    <dgm:cxn modelId="{32116358-14A4-4D22-A013-DD2067A9C3A1}" type="presOf" srcId="{4B367107-7A54-4767-A49D-62FB9F67A2E3}" destId="{210D9B16-ED94-45A8-B9E9-4DF5398E2928}" srcOrd="0" destOrd="0" presId="urn:microsoft.com/office/officeart/2005/8/layout/radial5"/>
    <dgm:cxn modelId="{452E74F0-B99B-4599-84B9-188745D98E8F}" type="presOf" srcId="{CA1C2097-98DD-4577-B605-41546317427A}" destId="{80956D73-BB62-494F-AC0B-B9D0960F1E9B}" srcOrd="0" destOrd="0" presId="urn:microsoft.com/office/officeart/2005/8/layout/radial5"/>
    <dgm:cxn modelId="{6D614C6D-1429-4F9F-BC31-829411532787}" type="presOf" srcId="{7F06B267-C026-4655-93C5-1DACF6557CBD}" destId="{0361C4F2-E83A-4559-BE5E-48DE19A4969F}" srcOrd="0" destOrd="0" presId="urn:microsoft.com/office/officeart/2005/8/layout/radial5"/>
    <dgm:cxn modelId="{C6C981B4-4F7E-41F1-8CBC-059481BEC817}" srcId="{7F06B267-C026-4655-93C5-1DACF6557CBD}" destId="{E6CFFFDC-9A5C-42B0-9AA6-44439DA291A7}" srcOrd="0" destOrd="0" parTransId="{CA1C2097-98DD-4577-B605-41546317427A}" sibTransId="{58FD677A-78CB-404A-9127-D5637CBD1ED5}"/>
    <dgm:cxn modelId="{36B27ADF-768B-4CFB-A050-D3D25CC9D16A}" type="presOf" srcId="{6346F586-C80F-4442-8F0C-EDF492256A61}" destId="{67DC8486-7812-41AA-9294-142C09E74911}" srcOrd="0" destOrd="0" presId="urn:microsoft.com/office/officeart/2005/8/layout/radial5"/>
    <dgm:cxn modelId="{0B374467-81F8-48C9-8BF5-91A569C32CF8}" type="presOf" srcId="{CA1C2097-98DD-4577-B605-41546317427A}" destId="{D71C3283-12DB-469C-B98E-ED8FAE94F183}" srcOrd="1" destOrd="0" presId="urn:microsoft.com/office/officeart/2005/8/layout/radial5"/>
    <dgm:cxn modelId="{4381E7DF-C219-4920-910E-31C94D81FC39}" type="presOf" srcId="{A45877CB-8EE7-4CDB-A220-AAE09156390C}" destId="{DF3B957B-1AC7-4C8D-AD1A-9B8B1879D909}" srcOrd="1" destOrd="0" presId="urn:microsoft.com/office/officeart/2005/8/layout/radial5"/>
    <dgm:cxn modelId="{0136AF73-1A5F-4B14-8935-07C3E6459648}" type="presOf" srcId="{5B5DF372-C040-4628-8EB2-A08A8814B661}" destId="{16E4A62B-5EE0-4B8D-9F86-6DA6978BDAE8}" srcOrd="0" destOrd="0" presId="urn:microsoft.com/office/officeart/2005/8/layout/radial5"/>
    <dgm:cxn modelId="{486D6F45-1880-4D98-9114-C64199C90943}" type="presOf" srcId="{F834EDBA-4B81-455D-B698-0AFDDB32D9F8}" destId="{430BC2A7-1007-4887-9B81-50DBC79B6079}" srcOrd="0" destOrd="0" presId="urn:microsoft.com/office/officeart/2005/8/layout/radial5"/>
    <dgm:cxn modelId="{72F42C64-F373-405B-B0FF-96DBAFC1E5B4}" srcId="{7F06B267-C026-4655-93C5-1DACF6557CBD}" destId="{84E58501-01C1-46EA-85CF-283AAB815084}" srcOrd="3" destOrd="0" parTransId="{5B5DF372-C040-4628-8EB2-A08A8814B661}" sibTransId="{657663FA-0806-4AFB-8FBA-DDF696B109DB}"/>
    <dgm:cxn modelId="{6BA84564-340E-4AAF-ACA1-EE8AE159F68D}" type="presOf" srcId="{84E58501-01C1-46EA-85CF-283AAB815084}" destId="{1F2834F6-4B2E-4AF6-88B5-57543D985DAC}" srcOrd="0" destOrd="0" presId="urn:microsoft.com/office/officeart/2005/8/layout/radial5"/>
    <dgm:cxn modelId="{7DC38DD2-6B0F-46E9-865A-7B9CFF5802B4}" srcId="{7023F146-13EF-450F-8885-C74B4C41ED3A}" destId="{59DA90D9-A542-45F6-8403-FF2D6815773C}" srcOrd="1" destOrd="0" parTransId="{A64C816F-A010-4433-94C9-2A5691A3A135}" sibTransId="{C3C888F8-0164-48B9-9B55-6A4B6E5A038C}"/>
    <dgm:cxn modelId="{B67F19A5-34A4-4BD3-B8C2-B24BDF7DCBCC}" type="presOf" srcId="{5B5DF372-C040-4628-8EB2-A08A8814B661}" destId="{DBC87D9A-42CD-4534-9ED4-5D063BF05887}" srcOrd="1" destOrd="0" presId="urn:microsoft.com/office/officeart/2005/8/layout/radial5"/>
    <dgm:cxn modelId="{C58F7EB9-0CD8-41A5-9A3B-CDC8C2A6C30F}" type="presOf" srcId="{E6CFFFDC-9A5C-42B0-9AA6-44439DA291A7}" destId="{CF6F4882-14C8-4887-A00B-402305637D74}" srcOrd="0" destOrd="0" presId="urn:microsoft.com/office/officeart/2005/8/layout/radial5"/>
    <dgm:cxn modelId="{6F62E7D7-9B75-45BB-925D-27382CF2AB0F}" srcId="{7023F146-13EF-450F-8885-C74B4C41ED3A}" destId="{7F06B267-C026-4655-93C5-1DACF6557CBD}" srcOrd="0" destOrd="0" parTransId="{C1B9A35D-03E0-4889-8FE2-8A8DA592B3A1}" sibTransId="{B40E60D3-8755-4137-8176-6EC9743A3C2F}"/>
    <dgm:cxn modelId="{458D343B-C1F6-4016-B38F-66914AA91DE9}" srcId="{7F06B267-C026-4655-93C5-1DACF6557CBD}" destId="{F834EDBA-4B81-455D-B698-0AFDDB32D9F8}" srcOrd="1" destOrd="0" parTransId="{6346F586-C80F-4442-8F0C-EDF492256A61}" sibTransId="{89F5BE5A-AE40-4E11-8799-7BD3A4941ECE}"/>
    <dgm:cxn modelId="{6F09A3DD-733E-4E81-A56E-D8DEB7A274D0}" type="presParOf" srcId="{2ACAEF29-D1A8-468C-9E6B-3150B9B3B954}" destId="{0361C4F2-E83A-4559-BE5E-48DE19A4969F}" srcOrd="0" destOrd="0" presId="urn:microsoft.com/office/officeart/2005/8/layout/radial5"/>
    <dgm:cxn modelId="{F5649A53-DD06-4CCE-8681-5E8E63DFF8AA}" type="presParOf" srcId="{2ACAEF29-D1A8-468C-9E6B-3150B9B3B954}" destId="{80956D73-BB62-494F-AC0B-B9D0960F1E9B}" srcOrd="1" destOrd="0" presId="urn:microsoft.com/office/officeart/2005/8/layout/radial5"/>
    <dgm:cxn modelId="{9569A8E6-C454-4865-8509-1237944C79A0}" type="presParOf" srcId="{80956D73-BB62-494F-AC0B-B9D0960F1E9B}" destId="{D71C3283-12DB-469C-B98E-ED8FAE94F183}" srcOrd="0" destOrd="0" presId="urn:microsoft.com/office/officeart/2005/8/layout/radial5"/>
    <dgm:cxn modelId="{F6731A6D-3F5D-434E-B688-049D3D14D3AE}" type="presParOf" srcId="{2ACAEF29-D1A8-468C-9E6B-3150B9B3B954}" destId="{CF6F4882-14C8-4887-A00B-402305637D74}" srcOrd="2" destOrd="0" presId="urn:microsoft.com/office/officeart/2005/8/layout/radial5"/>
    <dgm:cxn modelId="{6DE16ED2-E95B-4584-B40C-2AEF910E0D5B}" type="presParOf" srcId="{2ACAEF29-D1A8-468C-9E6B-3150B9B3B954}" destId="{67DC8486-7812-41AA-9294-142C09E74911}" srcOrd="3" destOrd="0" presId="urn:microsoft.com/office/officeart/2005/8/layout/radial5"/>
    <dgm:cxn modelId="{FD194694-9234-4486-8117-4889F3435DD2}" type="presParOf" srcId="{67DC8486-7812-41AA-9294-142C09E74911}" destId="{33DD483C-E6A8-48E1-A40F-84AC2E0E3F7D}" srcOrd="0" destOrd="0" presId="urn:microsoft.com/office/officeart/2005/8/layout/radial5"/>
    <dgm:cxn modelId="{BA429DA4-BC65-45F6-97EB-0485E0B25F4D}" type="presParOf" srcId="{2ACAEF29-D1A8-468C-9E6B-3150B9B3B954}" destId="{430BC2A7-1007-4887-9B81-50DBC79B6079}" srcOrd="4" destOrd="0" presId="urn:microsoft.com/office/officeart/2005/8/layout/radial5"/>
    <dgm:cxn modelId="{15C4160A-8460-48FB-9D34-66C8EE08C7C7}" type="presParOf" srcId="{2ACAEF29-D1A8-468C-9E6B-3150B9B3B954}" destId="{DB510286-367D-4A68-B0C5-15620E53D4E0}" srcOrd="5" destOrd="0" presId="urn:microsoft.com/office/officeart/2005/8/layout/radial5"/>
    <dgm:cxn modelId="{4A4E6057-C94C-4D41-9BE7-E308F2E75DFE}" type="presParOf" srcId="{DB510286-367D-4A68-B0C5-15620E53D4E0}" destId="{DF3B957B-1AC7-4C8D-AD1A-9B8B1879D909}" srcOrd="0" destOrd="0" presId="urn:microsoft.com/office/officeart/2005/8/layout/radial5"/>
    <dgm:cxn modelId="{19084C87-07D7-426B-BEC7-6A912DAE33BC}" type="presParOf" srcId="{2ACAEF29-D1A8-468C-9E6B-3150B9B3B954}" destId="{210D9B16-ED94-45A8-B9E9-4DF5398E2928}" srcOrd="6" destOrd="0" presId="urn:microsoft.com/office/officeart/2005/8/layout/radial5"/>
    <dgm:cxn modelId="{55B99310-A23A-4539-B4F5-1EB7DE00FCBD}" type="presParOf" srcId="{2ACAEF29-D1A8-468C-9E6B-3150B9B3B954}" destId="{16E4A62B-5EE0-4B8D-9F86-6DA6978BDAE8}" srcOrd="7" destOrd="0" presId="urn:microsoft.com/office/officeart/2005/8/layout/radial5"/>
    <dgm:cxn modelId="{50E3EF48-89C4-4EFC-93B2-3E661D4B1F76}" type="presParOf" srcId="{16E4A62B-5EE0-4B8D-9F86-6DA6978BDAE8}" destId="{DBC87D9A-42CD-4534-9ED4-5D063BF05887}" srcOrd="0" destOrd="0" presId="urn:microsoft.com/office/officeart/2005/8/layout/radial5"/>
    <dgm:cxn modelId="{0F1F5F0C-DAB2-498E-BF0C-0EE578C26E83}" type="presParOf" srcId="{2ACAEF29-D1A8-468C-9E6B-3150B9B3B954}" destId="{1F2834F6-4B2E-4AF6-88B5-57543D985DAC}" srcOrd="8" destOrd="0" presId="urn:microsoft.com/office/officeart/2005/8/layout/radial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0F8AFA-CA17-4AD2-865F-31CF1F01E09A}" type="doc">
      <dgm:prSet loTypeId="urn:microsoft.com/office/officeart/2005/8/layout/chevron2" loCatId="list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C96AA77-67E5-46FA-B272-853AA1377412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44 %</a:t>
          </a:r>
        </a:p>
      </dgm:t>
    </dgm:pt>
    <dgm:pt modelId="{493C1BFD-3020-4BBF-9899-359D63A030B1}" type="parTrans" cxnId="{38BD4C17-FBA4-4BF0-9E88-DF07B1934DB2}">
      <dgm:prSet/>
      <dgm:spPr/>
      <dgm:t>
        <a:bodyPr/>
        <a:lstStyle/>
        <a:p>
          <a:endParaRPr lang="ru-RU"/>
        </a:p>
      </dgm:t>
    </dgm:pt>
    <dgm:pt modelId="{72B7E8BA-100A-4A5A-B28C-969AAFB9E5D7}" type="sibTrans" cxnId="{38BD4C17-FBA4-4BF0-9E88-DF07B1934DB2}">
      <dgm:prSet/>
      <dgm:spPr/>
      <dgm:t>
        <a:bodyPr/>
        <a:lstStyle/>
        <a:p>
          <a:endParaRPr lang="ru-RU"/>
        </a:p>
      </dgm:t>
    </dgm:pt>
    <dgm:pt modelId="{9CA2133B-EABC-4785-8844-A7D0F1C1AAA7}">
      <dgm:prSet phldrT="[Текст]" custT="1"/>
      <dgm:spPr/>
      <dgm:t>
        <a:bodyPr/>
        <a:lstStyle/>
        <a:p>
          <a:pPr algn="ctr"/>
          <a:r>
            <a:rPr lang="ru-RU" sz="26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Профориентационные</a:t>
          </a:r>
          <a:r>
            <a: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мероприятия</a:t>
          </a:r>
        </a:p>
      </dgm:t>
    </dgm:pt>
    <dgm:pt modelId="{85DFDF3C-F54E-48CC-BF23-5B91B92A82D9}" type="parTrans" cxnId="{227898B5-249F-4E97-8DA9-5F3742B935A9}">
      <dgm:prSet/>
      <dgm:spPr/>
      <dgm:t>
        <a:bodyPr/>
        <a:lstStyle/>
        <a:p>
          <a:endParaRPr lang="ru-RU"/>
        </a:p>
      </dgm:t>
    </dgm:pt>
    <dgm:pt modelId="{796756DC-F79A-46E6-8DA9-012AE880508D}" type="sibTrans" cxnId="{227898B5-249F-4E97-8DA9-5F3742B935A9}">
      <dgm:prSet/>
      <dgm:spPr/>
      <dgm:t>
        <a:bodyPr/>
        <a:lstStyle/>
        <a:p>
          <a:endParaRPr lang="ru-RU"/>
        </a:p>
      </dgm:t>
    </dgm:pt>
    <dgm:pt modelId="{FAF9A2F2-AB5C-476F-8E4E-C71202215008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8%</a:t>
          </a:r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  <a:sym typeface="Quattrocento Sans"/>
          </a:endParaRPr>
        </a:p>
      </dgm:t>
    </dgm:pt>
    <dgm:pt modelId="{2B14BCBF-8847-4A01-829D-952E092C4761}" type="parTrans" cxnId="{27F2F95A-C72E-41FE-8308-F554329CF59F}">
      <dgm:prSet/>
      <dgm:spPr/>
      <dgm:t>
        <a:bodyPr/>
        <a:lstStyle/>
        <a:p>
          <a:endParaRPr lang="ru-RU"/>
        </a:p>
      </dgm:t>
    </dgm:pt>
    <dgm:pt modelId="{217688CF-EC56-4F40-A498-0BA6F71D1A2D}" type="sibTrans" cxnId="{27F2F95A-C72E-41FE-8308-F554329CF59F}">
      <dgm:prSet/>
      <dgm:spPr/>
      <dgm:t>
        <a:bodyPr/>
        <a:lstStyle/>
        <a:p>
          <a:endParaRPr lang="ru-RU"/>
        </a:p>
      </dgm:t>
    </dgm:pt>
    <dgm:pt modelId="{123C54C7-26B3-4992-B078-7B53667C080F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Проект «Билет в будущее»</a:t>
          </a:r>
        </a:p>
      </dgm:t>
    </dgm:pt>
    <dgm:pt modelId="{8AF3DA30-8F37-41BB-ACFE-EF25482604FF}" type="parTrans" cxnId="{401665F3-802C-4A90-AC63-2B4D6B122791}">
      <dgm:prSet/>
      <dgm:spPr/>
      <dgm:t>
        <a:bodyPr/>
        <a:lstStyle/>
        <a:p>
          <a:endParaRPr lang="ru-RU"/>
        </a:p>
      </dgm:t>
    </dgm:pt>
    <dgm:pt modelId="{5D3DA21C-27E9-47DE-A98A-491DF00CBE51}" type="sibTrans" cxnId="{401665F3-802C-4A90-AC63-2B4D6B122791}">
      <dgm:prSet/>
      <dgm:spPr/>
      <dgm:t>
        <a:bodyPr/>
        <a:lstStyle/>
        <a:p>
          <a:endParaRPr lang="ru-RU"/>
        </a:p>
      </dgm:t>
    </dgm:pt>
    <dgm:pt modelId="{ABA8E333-4A8D-4F10-8485-A98C340F970E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43%</a:t>
          </a:r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  <a:sym typeface="Quattrocento Sans"/>
          </a:endParaRPr>
        </a:p>
      </dgm:t>
    </dgm:pt>
    <dgm:pt modelId="{75B45F55-C48C-44D3-86E5-74A4E4BC42D2}" type="parTrans" cxnId="{25A82E9C-8165-43A2-9EFE-0E6D733C6741}">
      <dgm:prSet/>
      <dgm:spPr/>
      <dgm:t>
        <a:bodyPr/>
        <a:lstStyle/>
        <a:p>
          <a:endParaRPr lang="ru-RU"/>
        </a:p>
      </dgm:t>
    </dgm:pt>
    <dgm:pt modelId="{95062DC6-FE90-49FA-88BC-C4B0DF9C00BC}" type="sibTrans" cxnId="{25A82E9C-8165-43A2-9EFE-0E6D733C6741}">
      <dgm:prSet/>
      <dgm:spPr/>
      <dgm:t>
        <a:bodyPr/>
        <a:lstStyle/>
        <a:p>
          <a:endParaRPr lang="ru-RU"/>
        </a:p>
      </dgm:t>
    </dgm:pt>
    <dgm:pt modelId="{BDF22F2F-7CFE-4BD1-B023-7311CDA76A4F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Открытые </a:t>
          </a:r>
          <a:r>
            <a:rPr lang="ru-RU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онлайн-уроки</a:t>
          </a:r>
          <a:r>
            <a: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 «</a:t>
          </a:r>
          <a:r>
            <a:rPr lang="ru-RU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Проектория</a:t>
          </a:r>
          <a:r>
            <a: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»</a:t>
          </a:r>
        </a:p>
      </dgm:t>
    </dgm:pt>
    <dgm:pt modelId="{CAA30DF7-3746-4BEC-AA8E-D1890B7551B7}" type="parTrans" cxnId="{4A7E5443-E6F6-4A1B-8846-F21A595EA91E}">
      <dgm:prSet/>
      <dgm:spPr/>
      <dgm:t>
        <a:bodyPr/>
        <a:lstStyle/>
        <a:p>
          <a:endParaRPr lang="ru-RU"/>
        </a:p>
      </dgm:t>
    </dgm:pt>
    <dgm:pt modelId="{4317DC4F-47F7-416A-8C0A-4A82391508E4}" type="sibTrans" cxnId="{4A7E5443-E6F6-4A1B-8846-F21A595EA91E}">
      <dgm:prSet/>
      <dgm:spPr/>
      <dgm:t>
        <a:bodyPr/>
        <a:lstStyle/>
        <a:p>
          <a:endParaRPr lang="ru-RU"/>
        </a:p>
      </dgm:t>
    </dgm:pt>
    <dgm:pt modelId="{1DE97503-DEEA-4FD0-8095-D269081E93D6}">
      <dgm:prSet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75%</a:t>
          </a:r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  <a:sym typeface="Quattrocento Sans"/>
          </a:endParaRPr>
        </a:p>
      </dgm:t>
    </dgm:pt>
    <dgm:pt modelId="{EE81C485-EAAF-4E6B-B08D-F84B6EE89738}" type="parTrans" cxnId="{BD4597A8-EABD-4461-9C52-96E27F254C61}">
      <dgm:prSet/>
      <dgm:spPr/>
      <dgm:t>
        <a:bodyPr/>
        <a:lstStyle/>
        <a:p>
          <a:endParaRPr lang="ru-RU"/>
        </a:p>
      </dgm:t>
    </dgm:pt>
    <dgm:pt modelId="{D2A38F3B-0879-4874-85BF-B8626370B863}" type="sibTrans" cxnId="{BD4597A8-EABD-4461-9C52-96E27F254C61}">
      <dgm:prSet/>
      <dgm:spPr/>
      <dgm:t>
        <a:bodyPr/>
        <a:lstStyle/>
        <a:p>
          <a:endParaRPr lang="ru-RU"/>
        </a:p>
      </dgm:t>
    </dgm:pt>
    <dgm:pt modelId="{1A389FEB-0DA6-4C53-AD71-8C921BB1BA5C}">
      <dgm:prSet/>
      <dgm:spPr/>
      <dgm:t>
        <a:bodyPr/>
        <a:lstStyle/>
        <a:p>
          <a:r>
            <a:rPr lang="ru-RU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Допобразование</a:t>
          </a:r>
          <a:endParaRPr lang="ru-RU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7433AB-142C-455B-9FD0-9F73FF2BDD35}" type="sibTrans" cxnId="{8F2234E0-8241-48B9-825F-3A4916909DF1}">
      <dgm:prSet/>
      <dgm:spPr/>
      <dgm:t>
        <a:bodyPr/>
        <a:lstStyle/>
        <a:p>
          <a:endParaRPr lang="ru-RU"/>
        </a:p>
      </dgm:t>
    </dgm:pt>
    <dgm:pt modelId="{C670D494-9DD9-4ECC-9DFE-C90FB3B83084}" type="parTrans" cxnId="{8F2234E0-8241-48B9-825F-3A4916909DF1}">
      <dgm:prSet/>
      <dgm:spPr/>
      <dgm:t>
        <a:bodyPr/>
        <a:lstStyle/>
        <a:p>
          <a:endParaRPr lang="ru-RU"/>
        </a:p>
      </dgm:t>
    </dgm:pt>
    <dgm:pt modelId="{1D365CE6-725E-4423-9DAD-BD52354F869E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74%</a:t>
          </a:r>
        </a:p>
      </dgm:t>
    </dgm:pt>
    <dgm:pt modelId="{3DFDF9D8-4AD5-49C8-AD30-2D812CE132FB}" type="parTrans" cxnId="{C97FDEE0-5CE9-42EB-B3E0-AABDFD3BFA6D}">
      <dgm:prSet/>
      <dgm:spPr/>
      <dgm:t>
        <a:bodyPr/>
        <a:lstStyle/>
        <a:p>
          <a:endParaRPr lang="ru-RU"/>
        </a:p>
      </dgm:t>
    </dgm:pt>
    <dgm:pt modelId="{32DB7153-906A-4854-89F6-55A481E61676}" type="sibTrans" cxnId="{C97FDEE0-5CE9-42EB-B3E0-AABDFD3BFA6D}">
      <dgm:prSet/>
      <dgm:spPr/>
      <dgm:t>
        <a:bodyPr/>
        <a:lstStyle/>
        <a:p>
          <a:endParaRPr lang="ru-RU"/>
        </a:p>
      </dgm:t>
    </dgm:pt>
    <dgm:pt modelId="{681E7E8C-633A-420A-BD25-788ED994E597}">
      <dgm:prSet/>
      <dgm:spPr/>
      <dgm:t>
        <a:bodyPr/>
        <a:lstStyle/>
        <a:p>
          <a:pPr algn="ctr"/>
          <a:r>
            <a: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Quattrocento Sans"/>
            </a:rPr>
            <a:t>Всероссийская олимпиада школьников</a:t>
          </a:r>
        </a:p>
      </dgm:t>
    </dgm:pt>
    <dgm:pt modelId="{D60989D6-D440-4A88-82CE-1A9B7F0F40CC}" type="parTrans" cxnId="{498A73B7-1010-4041-8E8C-441FEF2DD8D6}">
      <dgm:prSet/>
      <dgm:spPr/>
      <dgm:t>
        <a:bodyPr/>
        <a:lstStyle/>
        <a:p>
          <a:endParaRPr lang="ru-RU"/>
        </a:p>
      </dgm:t>
    </dgm:pt>
    <dgm:pt modelId="{A782447A-7F64-40BA-B07F-2D8ED7050564}" type="sibTrans" cxnId="{498A73B7-1010-4041-8E8C-441FEF2DD8D6}">
      <dgm:prSet/>
      <dgm:spPr/>
      <dgm:t>
        <a:bodyPr/>
        <a:lstStyle/>
        <a:p>
          <a:endParaRPr lang="ru-RU"/>
        </a:p>
      </dgm:t>
    </dgm:pt>
    <dgm:pt modelId="{258726D9-CCDC-47C3-92E5-87BA6FA7FCA8}" type="pres">
      <dgm:prSet presAssocID="{D70F8AFA-CA17-4AD2-865F-31CF1F01E0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E4305A-A8A7-4452-861C-4BA67A12C9DE}" type="pres">
      <dgm:prSet presAssocID="{1DE97503-DEEA-4FD0-8095-D269081E93D6}" presName="composite" presStyleCnt="0"/>
      <dgm:spPr/>
    </dgm:pt>
    <dgm:pt modelId="{B9C1A8C2-2845-4A5C-8D76-0E9C717F8521}" type="pres">
      <dgm:prSet presAssocID="{1DE97503-DEEA-4FD0-8095-D269081E93D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7247A-94F2-4B70-ADDC-711F6D2A35F4}" type="pres">
      <dgm:prSet presAssocID="{1DE97503-DEEA-4FD0-8095-D269081E93D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0326D-4155-49F8-A86B-16D4F911B822}" type="pres">
      <dgm:prSet presAssocID="{D2A38F3B-0879-4874-85BF-B8626370B863}" presName="sp" presStyleCnt="0"/>
      <dgm:spPr/>
    </dgm:pt>
    <dgm:pt modelId="{0598BDE5-584B-4AB3-943C-4922CEB7FA27}" type="pres">
      <dgm:prSet presAssocID="{6C96AA77-67E5-46FA-B272-853AA1377412}" presName="composite" presStyleCnt="0"/>
      <dgm:spPr/>
    </dgm:pt>
    <dgm:pt modelId="{74436AD0-FD32-4ED4-9FDE-43D611E427E8}" type="pres">
      <dgm:prSet presAssocID="{6C96AA77-67E5-46FA-B272-853AA137741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36CE2-3A97-476A-BE4A-6FD3B022589D}" type="pres">
      <dgm:prSet presAssocID="{6C96AA77-67E5-46FA-B272-853AA137741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08DD9-7F42-46AB-B762-5522CDC948FE}" type="pres">
      <dgm:prSet presAssocID="{72B7E8BA-100A-4A5A-B28C-969AAFB9E5D7}" presName="sp" presStyleCnt="0"/>
      <dgm:spPr/>
    </dgm:pt>
    <dgm:pt modelId="{5BC3186C-4F1C-465B-9419-CD7E8E663DB3}" type="pres">
      <dgm:prSet presAssocID="{FAF9A2F2-AB5C-476F-8E4E-C71202215008}" presName="composite" presStyleCnt="0"/>
      <dgm:spPr/>
    </dgm:pt>
    <dgm:pt modelId="{C86ED518-FA14-46EF-8698-586856296525}" type="pres">
      <dgm:prSet presAssocID="{FAF9A2F2-AB5C-476F-8E4E-C7120221500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71A8D-75A0-47DB-B4E4-F9284F2CF4C6}" type="pres">
      <dgm:prSet presAssocID="{FAF9A2F2-AB5C-476F-8E4E-C7120221500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F91FC-8557-4F64-AC12-769340D6BBDD}" type="pres">
      <dgm:prSet presAssocID="{217688CF-EC56-4F40-A498-0BA6F71D1A2D}" presName="sp" presStyleCnt="0"/>
      <dgm:spPr/>
    </dgm:pt>
    <dgm:pt modelId="{A44ED3DA-4708-46CD-BC44-CA74F110FF78}" type="pres">
      <dgm:prSet presAssocID="{ABA8E333-4A8D-4F10-8485-A98C340F970E}" presName="composite" presStyleCnt="0"/>
      <dgm:spPr/>
    </dgm:pt>
    <dgm:pt modelId="{00EDAC6E-4F57-4FE0-9E15-3CA6BDE4235C}" type="pres">
      <dgm:prSet presAssocID="{ABA8E333-4A8D-4F10-8485-A98C340F970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65420-4F5F-4914-B7E6-ADB57B697642}" type="pres">
      <dgm:prSet presAssocID="{ABA8E333-4A8D-4F10-8485-A98C340F970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CD5D6-2DB0-4306-B44D-2196633E227D}" type="pres">
      <dgm:prSet presAssocID="{95062DC6-FE90-49FA-88BC-C4B0DF9C00BC}" presName="sp" presStyleCnt="0"/>
      <dgm:spPr/>
    </dgm:pt>
    <dgm:pt modelId="{799BD0F0-3E0E-4521-8463-8EEE1E762AF5}" type="pres">
      <dgm:prSet presAssocID="{1D365CE6-725E-4423-9DAD-BD52354F869E}" presName="composite" presStyleCnt="0"/>
      <dgm:spPr/>
    </dgm:pt>
    <dgm:pt modelId="{8B27CCAD-9AC2-4207-A6A7-1140E66B2812}" type="pres">
      <dgm:prSet presAssocID="{1D365CE6-725E-4423-9DAD-BD52354F869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307C1-A464-4A8F-8CB2-A7CFC851AA0A}" type="pres">
      <dgm:prSet presAssocID="{1D365CE6-725E-4423-9DAD-BD52354F869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64564-1C24-40A8-A86B-822105050074}" type="presOf" srcId="{ABA8E333-4A8D-4F10-8485-A98C340F970E}" destId="{00EDAC6E-4F57-4FE0-9E15-3CA6BDE4235C}" srcOrd="0" destOrd="0" presId="urn:microsoft.com/office/officeart/2005/8/layout/chevron2"/>
    <dgm:cxn modelId="{401665F3-802C-4A90-AC63-2B4D6B122791}" srcId="{FAF9A2F2-AB5C-476F-8E4E-C71202215008}" destId="{123C54C7-26B3-4992-B078-7B53667C080F}" srcOrd="0" destOrd="0" parTransId="{8AF3DA30-8F37-41BB-ACFE-EF25482604FF}" sibTransId="{5D3DA21C-27E9-47DE-A98A-491DF00CBE51}"/>
    <dgm:cxn modelId="{25A82E9C-8165-43A2-9EFE-0E6D733C6741}" srcId="{D70F8AFA-CA17-4AD2-865F-31CF1F01E09A}" destId="{ABA8E333-4A8D-4F10-8485-A98C340F970E}" srcOrd="3" destOrd="0" parTransId="{75B45F55-C48C-44D3-86E5-74A4E4BC42D2}" sibTransId="{95062DC6-FE90-49FA-88BC-C4B0DF9C00BC}"/>
    <dgm:cxn modelId="{4A7E5443-E6F6-4A1B-8846-F21A595EA91E}" srcId="{ABA8E333-4A8D-4F10-8485-A98C340F970E}" destId="{BDF22F2F-7CFE-4BD1-B023-7311CDA76A4F}" srcOrd="0" destOrd="0" parTransId="{CAA30DF7-3746-4BEC-AA8E-D1890B7551B7}" sibTransId="{4317DC4F-47F7-416A-8C0A-4A82391508E4}"/>
    <dgm:cxn modelId="{27F2F95A-C72E-41FE-8308-F554329CF59F}" srcId="{D70F8AFA-CA17-4AD2-865F-31CF1F01E09A}" destId="{FAF9A2F2-AB5C-476F-8E4E-C71202215008}" srcOrd="2" destOrd="0" parTransId="{2B14BCBF-8847-4A01-829D-952E092C4761}" sibTransId="{217688CF-EC56-4F40-A498-0BA6F71D1A2D}"/>
    <dgm:cxn modelId="{718931D5-FB9A-4C17-812C-8CA7CA1D9BDD}" type="presOf" srcId="{123C54C7-26B3-4992-B078-7B53667C080F}" destId="{85771A8D-75A0-47DB-B4E4-F9284F2CF4C6}" srcOrd="0" destOrd="0" presId="urn:microsoft.com/office/officeart/2005/8/layout/chevron2"/>
    <dgm:cxn modelId="{25B0CB31-FDB9-43F0-BC7E-4EBEF4A34D1A}" type="presOf" srcId="{1D365CE6-725E-4423-9DAD-BD52354F869E}" destId="{8B27CCAD-9AC2-4207-A6A7-1140E66B2812}" srcOrd="0" destOrd="0" presId="urn:microsoft.com/office/officeart/2005/8/layout/chevron2"/>
    <dgm:cxn modelId="{227898B5-249F-4E97-8DA9-5F3742B935A9}" srcId="{6C96AA77-67E5-46FA-B272-853AA1377412}" destId="{9CA2133B-EABC-4785-8844-A7D0F1C1AAA7}" srcOrd="0" destOrd="0" parTransId="{85DFDF3C-F54E-48CC-BF23-5B91B92A82D9}" sibTransId="{796756DC-F79A-46E6-8DA9-012AE880508D}"/>
    <dgm:cxn modelId="{F663C9F6-7B3D-4732-86E8-DAFF6655FD49}" type="presOf" srcId="{1DE97503-DEEA-4FD0-8095-D269081E93D6}" destId="{B9C1A8C2-2845-4A5C-8D76-0E9C717F8521}" srcOrd="0" destOrd="0" presId="urn:microsoft.com/office/officeart/2005/8/layout/chevron2"/>
    <dgm:cxn modelId="{1406A760-9FDE-4AC4-977F-659F963E2E2F}" type="presOf" srcId="{FAF9A2F2-AB5C-476F-8E4E-C71202215008}" destId="{C86ED518-FA14-46EF-8698-586856296525}" srcOrd="0" destOrd="0" presId="urn:microsoft.com/office/officeart/2005/8/layout/chevron2"/>
    <dgm:cxn modelId="{7AC6B14B-AB60-47A3-BB6B-DAFC2CAF9ADC}" type="presOf" srcId="{6C96AA77-67E5-46FA-B272-853AA1377412}" destId="{74436AD0-FD32-4ED4-9FDE-43D611E427E8}" srcOrd="0" destOrd="0" presId="urn:microsoft.com/office/officeart/2005/8/layout/chevron2"/>
    <dgm:cxn modelId="{286BFEA5-4879-4ADD-B0FF-C522673F83CD}" type="presOf" srcId="{BDF22F2F-7CFE-4BD1-B023-7311CDA76A4F}" destId="{53D65420-4F5F-4914-B7E6-ADB57B697642}" srcOrd="0" destOrd="0" presId="urn:microsoft.com/office/officeart/2005/8/layout/chevron2"/>
    <dgm:cxn modelId="{45EF00EA-17DC-4F4E-937D-E22F149779F4}" type="presOf" srcId="{9CA2133B-EABC-4785-8844-A7D0F1C1AAA7}" destId="{1A236CE2-3A97-476A-BE4A-6FD3B022589D}" srcOrd="0" destOrd="0" presId="urn:microsoft.com/office/officeart/2005/8/layout/chevron2"/>
    <dgm:cxn modelId="{498A73B7-1010-4041-8E8C-441FEF2DD8D6}" srcId="{1D365CE6-725E-4423-9DAD-BD52354F869E}" destId="{681E7E8C-633A-420A-BD25-788ED994E597}" srcOrd="0" destOrd="0" parTransId="{D60989D6-D440-4A88-82CE-1A9B7F0F40CC}" sibTransId="{A782447A-7F64-40BA-B07F-2D8ED7050564}"/>
    <dgm:cxn modelId="{2B5ABDDD-7293-485B-B319-3C7E29218172}" type="presOf" srcId="{1A389FEB-0DA6-4C53-AD71-8C921BB1BA5C}" destId="{7567247A-94F2-4B70-ADDC-711F6D2A35F4}" srcOrd="0" destOrd="0" presId="urn:microsoft.com/office/officeart/2005/8/layout/chevron2"/>
    <dgm:cxn modelId="{C97FDEE0-5CE9-42EB-B3E0-AABDFD3BFA6D}" srcId="{D70F8AFA-CA17-4AD2-865F-31CF1F01E09A}" destId="{1D365CE6-725E-4423-9DAD-BD52354F869E}" srcOrd="4" destOrd="0" parTransId="{3DFDF9D8-4AD5-49C8-AD30-2D812CE132FB}" sibTransId="{32DB7153-906A-4854-89F6-55A481E61676}"/>
    <dgm:cxn modelId="{3AD0E718-E800-4487-A054-DE14ABA02C4C}" type="presOf" srcId="{681E7E8C-633A-420A-BD25-788ED994E597}" destId="{927307C1-A464-4A8F-8CB2-A7CFC851AA0A}" srcOrd="0" destOrd="0" presId="urn:microsoft.com/office/officeart/2005/8/layout/chevron2"/>
    <dgm:cxn modelId="{8F2234E0-8241-48B9-825F-3A4916909DF1}" srcId="{1DE97503-DEEA-4FD0-8095-D269081E93D6}" destId="{1A389FEB-0DA6-4C53-AD71-8C921BB1BA5C}" srcOrd="0" destOrd="0" parTransId="{C670D494-9DD9-4ECC-9DFE-C90FB3B83084}" sibTransId="{E47433AB-142C-455B-9FD0-9F73FF2BDD35}"/>
    <dgm:cxn modelId="{89FAE292-251F-41C4-99F1-46B263281490}" type="presOf" srcId="{D70F8AFA-CA17-4AD2-865F-31CF1F01E09A}" destId="{258726D9-CCDC-47C3-92E5-87BA6FA7FCA8}" srcOrd="0" destOrd="0" presId="urn:microsoft.com/office/officeart/2005/8/layout/chevron2"/>
    <dgm:cxn modelId="{38BD4C17-FBA4-4BF0-9E88-DF07B1934DB2}" srcId="{D70F8AFA-CA17-4AD2-865F-31CF1F01E09A}" destId="{6C96AA77-67E5-46FA-B272-853AA1377412}" srcOrd="1" destOrd="0" parTransId="{493C1BFD-3020-4BBF-9899-359D63A030B1}" sibTransId="{72B7E8BA-100A-4A5A-B28C-969AAFB9E5D7}"/>
    <dgm:cxn modelId="{BD4597A8-EABD-4461-9C52-96E27F254C61}" srcId="{D70F8AFA-CA17-4AD2-865F-31CF1F01E09A}" destId="{1DE97503-DEEA-4FD0-8095-D269081E93D6}" srcOrd="0" destOrd="0" parTransId="{EE81C485-EAAF-4E6B-B08D-F84B6EE89738}" sibTransId="{D2A38F3B-0879-4874-85BF-B8626370B863}"/>
    <dgm:cxn modelId="{2BB35B32-C320-4D17-B5D5-2FF67662F498}" type="presParOf" srcId="{258726D9-CCDC-47C3-92E5-87BA6FA7FCA8}" destId="{BFE4305A-A8A7-4452-861C-4BA67A12C9DE}" srcOrd="0" destOrd="0" presId="urn:microsoft.com/office/officeart/2005/8/layout/chevron2"/>
    <dgm:cxn modelId="{111FD032-1843-4B3C-BDAF-AF4ADB151A76}" type="presParOf" srcId="{BFE4305A-A8A7-4452-861C-4BA67A12C9DE}" destId="{B9C1A8C2-2845-4A5C-8D76-0E9C717F8521}" srcOrd="0" destOrd="0" presId="urn:microsoft.com/office/officeart/2005/8/layout/chevron2"/>
    <dgm:cxn modelId="{B42DF668-E36A-4E4D-98DD-E1DE6E849686}" type="presParOf" srcId="{BFE4305A-A8A7-4452-861C-4BA67A12C9DE}" destId="{7567247A-94F2-4B70-ADDC-711F6D2A35F4}" srcOrd="1" destOrd="0" presId="urn:microsoft.com/office/officeart/2005/8/layout/chevron2"/>
    <dgm:cxn modelId="{B2806E01-D072-4800-A663-8B72E3A18044}" type="presParOf" srcId="{258726D9-CCDC-47C3-92E5-87BA6FA7FCA8}" destId="{AA70326D-4155-49F8-A86B-16D4F911B822}" srcOrd="1" destOrd="0" presId="urn:microsoft.com/office/officeart/2005/8/layout/chevron2"/>
    <dgm:cxn modelId="{3F2B73B3-7D6A-4FBD-8E3A-4BD712C11322}" type="presParOf" srcId="{258726D9-CCDC-47C3-92E5-87BA6FA7FCA8}" destId="{0598BDE5-584B-4AB3-943C-4922CEB7FA27}" srcOrd="2" destOrd="0" presId="urn:microsoft.com/office/officeart/2005/8/layout/chevron2"/>
    <dgm:cxn modelId="{2E27410E-4639-4CB4-A357-3DBF8D54787E}" type="presParOf" srcId="{0598BDE5-584B-4AB3-943C-4922CEB7FA27}" destId="{74436AD0-FD32-4ED4-9FDE-43D611E427E8}" srcOrd="0" destOrd="0" presId="urn:microsoft.com/office/officeart/2005/8/layout/chevron2"/>
    <dgm:cxn modelId="{F5C1A342-1A52-4891-B2C6-A0DE173A9BAF}" type="presParOf" srcId="{0598BDE5-584B-4AB3-943C-4922CEB7FA27}" destId="{1A236CE2-3A97-476A-BE4A-6FD3B022589D}" srcOrd="1" destOrd="0" presId="urn:microsoft.com/office/officeart/2005/8/layout/chevron2"/>
    <dgm:cxn modelId="{A5E751C7-7D29-43F6-858B-4206AB110C50}" type="presParOf" srcId="{258726D9-CCDC-47C3-92E5-87BA6FA7FCA8}" destId="{90F08DD9-7F42-46AB-B762-5522CDC948FE}" srcOrd="3" destOrd="0" presId="urn:microsoft.com/office/officeart/2005/8/layout/chevron2"/>
    <dgm:cxn modelId="{3B519218-106A-455A-AD1C-14C0DEC92C9C}" type="presParOf" srcId="{258726D9-CCDC-47C3-92E5-87BA6FA7FCA8}" destId="{5BC3186C-4F1C-465B-9419-CD7E8E663DB3}" srcOrd="4" destOrd="0" presId="urn:microsoft.com/office/officeart/2005/8/layout/chevron2"/>
    <dgm:cxn modelId="{04E80797-A45E-4345-98EC-FBF4D84CBDB4}" type="presParOf" srcId="{5BC3186C-4F1C-465B-9419-CD7E8E663DB3}" destId="{C86ED518-FA14-46EF-8698-586856296525}" srcOrd="0" destOrd="0" presId="urn:microsoft.com/office/officeart/2005/8/layout/chevron2"/>
    <dgm:cxn modelId="{4E773D22-A169-4F29-B4E9-94BD9E94E3FE}" type="presParOf" srcId="{5BC3186C-4F1C-465B-9419-CD7E8E663DB3}" destId="{85771A8D-75A0-47DB-B4E4-F9284F2CF4C6}" srcOrd="1" destOrd="0" presId="urn:microsoft.com/office/officeart/2005/8/layout/chevron2"/>
    <dgm:cxn modelId="{DBBE4E2B-57F7-4E69-8D6B-DDE648386162}" type="presParOf" srcId="{258726D9-CCDC-47C3-92E5-87BA6FA7FCA8}" destId="{0E5F91FC-8557-4F64-AC12-769340D6BBDD}" srcOrd="5" destOrd="0" presId="urn:microsoft.com/office/officeart/2005/8/layout/chevron2"/>
    <dgm:cxn modelId="{B94DD8ED-EC0F-4C7F-8F45-01D9CAE37F54}" type="presParOf" srcId="{258726D9-CCDC-47C3-92E5-87BA6FA7FCA8}" destId="{A44ED3DA-4708-46CD-BC44-CA74F110FF78}" srcOrd="6" destOrd="0" presId="urn:microsoft.com/office/officeart/2005/8/layout/chevron2"/>
    <dgm:cxn modelId="{0DEF2448-EA56-423F-8422-CC4BAFE582E5}" type="presParOf" srcId="{A44ED3DA-4708-46CD-BC44-CA74F110FF78}" destId="{00EDAC6E-4F57-4FE0-9E15-3CA6BDE4235C}" srcOrd="0" destOrd="0" presId="urn:microsoft.com/office/officeart/2005/8/layout/chevron2"/>
    <dgm:cxn modelId="{A34355FE-5535-4C9C-8A1C-881F8E6A1233}" type="presParOf" srcId="{A44ED3DA-4708-46CD-BC44-CA74F110FF78}" destId="{53D65420-4F5F-4914-B7E6-ADB57B697642}" srcOrd="1" destOrd="0" presId="urn:microsoft.com/office/officeart/2005/8/layout/chevron2"/>
    <dgm:cxn modelId="{1CB271AD-3010-4DBA-AAFB-522B84818C14}" type="presParOf" srcId="{258726D9-CCDC-47C3-92E5-87BA6FA7FCA8}" destId="{6F2CD5D6-2DB0-4306-B44D-2196633E227D}" srcOrd="7" destOrd="0" presId="urn:microsoft.com/office/officeart/2005/8/layout/chevron2"/>
    <dgm:cxn modelId="{701FF133-233C-4CA6-BEAA-2073E772DBAF}" type="presParOf" srcId="{258726D9-CCDC-47C3-92E5-87BA6FA7FCA8}" destId="{799BD0F0-3E0E-4521-8463-8EEE1E762AF5}" srcOrd="8" destOrd="0" presId="urn:microsoft.com/office/officeart/2005/8/layout/chevron2"/>
    <dgm:cxn modelId="{6483A483-C5D7-4584-8E60-2A1E9783F263}" type="presParOf" srcId="{799BD0F0-3E0E-4521-8463-8EEE1E762AF5}" destId="{8B27CCAD-9AC2-4207-A6A7-1140E66B2812}" srcOrd="0" destOrd="0" presId="urn:microsoft.com/office/officeart/2005/8/layout/chevron2"/>
    <dgm:cxn modelId="{D35FB624-DD5B-463F-9913-F823A5E68BCC}" type="presParOf" srcId="{799BD0F0-3E0E-4521-8463-8EEE1E762AF5}" destId="{927307C1-A464-4A8F-8CB2-A7CFC851AA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92B797-BE1E-4CA8-A909-97C97D2398C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5754DE-8A1A-4135-8910-BAAA7E26E51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ЦЕЛЕВАЯ МОДЕЛЬ ЦИФРОВОЙ ОБРАЗОВАТЕЛЬНОЙ СРЕДЫ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F4E3AE-3781-41B5-923A-5DAF55C570AB}" type="parTrans" cxnId="{F67F004B-36A9-4378-A6F1-2D8DE435B91B}">
      <dgm:prSet/>
      <dgm:spPr/>
      <dgm:t>
        <a:bodyPr/>
        <a:lstStyle/>
        <a:p>
          <a:endParaRPr lang="ru-RU"/>
        </a:p>
      </dgm:t>
    </dgm:pt>
    <dgm:pt modelId="{58A97868-F916-44FC-8E77-556C1132475B}" type="sibTrans" cxnId="{F67F004B-36A9-4378-A6F1-2D8DE435B91B}">
      <dgm:prSet/>
      <dgm:spPr/>
      <dgm:t>
        <a:bodyPr/>
        <a:lstStyle/>
        <a:p>
          <a:endParaRPr lang="ru-RU"/>
        </a:p>
      </dgm:t>
    </dgm:pt>
    <dgm:pt modelId="{F97A384E-A04B-4023-986D-F97B2603EBB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Интернет-соединение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15C8EDC-86BE-4044-938B-E5A17E15AF1A}" type="parTrans" cxnId="{C5B0CA71-352C-44C0-8CAF-8326D718B193}">
      <dgm:prSet/>
      <dgm:spPr/>
      <dgm:t>
        <a:bodyPr/>
        <a:lstStyle/>
        <a:p>
          <a:endParaRPr lang="ru-RU"/>
        </a:p>
      </dgm:t>
    </dgm:pt>
    <dgm:pt modelId="{5DE6376A-5EA9-4491-9D9D-551B32246E9D}" type="sibTrans" cxnId="{C5B0CA71-352C-44C0-8CAF-8326D718B193}">
      <dgm:prSet/>
      <dgm:spPr/>
      <dgm:t>
        <a:bodyPr/>
        <a:lstStyle/>
        <a:p>
          <a:endParaRPr lang="ru-RU"/>
        </a:p>
      </dgm:t>
    </dgm:pt>
    <dgm:pt modelId="{D46F2BFB-E817-41F1-A22E-3696A92A8750}">
      <dgm:prSet phldrT="[Текст]"/>
      <dgm:spPr/>
      <dgm:t>
        <a:bodyPr/>
        <a:lstStyle/>
        <a:p>
          <a:r>
            <a: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КУРСЫ ПОВЫШЕНИЯ КВАЛИФИКАЦИИ</a:t>
          </a:r>
          <a:endParaRPr lang="ru-RU" sz="23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9D18FD-6F92-40F2-8F16-D4745D35441F}" type="parTrans" cxnId="{3B8A4213-5FEA-436B-8A9D-F043EAA30839}">
      <dgm:prSet/>
      <dgm:spPr/>
      <dgm:t>
        <a:bodyPr/>
        <a:lstStyle/>
        <a:p>
          <a:endParaRPr lang="ru-RU"/>
        </a:p>
      </dgm:t>
    </dgm:pt>
    <dgm:pt modelId="{30D17E77-B87C-4417-841F-6AADA02CF6A4}" type="sibTrans" cxnId="{3B8A4213-5FEA-436B-8A9D-F043EAA30839}">
      <dgm:prSet/>
      <dgm:spPr/>
      <dgm:t>
        <a:bodyPr/>
        <a:lstStyle/>
        <a:p>
          <a:endParaRPr lang="ru-RU"/>
        </a:p>
      </dgm:t>
    </dgm:pt>
    <dgm:pt modelId="{7D14F5D5-CD1F-48C0-8785-03070FF9771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23% 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ПЕДАГОГОВот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числа участников проекта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F440E6D-BEE6-4450-994A-E82E0719141B}" type="parTrans" cxnId="{6542674B-BB5E-470A-A04E-3539A0FD1754}">
      <dgm:prSet/>
      <dgm:spPr/>
      <dgm:t>
        <a:bodyPr/>
        <a:lstStyle/>
        <a:p>
          <a:endParaRPr lang="ru-RU"/>
        </a:p>
      </dgm:t>
    </dgm:pt>
    <dgm:pt modelId="{10507127-B68E-430A-B789-6B2F7EA1EA21}" type="sibTrans" cxnId="{6542674B-BB5E-470A-A04E-3539A0FD1754}">
      <dgm:prSet/>
      <dgm:spPr/>
      <dgm:t>
        <a:bodyPr/>
        <a:lstStyle/>
        <a:p>
          <a:endParaRPr lang="ru-RU"/>
        </a:p>
      </dgm:t>
    </dgm:pt>
    <dgm:pt modelId="{E2F64537-8C1E-4F20-A609-053F7D2AD0E5}">
      <dgm:prSet phldrT="[Текст]"/>
      <dgm:spPr/>
      <dgm:t>
        <a:bodyPr/>
        <a:lstStyle/>
        <a:p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ОБУЧАЮЩИЕ ОНЛАЙН-РЕСУРСЫ</a:t>
          </a:r>
          <a:endParaRPr lang="ru-RU" sz="2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1B88A-CE3E-457E-9D60-D7C7C082901A}" type="parTrans" cxnId="{32632103-73DD-4EE6-B14F-89C8E6190EEA}">
      <dgm:prSet/>
      <dgm:spPr/>
      <dgm:t>
        <a:bodyPr/>
        <a:lstStyle/>
        <a:p>
          <a:endParaRPr lang="ru-RU"/>
        </a:p>
      </dgm:t>
    </dgm:pt>
    <dgm:pt modelId="{6DB92EE6-CADA-4F84-A3C4-3FCBC29FBAFE}" type="sibTrans" cxnId="{32632103-73DD-4EE6-B14F-89C8E6190EEA}">
      <dgm:prSet/>
      <dgm:spPr/>
      <dgm:t>
        <a:bodyPr/>
        <a:lstStyle/>
        <a:p>
          <a:endParaRPr lang="ru-RU"/>
        </a:p>
      </dgm:t>
    </dgm:pt>
    <dgm:pt modelId="{7270EE3A-A086-4313-9802-8B1C32A35F64}">
      <dgm:prSet phldrT="[Текст]" custT="1"/>
      <dgm:spPr/>
      <dgm:t>
        <a:bodyPr/>
        <a:lstStyle/>
        <a:p>
          <a:r>
            <a:rPr kumimoji="0" lang="ru-RU" sz="2400" b="1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«</a:t>
          </a:r>
          <a:r>
            <a:rPr kumimoji="0" lang="ru-RU" sz="2400" b="1" dirty="0" err="1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Яндекс</a:t>
          </a:r>
          <a:r>
            <a:rPr kumimoji="0" lang="ru-RU" sz="2400" b="1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. Учебник»  - 74% </a:t>
          </a:r>
          <a:endParaRPr lang="ru-RU" sz="2400" b="1" dirty="0">
            <a:solidFill>
              <a:schemeClr val="bg1"/>
            </a:solidFill>
          </a:endParaRPr>
        </a:p>
      </dgm:t>
    </dgm:pt>
    <dgm:pt modelId="{3C6DDB49-BFAF-497E-A364-60BD7FE17358}" type="parTrans" cxnId="{175CFEBB-D944-4825-A0D6-984B50601EBE}">
      <dgm:prSet/>
      <dgm:spPr/>
      <dgm:t>
        <a:bodyPr/>
        <a:lstStyle/>
        <a:p>
          <a:endParaRPr lang="ru-RU"/>
        </a:p>
      </dgm:t>
    </dgm:pt>
    <dgm:pt modelId="{ABFE0231-8F57-414F-A21B-A3036A0A54AE}" type="sibTrans" cxnId="{175CFEBB-D944-4825-A0D6-984B50601EBE}">
      <dgm:prSet/>
      <dgm:spPr/>
      <dgm:t>
        <a:bodyPr/>
        <a:lstStyle/>
        <a:p>
          <a:endParaRPr lang="ru-RU"/>
        </a:p>
      </dgm:t>
    </dgm:pt>
    <dgm:pt modelId="{0BB48CE9-97AF-4AB4-AA84-A5CC75FABE39}">
      <dgm:prSet phldrT="[Текст]" custT="1"/>
      <dgm:spPr/>
      <dgm:t>
        <a:bodyPr/>
        <a:lstStyle/>
        <a:p>
          <a:r>
            <a:rPr kumimoji="0" lang="ru-RU" sz="2400" b="1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«</a:t>
          </a:r>
          <a:r>
            <a:rPr kumimoji="0" lang="ru-RU" sz="2400" b="1" dirty="0" err="1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Учи.ру</a:t>
          </a:r>
          <a:r>
            <a:rPr kumimoji="0" lang="ru-RU" sz="2400" b="1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» - 37%.</a:t>
          </a:r>
          <a:endParaRPr lang="ru-RU" sz="2400" b="1" dirty="0">
            <a:solidFill>
              <a:schemeClr val="bg1"/>
            </a:solidFill>
          </a:endParaRPr>
        </a:p>
      </dgm:t>
    </dgm:pt>
    <dgm:pt modelId="{BAB2BBE3-7791-4F5B-96D8-531A1E7B9115}" type="sibTrans" cxnId="{68A498F8-1C35-4520-8854-ECF64BD134CF}">
      <dgm:prSet/>
      <dgm:spPr/>
      <dgm:t>
        <a:bodyPr/>
        <a:lstStyle/>
        <a:p>
          <a:endParaRPr lang="ru-RU"/>
        </a:p>
      </dgm:t>
    </dgm:pt>
    <dgm:pt modelId="{21A0E578-D647-4131-B296-3282CEB4C2FB}" type="parTrans" cxnId="{68A498F8-1C35-4520-8854-ECF64BD134CF}">
      <dgm:prSet/>
      <dgm:spPr/>
      <dgm:t>
        <a:bodyPr/>
        <a:lstStyle/>
        <a:p>
          <a:endParaRPr lang="ru-RU"/>
        </a:p>
      </dgm:t>
    </dgm:pt>
    <dgm:pt modelId="{58FA6235-BEC6-462C-8180-FFD70F7BD03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от 10 Мбит/с к 100 Мбит/с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5B9369E-0ED3-42C2-820B-F125604EA04A}" type="parTrans" cxnId="{A399CA7C-052C-4857-9AE9-D49B7AF91B31}">
      <dgm:prSet/>
      <dgm:spPr/>
      <dgm:t>
        <a:bodyPr/>
        <a:lstStyle/>
        <a:p>
          <a:endParaRPr lang="ru-RU"/>
        </a:p>
      </dgm:t>
    </dgm:pt>
    <dgm:pt modelId="{AC370E70-D705-4030-BFBE-E1DAE7C3EE9E}" type="sibTrans" cxnId="{A399CA7C-052C-4857-9AE9-D49B7AF91B31}">
      <dgm:prSet/>
      <dgm:spPr/>
      <dgm:t>
        <a:bodyPr/>
        <a:lstStyle/>
        <a:p>
          <a:endParaRPr lang="ru-RU"/>
        </a:p>
      </dgm:t>
    </dgm:pt>
    <dgm:pt modelId="{99CD8477-495F-49EB-A161-D469FA9749F6}" type="pres">
      <dgm:prSet presAssocID="{A992B797-BE1E-4CA8-A909-97C97D2398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D65E72-DBC4-4994-B76C-A461511E7A9B}" type="pres">
      <dgm:prSet presAssocID="{4E5754DE-8A1A-4135-8910-BAAA7E26E5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25E67-C15F-4FEC-A2FE-F44DBCB7DE49}" type="pres">
      <dgm:prSet presAssocID="{58A97868-F916-44FC-8E77-556C1132475B}" presName="sibTrans" presStyleCnt="0"/>
      <dgm:spPr/>
    </dgm:pt>
    <dgm:pt modelId="{99E741A0-D1A8-4083-864C-852DC99CF9C1}" type="pres">
      <dgm:prSet presAssocID="{D46F2BFB-E817-41F1-A22E-3696A92A87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937C2-4E79-4FEA-80DE-BDA069C11B60}" type="pres">
      <dgm:prSet presAssocID="{30D17E77-B87C-4417-841F-6AADA02CF6A4}" presName="sibTrans" presStyleCnt="0"/>
      <dgm:spPr/>
    </dgm:pt>
    <dgm:pt modelId="{20606FA9-1FA0-4CD2-B48A-09D2BA199897}" type="pres">
      <dgm:prSet presAssocID="{E2F64537-8C1E-4F20-A609-053F7D2AD0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2674B-BB5E-470A-A04E-3539A0FD1754}" srcId="{D46F2BFB-E817-41F1-A22E-3696A92A8750}" destId="{7D14F5D5-CD1F-48C0-8785-03070FF9771A}" srcOrd="0" destOrd="0" parTransId="{DF440E6D-BEE6-4450-994A-E82E0719141B}" sibTransId="{10507127-B68E-430A-B789-6B2F7EA1EA21}"/>
    <dgm:cxn modelId="{C0F7B900-F5CD-4C47-BE75-52F51E1BCE89}" type="presOf" srcId="{E2F64537-8C1E-4F20-A609-053F7D2AD0E5}" destId="{20606FA9-1FA0-4CD2-B48A-09D2BA199897}" srcOrd="0" destOrd="0" presId="urn:microsoft.com/office/officeart/2005/8/layout/hList6"/>
    <dgm:cxn modelId="{175CFEBB-D944-4825-A0D6-984B50601EBE}" srcId="{E2F64537-8C1E-4F20-A609-053F7D2AD0E5}" destId="{7270EE3A-A086-4313-9802-8B1C32A35F64}" srcOrd="0" destOrd="0" parTransId="{3C6DDB49-BFAF-497E-A364-60BD7FE17358}" sibTransId="{ABFE0231-8F57-414F-A21B-A3036A0A54AE}"/>
    <dgm:cxn modelId="{AC186C42-BD57-4052-8F82-F7C0D7BC15BB}" type="presOf" srcId="{4E5754DE-8A1A-4135-8910-BAAA7E26E51D}" destId="{5DD65E72-DBC4-4994-B76C-A461511E7A9B}" srcOrd="0" destOrd="0" presId="urn:microsoft.com/office/officeart/2005/8/layout/hList6"/>
    <dgm:cxn modelId="{C5B0CA71-352C-44C0-8CAF-8326D718B193}" srcId="{4E5754DE-8A1A-4135-8910-BAAA7E26E51D}" destId="{F97A384E-A04B-4023-986D-F97B2603EBB5}" srcOrd="0" destOrd="0" parTransId="{915C8EDC-86BE-4044-938B-E5A17E15AF1A}" sibTransId="{5DE6376A-5EA9-4491-9D9D-551B32246E9D}"/>
    <dgm:cxn modelId="{B8DC9348-30BC-4C51-BED2-BAA25AE09154}" type="presOf" srcId="{F97A384E-A04B-4023-986D-F97B2603EBB5}" destId="{5DD65E72-DBC4-4994-B76C-A461511E7A9B}" srcOrd="0" destOrd="1" presId="urn:microsoft.com/office/officeart/2005/8/layout/hList6"/>
    <dgm:cxn modelId="{F401CD9E-CBCD-4886-9637-E32E62872959}" type="presOf" srcId="{7270EE3A-A086-4313-9802-8B1C32A35F64}" destId="{20606FA9-1FA0-4CD2-B48A-09D2BA199897}" srcOrd="0" destOrd="1" presId="urn:microsoft.com/office/officeart/2005/8/layout/hList6"/>
    <dgm:cxn modelId="{A9374130-B268-4549-926B-0614F0859AC1}" type="presOf" srcId="{58FA6235-BEC6-462C-8180-FFD70F7BD031}" destId="{5DD65E72-DBC4-4994-B76C-A461511E7A9B}" srcOrd="0" destOrd="2" presId="urn:microsoft.com/office/officeart/2005/8/layout/hList6"/>
    <dgm:cxn modelId="{3B8A4213-5FEA-436B-8A9D-F043EAA30839}" srcId="{A992B797-BE1E-4CA8-A909-97C97D2398C6}" destId="{D46F2BFB-E817-41F1-A22E-3696A92A8750}" srcOrd="1" destOrd="0" parTransId="{8C9D18FD-6F92-40F2-8F16-D4745D35441F}" sibTransId="{30D17E77-B87C-4417-841F-6AADA02CF6A4}"/>
    <dgm:cxn modelId="{D4683409-62DD-460F-8E00-DF51AB11D8DD}" type="presOf" srcId="{A992B797-BE1E-4CA8-A909-97C97D2398C6}" destId="{99CD8477-495F-49EB-A161-D469FA9749F6}" srcOrd="0" destOrd="0" presId="urn:microsoft.com/office/officeart/2005/8/layout/hList6"/>
    <dgm:cxn modelId="{F67F004B-36A9-4378-A6F1-2D8DE435B91B}" srcId="{A992B797-BE1E-4CA8-A909-97C97D2398C6}" destId="{4E5754DE-8A1A-4135-8910-BAAA7E26E51D}" srcOrd="0" destOrd="0" parTransId="{E2F4E3AE-3781-41B5-923A-5DAF55C570AB}" sibTransId="{58A97868-F916-44FC-8E77-556C1132475B}"/>
    <dgm:cxn modelId="{56262F9D-84BE-41D2-B5A3-36C8468EB1FA}" type="presOf" srcId="{0BB48CE9-97AF-4AB4-AA84-A5CC75FABE39}" destId="{20606FA9-1FA0-4CD2-B48A-09D2BA199897}" srcOrd="0" destOrd="2" presId="urn:microsoft.com/office/officeart/2005/8/layout/hList6"/>
    <dgm:cxn modelId="{2B559D6B-DCB1-4D11-94C9-8F20178C8A06}" type="presOf" srcId="{7D14F5D5-CD1F-48C0-8785-03070FF9771A}" destId="{99E741A0-D1A8-4083-864C-852DC99CF9C1}" srcOrd="0" destOrd="1" presId="urn:microsoft.com/office/officeart/2005/8/layout/hList6"/>
    <dgm:cxn modelId="{68A498F8-1C35-4520-8854-ECF64BD134CF}" srcId="{E2F64537-8C1E-4F20-A609-053F7D2AD0E5}" destId="{0BB48CE9-97AF-4AB4-AA84-A5CC75FABE39}" srcOrd="1" destOrd="0" parTransId="{21A0E578-D647-4131-B296-3282CEB4C2FB}" sibTransId="{BAB2BBE3-7791-4F5B-96D8-531A1E7B9115}"/>
    <dgm:cxn modelId="{0C4989D7-416E-46F5-A818-BB2FC27BB913}" type="presOf" srcId="{D46F2BFB-E817-41F1-A22E-3696A92A8750}" destId="{99E741A0-D1A8-4083-864C-852DC99CF9C1}" srcOrd="0" destOrd="0" presId="urn:microsoft.com/office/officeart/2005/8/layout/hList6"/>
    <dgm:cxn modelId="{32632103-73DD-4EE6-B14F-89C8E6190EEA}" srcId="{A992B797-BE1E-4CA8-A909-97C97D2398C6}" destId="{E2F64537-8C1E-4F20-A609-053F7D2AD0E5}" srcOrd="2" destOrd="0" parTransId="{CB81B88A-CE3E-457E-9D60-D7C7C082901A}" sibTransId="{6DB92EE6-CADA-4F84-A3C4-3FCBC29FBAFE}"/>
    <dgm:cxn modelId="{A399CA7C-052C-4857-9AE9-D49B7AF91B31}" srcId="{4E5754DE-8A1A-4135-8910-BAAA7E26E51D}" destId="{58FA6235-BEC6-462C-8180-FFD70F7BD031}" srcOrd="1" destOrd="0" parTransId="{B5B9369E-0ED3-42C2-820B-F125604EA04A}" sibTransId="{AC370E70-D705-4030-BFBE-E1DAE7C3EE9E}"/>
    <dgm:cxn modelId="{D60E2C32-146A-455E-8F8D-2EDEED64B131}" type="presParOf" srcId="{99CD8477-495F-49EB-A161-D469FA9749F6}" destId="{5DD65E72-DBC4-4994-B76C-A461511E7A9B}" srcOrd="0" destOrd="0" presId="urn:microsoft.com/office/officeart/2005/8/layout/hList6"/>
    <dgm:cxn modelId="{DD9BBD04-75E8-49DF-BEA4-BEF962E0ABFE}" type="presParOf" srcId="{99CD8477-495F-49EB-A161-D469FA9749F6}" destId="{07225E67-C15F-4FEC-A2FE-F44DBCB7DE49}" srcOrd="1" destOrd="0" presId="urn:microsoft.com/office/officeart/2005/8/layout/hList6"/>
    <dgm:cxn modelId="{A04B0F25-A4BA-4F57-A6EB-100559C61918}" type="presParOf" srcId="{99CD8477-495F-49EB-A161-D469FA9749F6}" destId="{99E741A0-D1A8-4083-864C-852DC99CF9C1}" srcOrd="2" destOrd="0" presId="urn:microsoft.com/office/officeart/2005/8/layout/hList6"/>
    <dgm:cxn modelId="{C9C43E6A-8E26-4EFD-9AE8-F207EE2176C1}" type="presParOf" srcId="{99CD8477-495F-49EB-A161-D469FA9749F6}" destId="{FA4937C2-4E79-4FEA-80DE-BDA069C11B60}" srcOrd="3" destOrd="0" presId="urn:microsoft.com/office/officeart/2005/8/layout/hList6"/>
    <dgm:cxn modelId="{0C539F01-8D26-4365-82B5-C24F57A0716E}" type="presParOf" srcId="{99CD8477-495F-49EB-A161-D469FA9749F6}" destId="{20606FA9-1FA0-4CD2-B48A-09D2BA19989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1B3AC6-88DD-45E3-9C1B-4FB57EF24F4E}" type="doc">
      <dgm:prSet loTypeId="urn:microsoft.com/office/officeart/2005/8/layout/pList2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32E238-6EE3-4D9A-9E64-611B75F60F79}">
      <dgm:prSet phldrT="[Текст]" custT="1"/>
      <dgm:spPr/>
      <dgm:t>
        <a:bodyPr/>
        <a:lstStyle/>
        <a:p>
          <a:r>
            <a:rPr lang="ru-RU" sz="2000" b="1" baseline="0" dirty="0" smtClean="0"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rPr>
            <a:t>Исследование компетенций</a:t>
          </a:r>
        </a:p>
        <a:p>
          <a:r>
            <a:rPr lang="ru-RU" sz="2000" b="1" baseline="0" dirty="0" smtClean="0"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rPr>
            <a:t>работников ОО</a:t>
          </a:r>
          <a:endParaRPr lang="ru-RU" sz="2000" b="1" dirty="0" smtClean="0">
            <a:latin typeface="Times New Roman" pitchFamily="18" charset="0"/>
            <a:ea typeface="Quattrocento Sans"/>
            <a:cs typeface="Times New Roman" pitchFamily="18" charset="0"/>
            <a:sym typeface="Quattrocento Sans"/>
          </a:endParaRP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  <a:sym typeface="Quattrocento Sans"/>
            </a:rPr>
            <a:t>6 педагогов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D371AC5B-4933-40C1-BDC6-B65383C4B8A1}" type="parTrans" cxnId="{494B832B-0C69-4BA8-9E41-60CEED2A82EE}">
      <dgm:prSet/>
      <dgm:spPr/>
      <dgm:t>
        <a:bodyPr/>
        <a:lstStyle/>
        <a:p>
          <a:endParaRPr lang="ru-RU"/>
        </a:p>
      </dgm:t>
    </dgm:pt>
    <dgm:pt modelId="{13D4EAE8-577C-4027-B3BD-A3ABA487D40C}" type="sibTrans" cxnId="{494B832B-0C69-4BA8-9E41-60CEED2A82EE}">
      <dgm:prSet/>
      <dgm:spPr/>
      <dgm:t>
        <a:bodyPr/>
        <a:lstStyle/>
        <a:p>
          <a:endParaRPr lang="ru-RU"/>
        </a:p>
      </dgm:t>
    </dgm:pt>
    <dgm:pt modelId="{72C0D695-46B7-4B89-AA0B-982263DB2531}">
      <dgm:prSet phldrT="[Текст]" custT="1"/>
      <dgm:spPr/>
      <dgm:t>
        <a:bodyPr/>
        <a:lstStyle/>
        <a:p>
          <a:r>
            <a:rPr lang="ru-RU" sz="2400" b="1" baseline="0" dirty="0" smtClean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Конкурс «Учитель будущего»</a:t>
          </a:r>
        </a:p>
        <a:p>
          <a:r>
            <a:rPr lang="ru-RU" sz="2800" b="1" baseline="0" dirty="0" smtClean="0">
              <a:latin typeface="Times New Roman" pitchFamily="18" charset="0"/>
              <a:cs typeface="Times New Roman" pitchFamily="18" charset="0"/>
              <a:sym typeface="Quattrocento Sans"/>
            </a:rPr>
            <a:t>3 педагога</a:t>
          </a:r>
        </a:p>
      </dgm:t>
    </dgm:pt>
    <dgm:pt modelId="{46FCBD34-2A6B-4340-84BC-0D0C5E4F7B24}" type="parTrans" cxnId="{64B78588-15B9-42C2-8580-3BE63B0C3204}">
      <dgm:prSet/>
      <dgm:spPr/>
      <dgm:t>
        <a:bodyPr/>
        <a:lstStyle/>
        <a:p>
          <a:endParaRPr lang="ru-RU"/>
        </a:p>
      </dgm:t>
    </dgm:pt>
    <dgm:pt modelId="{988D29B8-68E0-40BB-B7E9-2DFE769EAC3C}" type="sibTrans" cxnId="{64B78588-15B9-42C2-8580-3BE63B0C3204}">
      <dgm:prSet/>
      <dgm:spPr/>
      <dgm:t>
        <a:bodyPr/>
        <a:lstStyle/>
        <a:p>
          <a:endParaRPr lang="ru-RU"/>
        </a:p>
      </dgm:t>
    </dgm:pt>
    <dgm:pt modelId="{B94A3036-2581-4794-B6BA-E26C55ED78D2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Аттестация педагогических работников</a:t>
          </a:r>
          <a:endParaRPr lang="ru-RU" sz="1700" b="1" baseline="0" dirty="0" smtClean="0">
            <a:latin typeface="Times New Roman" panose="02020603050405020304" pitchFamily="18" charset="0"/>
            <a:ea typeface="Quattrocento Sans"/>
            <a:cs typeface="Times New Roman" panose="02020603050405020304" pitchFamily="18" charset="0"/>
            <a:sym typeface="Quattrocento Sans"/>
          </a:endParaRPr>
        </a:p>
        <a:p>
          <a:endParaRPr lang="ru-RU" sz="1700" b="1" baseline="0" dirty="0" smtClean="0">
            <a:latin typeface="Times New Roman" panose="02020603050405020304" pitchFamily="18" charset="0"/>
            <a:ea typeface="Quattrocento Sans"/>
            <a:cs typeface="Times New Roman" panose="02020603050405020304" pitchFamily="18" charset="0"/>
            <a:sym typeface="Quattrocento Sans"/>
          </a:endParaRPr>
        </a:p>
        <a:p>
          <a:r>
            <a:rPr lang="ru-RU" sz="2800" b="1" baseline="0" dirty="0" smtClean="0"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rPr>
            <a:t>10 педагогов 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E188A-B5C9-4E2A-BA8D-0C49F122220D}" type="parTrans" cxnId="{D8530A09-101D-4A2D-93D4-C8412AD1D723}">
      <dgm:prSet/>
      <dgm:spPr/>
      <dgm:t>
        <a:bodyPr/>
        <a:lstStyle/>
        <a:p>
          <a:endParaRPr lang="ru-RU"/>
        </a:p>
      </dgm:t>
    </dgm:pt>
    <dgm:pt modelId="{DFCD1960-54EE-472A-B311-4452CAADEB49}" type="sibTrans" cxnId="{D8530A09-101D-4A2D-93D4-C8412AD1D723}">
      <dgm:prSet/>
      <dgm:spPr/>
      <dgm:t>
        <a:bodyPr/>
        <a:lstStyle/>
        <a:p>
          <a:endParaRPr lang="ru-RU"/>
        </a:p>
      </dgm:t>
    </dgm:pt>
    <dgm:pt modelId="{AB2AF1EA-AC1A-479C-BCE7-BF0886EAC46E}">
      <dgm:prSet phldrT="[Текст]" custT="1"/>
      <dgm:spPr/>
      <dgm:t>
        <a:bodyPr/>
        <a:lstStyle/>
        <a:p>
          <a:r>
            <a:rPr lang="ru-RU" sz="2000" b="1" baseline="0" dirty="0" smtClean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Конкурс «Педагогический дебют - 2019»</a:t>
          </a:r>
        </a:p>
        <a:p>
          <a:r>
            <a:rPr lang="ru-RU" sz="2900" b="1" baseline="0" dirty="0" smtClean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3 педагога</a:t>
          </a:r>
        </a:p>
      </dgm:t>
    </dgm:pt>
    <dgm:pt modelId="{8A995BE6-AA71-433A-9B52-2426136DBD9B}" type="sibTrans" cxnId="{B7F8D46F-650A-48C8-A054-120EAFEF7FB2}">
      <dgm:prSet/>
      <dgm:spPr/>
      <dgm:t>
        <a:bodyPr/>
        <a:lstStyle/>
        <a:p>
          <a:endParaRPr lang="ru-RU"/>
        </a:p>
      </dgm:t>
    </dgm:pt>
    <dgm:pt modelId="{2CE2C516-3615-4C62-8755-C917B97ABC5E}" type="parTrans" cxnId="{B7F8D46F-650A-48C8-A054-120EAFEF7FB2}">
      <dgm:prSet/>
      <dgm:spPr/>
      <dgm:t>
        <a:bodyPr/>
        <a:lstStyle/>
        <a:p>
          <a:endParaRPr lang="ru-RU"/>
        </a:p>
      </dgm:t>
    </dgm:pt>
    <dgm:pt modelId="{5EABD7D7-FBD8-4F96-BA95-66166B8AC4F8}" type="pres">
      <dgm:prSet presAssocID="{441B3AC6-88DD-45E3-9C1B-4FB57EF24F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F47E15-9FA3-4961-A354-27C1C6AFC911}" type="pres">
      <dgm:prSet presAssocID="{441B3AC6-88DD-45E3-9C1B-4FB57EF24F4E}" presName="bkgdShp" presStyleLbl="alignAccFollowNode1" presStyleIdx="0" presStyleCnt="1"/>
      <dgm:spPr/>
    </dgm:pt>
    <dgm:pt modelId="{D3D93CFA-DE1B-43AE-B2B1-E48EF7523F59}" type="pres">
      <dgm:prSet presAssocID="{441B3AC6-88DD-45E3-9C1B-4FB57EF24F4E}" presName="linComp" presStyleCnt="0"/>
      <dgm:spPr/>
    </dgm:pt>
    <dgm:pt modelId="{E4885F50-75F7-4952-80AE-E47D0272301B}" type="pres">
      <dgm:prSet presAssocID="{1B32E238-6EE3-4D9A-9E64-611B75F60F79}" presName="compNode" presStyleCnt="0"/>
      <dgm:spPr/>
    </dgm:pt>
    <dgm:pt modelId="{8814C414-0607-431F-89C2-527637C50D38}" type="pres">
      <dgm:prSet presAssocID="{1B32E238-6EE3-4D9A-9E64-611B75F60F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6EB8E-4704-4042-BF89-5CC832F3F8A7}" type="pres">
      <dgm:prSet presAssocID="{1B32E238-6EE3-4D9A-9E64-611B75F60F79}" presName="invisiNode" presStyleLbl="node1" presStyleIdx="0" presStyleCnt="4"/>
      <dgm:spPr/>
    </dgm:pt>
    <dgm:pt modelId="{F75815D3-904A-4433-BFF3-DBB36A584339}" type="pres">
      <dgm:prSet presAssocID="{1B32E238-6EE3-4D9A-9E64-611B75F60F79}" presName="imagNode" presStyleLbl="fgImgPlace1" presStyleIdx="0" presStyleCnt="4" custLinFactX="136749" custLinFactNeighborX="200000" custLinFactNeighborY="7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F8EE4D23-9FF0-4E8D-9A94-8A1244CBD580}" type="pres">
      <dgm:prSet presAssocID="{13D4EAE8-577C-4027-B3BD-A3ABA487D4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2B954A-837E-4307-97DB-181F348C8604}" type="pres">
      <dgm:prSet presAssocID="{72C0D695-46B7-4B89-AA0B-982263DB2531}" presName="compNode" presStyleCnt="0"/>
      <dgm:spPr/>
    </dgm:pt>
    <dgm:pt modelId="{CCF352AA-3780-480B-ABCD-AA765ED5555E}" type="pres">
      <dgm:prSet presAssocID="{72C0D695-46B7-4B89-AA0B-982263DB253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28497-C5A9-4556-AEED-5935C0581892}" type="pres">
      <dgm:prSet presAssocID="{72C0D695-46B7-4B89-AA0B-982263DB2531}" presName="invisiNode" presStyleLbl="node1" presStyleIdx="1" presStyleCnt="4"/>
      <dgm:spPr/>
    </dgm:pt>
    <dgm:pt modelId="{A92CDA68-574E-49A3-82CF-4F5FB55EF726}" type="pres">
      <dgm:prSet presAssocID="{72C0D695-46B7-4B89-AA0B-982263DB2531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76AB77F8-2547-4B02-B2F2-FC44C0BD1EA0}" type="pres">
      <dgm:prSet presAssocID="{988D29B8-68E0-40BB-B7E9-2DFE769EAC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B9801CC-CEE2-4783-AFB2-D83D9532723C}" type="pres">
      <dgm:prSet presAssocID="{AB2AF1EA-AC1A-479C-BCE7-BF0886EAC46E}" presName="compNode" presStyleCnt="0"/>
      <dgm:spPr/>
    </dgm:pt>
    <dgm:pt modelId="{7B162DB9-DCB6-441B-B02A-2CDA265ABCD8}" type="pres">
      <dgm:prSet presAssocID="{AB2AF1EA-AC1A-479C-BCE7-BF0886EAC4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8226B-1750-46C5-BFB5-9D1C00296F78}" type="pres">
      <dgm:prSet presAssocID="{AB2AF1EA-AC1A-479C-BCE7-BF0886EAC46E}" presName="invisiNode" presStyleLbl="node1" presStyleIdx="2" presStyleCnt="4"/>
      <dgm:spPr/>
    </dgm:pt>
    <dgm:pt modelId="{AC2C6A4E-7098-4B8D-AF7F-85EB8B7272A1}" type="pres">
      <dgm:prSet presAssocID="{AB2AF1EA-AC1A-479C-BCE7-BF0886EAC46E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EE9BFFDC-13EC-418E-8320-5FEEEFA7F783}" type="pres">
      <dgm:prSet presAssocID="{8A995BE6-AA71-433A-9B52-2426136DBD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5ECF24E-8E56-48C9-AEA6-DD7FC65B3EC6}" type="pres">
      <dgm:prSet presAssocID="{B94A3036-2581-4794-B6BA-E26C55ED78D2}" presName="compNode" presStyleCnt="0"/>
      <dgm:spPr/>
    </dgm:pt>
    <dgm:pt modelId="{CA8C436E-F93B-4CB1-A79D-437B957DB5A1}" type="pres">
      <dgm:prSet presAssocID="{B94A3036-2581-4794-B6BA-E26C55ED78D2}" presName="node" presStyleLbl="node1" presStyleIdx="3" presStyleCnt="4" custLinFactNeighborX="543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F2A60-B3C8-461B-B3A9-0B2D6574F99C}" type="pres">
      <dgm:prSet presAssocID="{B94A3036-2581-4794-B6BA-E26C55ED78D2}" presName="invisiNode" presStyleLbl="node1" presStyleIdx="3" presStyleCnt="4"/>
      <dgm:spPr/>
    </dgm:pt>
    <dgm:pt modelId="{F521AFA7-7C3B-4E43-BE50-35B9F0FADF75}" type="pres">
      <dgm:prSet presAssocID="{B94A3036-2581-4794-B6BA-E26C55ED78D2}" presName="imagNode" presStyleLbl="fgImgPlace1" presStyleIdx="3" presStyleCnt="4" custLinFactX="-132415" custLinFactNeighborX="-200000" custLinFactNeighborY="-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4000" r="-84000"/>
          </a:stretch>
        </a:blipFill>
      </dgm:spPr>
      <dgm:t>
        <a:bodyPr/>
        <a:lstStyle/>
        <a:p>
          <a:endParaRPr lang="ru-RU"/>
        </a:p>
      </dgm:t>
    </dgm:pt>
  </dgm:ptLst>
  <dgm:cxnLst>
    <dgm:cxn modelId="{64B78588-15B9-42C2-8580-3BE63B0C3204}" srcId="{441B3AC6-88DD-45E3-9C1B-4FB57EF24F4E}" destId="{72C0D695-46B7-4B89-AA0B-982263DB2531}" srcOrd="1" destOrd="0" parTransId="{46FCBD34-2A6B-4340-84BC-0D0C5E4F7B24}" sibTransId="{988D29B8-68E0-40BB-B7E9-2DFE769EAC3C}"/>
    <dgm:cxn modelId="{0A2B37F6-0010-41F7-B61F-AC61071FB2F8}" type="presOf" srcId="{1B32E238-6EE3-4D9A-9E64-611B75F60F79}" destId="{8814C414-0607-431F-89C2-527637C50D38}" srcOrd="0" destOrd="0" presId="urn:microsoft.com/office/officeart/2005/8/layout/pList2#2"/>
    <dgm:cxn modelId="{EBC48FE8-6393-409A-BB48-CBC96AB04C70}" type="presOf" srcId="{AB2AF1EA-AC1A-479C-BCE7-BF0886EAC46E}" destId="{7B162DB9-DCB6-441B-B02A-2CDA265ABCD8}" srcOrd="0" destOrd="0" presId="urn:microsoft.com/office/officeart/2005/8/layout/pList2#2"/>
    <dgm:cxn modelId="{A7B1031F-B8FC-4B97-8154-7E3DBF9530D0}" type="presOf" srcId="{8A995BE6-AA71-433A-9B52-2426136DBD9B}" destId="{EE9BFFDC-13EC-418E-8320-5FEEEFA7F783}" srcOrd="0" destOrd="0" presId="urn:microsoft.com/office/officeart/2005/8/layout/pList2#2"/>
    <dgm:cxn modelId="{D8530A09-101D-4A2D-93D4-C8412AD1D723}" srcId="{441B3AC6-88DD-45E3-9C1B-4FB57EF24F4E}" destId="{B94A3036-2581-4794-B6BA-E26C55ED78D2}" srcOrd="3" destOrd="0" parTransId="{84BE188A-B5C9-4E2A-BA8D-0C49F122220D}" sibTransId="{DFCD1960-54EE-472A-B311-4452CAADEB49}"/>
    <dgm:cxn modelId="{494B832B-0C69-4BA8-9E41-60CEED2A82EE}" srcId="{441B3AC6-88DD-45E3-9C1B-4FB57EF24F4E}" destId="{1B32E238-6EE3-4D9A-9E64-611B75F60F79}" srcOrd="0" destOrd="0" parTransId="{D371AC5B-4933-40C1-BDC6-B65383C4B8A1}" sibTransId="{13D4EAE8-577C-4027-B3BD-A3ABA487D40C}"/>
    <dgm:cxn modelId="{A909DF89-9F07-401B-9233-00B1DDD943B5}" type="presOf" srcId="{988D29B8-68E0-40BB-B7E9-2DFE769EAC3C}" destId="{76AB77F8-2547-4B02-B2F2-FC44C0BD1EA0}" srcOrd="0" destOrd="0" presId="urn:microsoft.com/office/officeart/2005/8/layout/pList2#2"/>
    <dgm:cxn modelId="{3946A1B7-75C1-4A26-B725-95AF422C56E0}" type="presOf" srcId="{441B3AC6-88DD-45E3-9C1B-4FB57EF24F4E}" destId="{5EABD7D7-FBD8-4F96-BA95-66166B8AC4F8}" srcOrd="0" destOrd="0" presId="urn:microsoft.com/office/officeart/2005/8/layout/pList2#2"/>
    <dgm:cxn modelId="{B7F8D46F-650A-48C8-A054-120EAFEF7FB2}" srcId="{441B3AC6-88DD-45E3-9C1B-4FB57EF24F4E}" destId="{AB2AF1EA-AC1A-479C-BCE7-BF0886EAC46E}" srcOrd="2" destOrd="0" parTransId="{2CE2C516-3615-4C62-8755-C917B97ABC5E}" sibTransId="{8A995BE6-AA71-433A-9B52-2426136DBD9B}"/>
    <dgm:cxn modelId="{336965FB-F840-493A-A955-5688E6E84C31}" type="presOf" srcId="{72C0D695-46B7-4B89-AA0B-982263DB2531}" destId="{CCF352AA-3780-480B-ABCD-AA765ED5555E}" srcOrd="0" destOrd="0" presId="urn:microsoft.com/office/officeart/2005/8/layout/pList2#2"/>
    <dgm:cxn modelId="{80F2E07B-E2FE-439B-B320-A06701189D02}" type="presOf" srcId="{13D4EAE8-577C-4027-B3BD-A3ABA487D40C}" destId="{F8EE4D23-9FF0-4E8D-9A94-8A1244CBD580}" srcOrd="0" destOrd="0" presId="urn:microsoft.com/office/officeart/2005/8/layout/pList2#2"/>
    <dgm:cxn modelId="{AE116F15-C3A7-4A22-8E04-5623C9AB4CFF}" type="presOf" srcId="{B94A3036-2581-4794-B6BA-E26C55ED78D2}" destId="{CA8C436E-F93B-4CB1-A79D-437B957DB5A1}" srcOrd="0" destOrd="0" presId="urn:microsoft.com/office/officeart/2005/8/layout/pList2#2"/>
    <dgm:cxn modelId="{88D9D5DA-0950-49A9-9EE5-0B72D3DEA0F9}" type="presParOf" srcId="{5EABD7D7-FBD8-4F96-BA95-66166B8AC4F8}" destId="{52F47E15-9FA3-4961-A354-27C1C6AFC911}" srcOrd="0" destOrd="0" presId="urn:microsoft.com/office/officeart/2005/8/layout/pList2#2"/>
    <dgm:cxn modelId="{04ECA36A-9BF6-4353-B4CB-5C9F48DEDB88}" type="presParOf" srcId="{5EABD7D7-FBD8-4F96-BA95-66166B8AC4F8}" destId="{D3D93CFA-DE1B-43AE-B2B1-E48EF7523F59}" srcOrd="1" destOrd="0" presId="urn:microsoft.com/office/officeart/2005/8/layout/pList2#2"/>
    <dgm:cxn modelId="{4136867E-4089-4F04-9762-576347FD0E1B}" type="presParOf" srcId="{D3D93CFA-DE1B-43AE-B2B1-E48EF7523F59}" destId="{E4885F50-75F7-4952-80AE-E47D0272301B}" srcOrd="0" destOrd="0" presId="urn:microsoft.com/office/officeart/2005/8/layout/pList2#2"/>
    <dgm:cxn modelId="{87C05105-1932-442A-BA50-35B3F14B527E}" type="presParOf" srcId="{E4885F50-75F7-4952-80AE-E47D0272301B}" destId="{8814C414-0607-431F-89C2-527637C50D38}" srcOrd="0" destOrd="0" presId="urn:microsoft.com/office/officeart/2005/8/layout/pList2#2"/>
    <dgm:cxn modelId="{37977B4D-5373-4DD6-AAE1-6FCFD04CA357}" type="presParOf" srcId="{E4885F50-75F7-4952-80AE-E47D0272301B}" destId="{C2A6EB8E-4704-4042-BF89-5CC832F3F8A7}" srcOrd="1" destOrd="0" presId="urn:microsoft.com/office/officeart/2005/8/layout/pList2#2"/>
    <dgm:cxn modelId="{C2DB5CBA-2318-472A-8A5D-88EA75A943E8}" type="presParOf" srcId="{E4885F50-75F7-4952-80AE-E47D0272301B}" destId="{F75815D3-904A-4433-BFF3-DBB36A584339}" srcOrd="2" destOrd="0" presId="urn:microsoft.com/office/officeart/2005/8/layout/pList2#2"/>
    <dgm:cxn modelId="{6CAD466F-2D2C-4AAC-9044-9CD78BC8B05A}" type="presParOf" srcId="{D3D93CFA-DE1B-43AE-B2B1-E48EF7523F59}" destId="{F8EE4D23-9FF0-4E8D-9A94-8A1244CBD580}" srcOrd="1" destOrd="0" presId="urn:microsoft.com/office/officeart/2005/8/layout/pList2#2"/>
    <dgm:cxn modelId="{75097374-A827-4AC9-9CAF-CFBCCCC257BA}" type="presParOf" srcId="{D3D93CFA-DE1B-43AE-B2B1-E48EF7523F59}" destId="{C42B954A-837E-4307-97DB-181F348C8604}" srcOrd="2" destOrd="0" presId="urn:microsoft.com/office/officeart/2005/8/layout/pList2#2"/>
    <dgm:cxn modelId="{11BC80FE-0FFC-4788-A361-30FEECA4ECFB}" type="presParOf" srcId="{C42B954A-837E-4307-97DB-181F348C8604}" destId="{CCF352AA-3780-480B-ABCD-AA765ED5555E}" srcOrd="0" destOrd="0" presId="urn:microsoft.com/office/officeart/2005/8/layout/pList2#2"/>
    <dgm:cxn modelId="{BAAA6627-D608-44D9-B73C-A5B949E6AC51}" type="presParOf" srcId="{C42B954A-837E-4307-97DB-181F348C8604}" destId="{DC928497-C5A9-4556-AEED-5935C0581892}" srcOrd="1" destOrd="0" presId="urn:microsoft.com/office/officeart/2005/8/layout/pList2#2"/>
    <dgm:cxn modelId="{22E721AC-FB37-4A7F-880D-0B8D08D0D524}" type="presParOf" srcId="{C42B954A-837E-4307-97DB-181F348C8604}" destId="{A92CDA68-574E-49A3-82CF-4F5FB55EF726}" srcOrd="2" destOrd="0" presId="urn:microsoft.com/office/officeart/2005/8/layout/pList2#2"/>
    <dgm:cxn modelId="{8E75EAEB-D023-4282-A0F9-D475E8BCA9B7}" type="presParOf" srcId="{D3D93CFA-DE1B-43AE-B2B1-E48EF7523F59}" destId="{76AB77F8-2547-4B02-B2F2-FC44C0BD1EA0}" srcOrd="3" destOrd="0" presId="urn:microsoft.com/office/officeart/2005/8/layout/pList2#2"/>
    <dgm:cxn modelId="{BF4FC85C-ED05-42C0-B63D-BE7AFA693B97}" type="presParOf" srcId="{D3D93CFA-DE1B-43AE-B2B1-E48EF7523F59}" destId="{CB9801CC-CEE2-4783-AFB2-D83D9532723C}" srcOrd="4" destOrd="0" presId="urn:microsoft.com/office/officeart/2005/8/layout/pList2#2"/>
    <dgm:cxn modelId="{C838222B-CB70-4AE5-9E25-D1B3C4A6B8EF}" type="presParOf" srcId="{CB9801CC-CEE2-4783-AFB2-D83D9532723C}" destId="{7B162DB9-DCB6-441B-B02A-2CDA265ABCD8}" srcOrd="0" destOrd="0" presId="urn:microsoft.com/office/officeart/2005/8/layout/pList2#2"/>
    <dgm:cxn modelId="{2A49622E-2DEB-4FA0-8BFD-36BF7431DBF3}" type="presParOf" srcId="{CB9801CC-CEE2-4783-AFB2-D83D9532723C}" destId="{AE38226B-1750-46C5-BFB5-9D1C00296F78}" srcOrd="1" destOrd="0" presId="urn:microsoft.com/office/officeart/2005/8/layout/pList2#2"/>
    <dgm:cxn modelId="{4C3A9C9E-13D4-4230-ABF7-39EFDC56E2DF}" type="presParOf" srcId="{CB9801CC-CEE2-4783-AFB2-D83D9532723C}" destId="{AC2C6A4E-7098-4B8D-AF7F-85EB8B7272A1}" srcOrd="2" destOrd="0" presId="urn:microsoft.com/office/officeart/2005/8/layout/pList2#2"/>
    <dgm:cxn modelId="{230E5B27-C4A2-4A88-BE71-61B9CA568A72}" type="presParOf" srcId="{D3D93CFA-DE1B-43AE-B2B1-E48EF7523F59}" destId="{EE9BFFDC-13EC-418E-8320-5FEEEFA7F783}" srcOrd="5" destOrd="0" presId="urn:microsoft.com/office/officeart/2005/8/layout/pList2#2"/>
    <dgm:cxn modelId="{C7B652D9-21CB-47B2-BDBF-704874D573F5}" type="presParOf" srcId="{D3D93CFA-DE1B-43AE-B2B1-E48EF7523F59}" destId="{F5ECF24E-8E56-48C9-AEA6-DD7FC65B3EC6}" srcOrd="6" destOrd="0" presId="urn:microsoft.com/office/officeart/2005/8/layout/pList2#2"/>
    <dgm:cxn modelId="{3B84CEB5-A730-4FF9-8F00-F47AD0F64535}" type="presParOf" srcId="{F5ECF24E-8E56-48C9-AEA6-DD7FC65B3EC6}" destId="{CA8C436E-F93B-4CB1-A79D-437B957DB5A1}" srcOrd="0" destOrd="0" presId="urn:microsoft.com/office/officeart/2005/8/layout/pList2#2"/>
    <dgm:cxn modelId="{77D2E012-6500-4083-B16A-76378304FF88}" type="presParOf" srcId="{F5ECF24E-8E56-48C9-AEA6-DD7FC65B3EC6}" destId="{F00F2A60-B3C8-461B-B3A9-0B2D6574F99C}" srcOrd="1" destOrd="0" presId="urn:microsoft.com/office/officeart/2005/8/layout/pList2#2"/>
    <dgm:cxn modelId="{DAAA8EE6-6150-4DC0-91E0-1F6D01EDEDB1}" type="presParOf" srcId="{F5ECF24E-8E56-48C9-AEA6-DD7FC65B3EC6}" destId="{F521AFA7-7C3B-4E43-BE50-35B9F0FADF75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65E72-DBC4-4994-B76C-A461511E7A9B}">
      <dsp:nvSpPr>
        <dsp:cNvPr id="0" name=""/>
        <dsp:cNvSpPr/>
      </dsp:nvSpPr>
      <dsp:spPr>
        <a:xfrm rot="16200000">
          <a:off x="-1302444" y="1303403"/>
          <a:ext cx="5099490" cy="249268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ЦЕЛЕВАЯ МОДЕЛЬ ЦИФРОВОЙ ОБРАЗОВАТЕЛЬНОЙ СРЕДЫ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Интернет-соединение 100 Мбит/с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959" y="1019898"/>
        <a:ext cx="2492683" cy="3059694"/>
      </dsp:txXfrm>
    </dsp:sp>
    <dsp:sp modelId="{99E741A0-D1A8-4083-864C-852DC99CF9C1}">
      <dsp:nvSpPr>
        <dsp:cNvPr id="0" name=""/>
        <dsp:cNvSpPr/>
      </dsp:nvSpPr>
      <dsp:spPr>
        <a:xfrm rot="16200000">
          <a:off x="1377190" y="1303403"/>
          <a:ext cx="5099490" cy="249268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КУРСЫ ПОВЫШЕНИЯ КВАЛИФИКАЦИИ</a:t>
          </a:r>
          <a:endParaRPr lang="ru-RU" sz="2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23%  ПЕДАГОГОВ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680593" y="1019898"/>
        <a:ext cx="2492683" cy="3059694"/>
      </dsp:txXfrm>
    </dsp:sp>
    <dsp:sp modelId="{20606FA9-1FA0-4CD2-B48A-09D2BA199897}">
      <dsp:nvSpPr>
        <dsp:cNvPr id="0" name=""/>
        <dsp:cNvSpPr/>
      </dsp:nvSpPr>
      <dsp:spPr>
        <a:xfrm rot="16200000">
          <a:off x="4056826" y="1303403"/>
          <a:ext cx="5099490" cy="249268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ОБУЧАЮЩИЕ ОНЛАЙН-РЕСУРСЫ</a:t>
          </a:r>
          <a:endParaRPr lang="ru-RU" sz="2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400" b="1" kern="1200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«</a:t>
          </a:r>
          <a:r>
            <a:rPr kumimoji="0" lang="ru-RU" sz="2400" b="1" kern="1200" dirty="0" err="1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Яндекс</a:t>
          </a:r>
          <a:r>
            <a:rPr kumimoji="0" lang="ru-RU" sz="2400" b="1" kern="1200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. Учебник»  - 74% </a:t>
          </a:r>
          <a:endParaRPr lang="ru-RU" sz="2400" b="1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400" b="1" kern="1200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«</a:t>
          </a:r>
          <a:r>
            <a:rPr kumimoji="0" lang="ru-RU" sz="2400" b="1" kern="1200" dirty="0" err="1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Учи.ру</a:t>
          </a:r>
          <a:r>
            <a:rPr kumimoji="0" lang="ru-RU" sz="2400" b="1" kern="1200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» - 37%.</a:t>
          </a:r>
          <a:endParaRPr lang="ru-RU" sz="2400" b="1" kern="1200" dirty="0">
            <a:solidFill>
              <a:schemeClr val="bg1"/>
            </a:solidFill>
          </a:endParaRPr>
        </a:p>
      </dsp:txBody>
      <dsp:txXfrm rot="5400000">
        <a:off x="5360229" y="1019898"/>
        <a:ext cx="2492683" cy="3059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47E15-9FA3-4961-A354-27C1C6AFC911}">
      <dsp:nvSpPr>
        <dsp:cNvPr id="0" name=""/>
        <dsp:cNvSpPr/>
      </dsp:nvSpPr>
      <dsp:spPr>
        <a:xfrm>
          <a:off x="0" y="0"/>
          <a:ext cx="10247895" cy="24149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5815D3-904A-4433-BFF3-DBB36A584339}">
      <dsp:nvSpPr>
        <dsp:cNvPr id="0" name=""/>
        <dsp:cNvSpPr/>
      </dsp:nvSpPr>
      <dsp:spPr>
        <a:xfrm>
          <a:off x="310259" y="321986"/>
          <a:ext cx="2238924" cy="17709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4C414-0607-431F-89C2-527637C50D38}">
      <dsp:nvSpPr>
        <dsp:cNvPr id="0" name=""/>
        <dsp:cNvSpPr/>
      </dsp:nvSpPr>
      <dsp:spPr>
        <a:xfrm rot="10800000">
          <a:off x="310259" y="2414901"/>
          <a:ext cx="2238924" cy="29515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Аттестация педагогических работников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  <a:sym typeface="Quattrocento San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  <a:sym typeface="Quattrocento Sans"/>
            </a:rPr>
            <a:t>23%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79114" y="2414901"/>
        <a:ext cx="2101214" cy="2882691"/>
      </dsp:txXfrm>
    </dsp:sp>
    <dsp:sp modelId="{A92CDA68-574E-49A3-82CF-4F5FB55EF726}">
      <dsp:nvSpPr>
        <dsp:cNvPr id="0" name=""/>
        <dsp:cNvSpPr/>
      </dsp:nvSpPr>
      <dsp:spPr>
        <a:xfrm>
          <a:off x="2773076" y="321986"/>
          <a:ext cx="2238924" cy="17709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352AA-3780-480B-ABCD-AA765ED5555E}">
      <dsp:nvSpPr>
        <dsp:cNvPr id="0" name=""/>
        <dsp:cNvSpPr/>
      </dsp:nvSpPr>
      <dsp:spPr>
        <a:xfrm rot="10800000">
          <a:off x="2773076" y="2414901"/>
          <a:ext cx="2238924" cy="29515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baseline="0" dirty="0" smtClean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Конкурс </a:t>
          </a:r>
          <a:r>
            <a:rPr lang="ru-RU" sz="2800" b="1" kern="1200" baseline="0" dirty="0" smtClean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«Учитель будущего»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>
              <a:latin typeface="Times New Roman" pitchFamily="18" charset="0"/>
              <a:cs typeface="Times New Roman" pitchFamily="18" charset="0"/>
              <a:sym typeface="Quattrocento Sans"/>
            </a:rPr>
            <a:t>3 педагога</a:t>
          </a:r>
        </a:p>
      </dsp:txBody>
      <dsp:txXfrm rot="10800000">
        <a:off x="2841931" y="2414901"/>
        <a:ext cx="2101214" cy="2882691"/>
      </dsp:txXfrm>
    </dsp:sp>
    <dsp:sp modelId="{AC2C6A4E-7098-4B8D-AF7F-85EB8B7272A1}">
      <dsp:nvSpPr>
        <dsp:cNvPr id="0" name=""/>
        <dsp:cNvSpPr/>
      </dsp:nvSpPr>
      <dsp:spPr>
        <a:xfrm>
          <a:off x="5235893" y="321986"/>
          <a:ext cx="2238924" cy="17709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62DB9-DCB6-441B-B02A-2CDA265ABCD8}">
      <dsp:nvSpPr>
        <dsp:cNvPr id="0" name=""/>
        <dsp:cNvSpPr/>
      </dsp:nvSpPr>
      <dsp:spPr>
        <a:xfrm rot="10800000">
          <a:off x="5235893" y="2414901"/>
          <a:ext cx="2238924" cy="29515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Конкурс «Педагогический дебют - 2019»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baseline="0" dirty="0" smtClean="0"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rPr>
            <a:t>3 педагога</a:t>
          </a:r>
          <a:endParaRPr lang="ru-RU" sz="2900" b="1" kern="1200" baseline="0" dirty="0" smtClean="0">
            <a:latin typeface="Times New Roman" pitchFamily="18" charset="0"/>
            <a:ea typeface="Quattrocento Sans"/>
            <a:cs typeface="Times New Roman" pitchFamily="18" charset="0"/>
            <a:sym typeface="Quattrocento Sans"/>
          </a:endParaRPr>
        </a:p>
      </dsp:txBody>
      <dsp:txXfrm rot="10800000">
        <a:off x="5304748" y="2414901"/>
        <a:ext cx="2101214" cy="2882691"/>
      </dsp:txXfrm>
    </dsp:sp>
    <dsp:sp modelId="{F521AFA7-7C3B-4E43-BE50-35B9F0FADF75}">
      <dsp:nvSpPr>
        <dsp:cNvPr id="0" name=""/>
        <dsp:cNvSpPr/>
      </dsp:nvSpPr>
      <dsp:spPr>
        <a:xfrm>
          <a:off x="7698711" y="321986"/>
          <a:ext cx="2238924" cy="17709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C436E-F93B-4CB1-A79D-437B957DB5A1}">
      <dsp:nvSpPr>
        <dsp:cNvPr id="0" name=""/>
        <dsp:cNvSpPr/>
      </dsp:nvSpPr>
      <dsp:spPr>
        <a:xfrm rot="10800000">
          <a:off x="7820419" y="2414901"/>
          <a:ext cx="2238924" cy="29515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baseline="0" dirty="0" smtClean="0"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rPr>
            <a:t>Независимая оценка профессиональной квалификации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baseline="0" dirty="0" smtClean="0">
            <a:latin typeface="Times New Roman" panose="02020603050405020304" pitchFamily="18" charset="0"/>
            <a:ea typeface="Quattrocento Sans"/>
            <a:cs typeface="Times New Roman" panose="02020603050405020304" pitchFamily="18" charset="0"/>
            <a:sym typeface="Quattrocento Sans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rPr>
            <a:t>6 педагогов 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889274" y="2414901"/>
        <a:ext cx="2101214" cy="28826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22E94-B031-42E2-9CD2-46AEA76DCF12}">
      <dsp:nvSpPr>
        <dsp:cNvPr id="0" name=""/>
        <dsp:cNvSpPr/>
      </dsp:nvSpPr>
      <dsp:spPr>
        <a:xfrm>
          <a:off x="0" y="541256"/>
          <a:ext cx="837145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E9AD5-3468-42F8-920B-C783541E6A4F}">
      <dsp:nvSpPr>
        <dsp:cNvPr id="0" name=""/>
        <dsp:cNvSpPr/>
      </dsp:nvSpPr>
      <dsp:spPr>
        <a:xfrm>
          <a:off x="384065" y="0"/>
          <a:ext cx="6560643" cy="1135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495" tIns="0" rIns="22149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Дополнительные </a:t>
          </a: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образовательные услуги</a:t>
          </a:r>
          <a:endParaRPr lang="ru-RU" sz="2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9478" y="55413"/>
        <a:ext cx="6449817" cy="1024321"/>
      </dsp:txXfrm>
    </dsp:sp>
    <dsp:sp modelId="{41FA1AD4-6DC1-4AF4-A114-6CA81AB5C2C4}">
      <dsp:nvSpPr>
        <dsp:cNvPr id="0" name=""/>
        <dsp:cNvSpPr/>
      </dsp:nvSpPr>
      <dsp:spPr>
        <a:xfrm>
          <a:off x="0" y="2401016"/>
          <a:ext cx="837145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43D20-87F3-43BC-9503-EEF965FB7516}">
      <dsp:nvSpPr>
        <dsp:cNvPr id="0" name=""/>
        <dsp:cNvSpPr/>
      </dsp:nvSpPr>
      <dsp:spPr>
        <a:xfrm>
          <a:off x="401315" y="1795856"/>
          <a:ext cx="6550153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495" tIns="0" rIns="22149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Курсы повышения квалификации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398" y="1854939"/>
        <a:ext cx="6431987" cy="1092154"/>
      </dsp:txXfrm>
    </dsp:sp>
    <dsp:sp modelId="{FE058AE6-800B-407D-84F3-70C0794C281E}">
      <dsp:nvSpPr>
        <dsp:cNvPr id="0" name=""/>
        <dsp:cNvSpPr/>
      </dsp:nvSpPr>
      <dsp:spPr>
        <a:xfrm>
          <a:off x="0" y="4260776"/>
          <a:ext cx="837145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F50F6-A6A7-4EE3-961B-6B6D18290FA4}">
      <dsp:nvSpPr>
        <dsp:cNvPr id="0" name=""/>
        <dsp:cNvSpPr/>
      </dsp:nvSpPr>
      <dsp:spPr>
        <a:xfrm>
          <a:off x="418572" y="3655616"/>
          <a:ext cx="6515579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495" tIns="0" rIns="22149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Сотрудничество с Центром занятости населения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655" y="3714699"/>
        <a:ext cx="6397413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5444" cy="498734"/>
          </a:xfrm>
          <a:prstGeom prst="rect">
            <a:avLst/>
          </a:prstGeom>
        </p:spPr>
        <p:txBody>
          <a:bodyPr vert="horz" lIns="90419" tIns="45209" rIns="90419" bIns="45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78" y="4"/>
            <a:ext cx="2946522" cy="498734"/>
          </a:xfrm>
          <a:prstGeom prst="rect">
            <a:avLst/>
          </a:prstGeom>
        </p:spPr>
        <p:txBody>
          <a:bodyPr vert="horz" lIns="90419" tIns="45209" rIns="90419" bIns="45209" rtlCol="0"/>
          <a:lstStyle>
            <a:lvl1pPr algn="r">
              <a:defRPr sz="1200"/>
            </a:lvl1pPr>
          </a:lstStyle>
          <a:p>
            <a:fld id="{4EB1F769-5568-41BB-B2F8-D16136BEB68A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7907"/>
            <a:ext cx="2945444" cy="498734"/>
          </a:xfrm>
          <a:prstGeom prst="rect">
            <a:avLst/>
          </a:prstGeom>
        </p:spPr>
        <p:txBody>
          <a:bodyPr vert="horz" lIns="90419" tIns="45209" rIns="90419" bIns="45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78" y="9427907"/>
            <a:ext cx="2946522" cy="498734"/>
          </a:xfrm>
          <a:prstGeom prst="rect">
            <a:avLst/>
          </a:prstGeom>
        </p:spPr>
        <p:txBody>
          <a:bodyPr vert="horz" lIns="90419" tIns="45209" rIns="90419" bIns="45209" rtlCol="0" anchor="b"/>
          <a:lstStyle>
            <a:lvl1pPr algn="r">
              <a:defRPr sz="1200"/>
            </a:lvl1pPr>
          </a:lstStyle>
          <a:p>
            <a:fld id="{0AA1C0F5-94DA-416C-BD82-E0C806F9D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57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8056"/>
          </a:xfrm>
          <a:prstGeom prst="rect">
            <a:avLst/>
          </a:prstGeom>
        </p:spPr>
        <p:txBody>
          <a:bodyPr vert="horz" lIns="95523" tIns="47762" rIns="95523" bIns="4776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6"/>
          </a:xfrm>
          <a:prstGeom prst="rect">
            <a:avLst/>
          </a:prstGeom>
        </p:spPr>
        <p:txBody>
          <a:bodyPr vert="horz" lIns="95523" tIns="47762" rIns="95523" bIns="47762" rtlCol="0"/>
          <a:lstStyle>
            <a:lvl1pPr algn="r">
              <a:defRPr sz="1300"/>
            </a:lvl1pPr>
          </a:lstStyle>
          <a:p>
            <a:fld id="{1BD2AB21-EABC-48CB-B6F1-521F03EF8523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8250"/>
            <a:ext cx="59626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3" tIns="47762" rIns="95523" bIns="477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5523" tIns="47762" rIns="95523" bIns="4776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7"/>
            <a:ext cx="2945659" cy="498056"/>
          </a:xfrm>
          <a:prstGeom prst="rect">
            <a:avLst/>
          </a:prstGeom>
        </p:spPr>
        <p:txBody>
          <a:bodyPr vert="horz" lIns="95523" tIns="47762" rIns="95523" bIns="4776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8056"/>
          </a:xfrm>
          <a:prstGeom prst="rect">
            <a:avLst/>
          </a:prstGeom>
        </p:spPr>
        <p:txBody>
          <a:bodyPr vert="horz" lIns="95523" tIns="47762" rIns="95523" bIns="47762" rtlCol="0" anchor="b"/>
          <a:lstStyle>
            <a:lvl1pPr algn="r">
              <a:defRPr sz="1300"/>
            </a:lvl1pPr>
          </a:lstStyle>
          <a:p>
            <a:fld id="{FE070D1E-6AD5-4490-9E69-0027CFF26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70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9013" y="558800"/>
            <a:ext cx="4903787" cy="2759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22437" y="3316667"/>
            <a:ext cx="5739161" cy="5369144"/>
          </a:xfrm>
        </p:spPr>
        <p:txBody>
          <a:bodyPr/>
          <a:lstStyle/>
          <a:p>
            <a:pPr marL="477613" indent="238806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66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79753" y="4715141"/>
            <a:ext cx="5438125" cy="4466963"/>
          </a:xfrm>
          <a:prstGeom prst="rect">
            <a:avLst/>
          </a:prstGeom>
        </p:spPr>
        <p:txBody>
          <a:bodyPr spcFirstLastPara="1" wrap="square" lIns="90955" tIns="90955" rIns="90955" bIns="90955" anchor="t" anchorCtr="0">
            <a:noAutofit/>
          </a:bodyPr>
          <a:lstStyle/>
          <a:p>
            <a:pPr defTabSz="904182">
              <a:defRPr/>
            </a:pPr>
            <a:endParaRPr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02094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550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550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f20609fbd_0_11:notes"/>
          <p:cNvSpPr txBox="1">
            <a:spLocks noGrp="1"/>
          </p:cNvSpPr>
          <p:nvPr>
            <p:ph type="body" idx="1"/>
          </p:nvPr>
        </p:nvSpPr>
        <p:spPr>
          <a:xfrm>
            <a:off x="679752" y="4715140"/>
            <a:ext cx="5438099" cy="4466988"/>
          </a:xfrm>
          <a:prstGeom prst="rect">
            <a:avLst/>
          </a:prstGeom>
        </p:spPr>
        <p:txBody>
          <a:bodyPr spcFirstLastPara="1" wrap="square" lIns="90955" tIns="90955" rIns="90955" bIns="90955" anchor="t" anchorCtr="0">
            <a:noAutofit/>
          </a:bodyPr>
          <a:lstStyle/>
          <a:p>
            <a:endParaRPr dirty="0"/>
          </a:p>
        </p:txBody>
      </p:sp>
      <p:sp>
        <p:nvSpPr>
          <p:cNvPr id="161" name="Google Shape;161;g5f20609fb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21021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79753" y="4715141"/>
            <a:ext cx="5438125" cy="4466963"/>
          </a:xfrm>
          <a:prstGeom prst="rect">
            <a:avLst/>
          </a:prstGeom>
        </p:spPr>
        <p:txBody>
          <a:bodyPr spcFirstLastPara="1" wrap="square" lIns="90955" tIns="90955" rIns="90955" bIns="90955" anchor="t" anchorCtr="0">
            <a:noAutofit/>
          </a:bodyPr>
          <a:lstStyle/>
          <a:p>
            <a:endParaRPr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76853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79753" y="4715141"/>
            <a:ext cx="5438125" cy="4466963"/>
          </a:xfrm>
          <a:prstGeom prst="rect">
            <a:avLst/>
          </a:prstGeom>
        </p:spPr>
        <p:txBody>
          <a:bodyPr spcFirstLastPara="1" wrap="square" lIns="90955" tIns="90955" rIns="90955" bIns="90955" anchor="t" anchorCtr="0">
            <a:noAutofit/>
          </a:bodyPr>
          <a:lstStyle/>
          <a:p>
            <a:endParaRPr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772697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524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787" y="4367135"/>
            <a:ext cx="5486385" cy="4137274"/>
          </a:xfrm>
          <a:prstGeom prst="rect">
            <a:avLst/>
          </a:prstGeom>
        </p:spPr>
        <p:txBody>
          <a:bodyPr spcFirstLastPara="1" wrap="square" lIns="90955" tIns="90955" rIns="90955" bIns="90955" anchor="t" anchorCtr="0">
            <a:noAutofit/>
          </a:bodyPr>
          <a:lstStyle/>
          <a:p>
            <a:endParaRPr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5125" y="688975"/>
            <a:ext cx="6129338" cy="3448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55004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f20609fbd_0_11:notes"/>
          <p:cNvSpPr txBox="1">
            <a:spLocks noGrp="1"/>
          </p:cNvSpPr>
          <p:nvPr>
            <p:ph type="body" idx="1"/>
          </p:nvPr>
        </p:nvSpPr>
        <p:spPr>
          <a:xfrm>
            <a:off x="679752" y="4715140"/>
            <a:ext cx="5438099" cy="4466988"/>
          </a:xfrm>
          <a:prstGeom prst="rect">
            <a:avLst/>
          </a:prstGeom>
        </p:spPr>
        <p:txBody>
          <a:bodyPr spcFirstLastPara="1" wrap="square" lIns="90955" tIns="90955" rIns="90955" bIns="90955" anchor="t" anchorCtr="0">
            <a:noAutofit/>
          </a:bodyPr>
          <a:lstStyle/>
          <a:p>
            <a:endParaRPr dirty="0"/>
          </a:p>
        </p:txBody>
      </p:sp>
      <p:sp>
        <p:nvSpPr>
          <p:cNvPr id="161" name="Google Shape;161;g5f20609fb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35433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61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46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77199"/>
            <a:ext cx="5438140" cy="4651389"/>
          </a:xfrm>
        </p:spPr>
        <p:txBody>
          <a:bodyPr/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4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77199"/>
            <a:ext cx="5438140" cy="46513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4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77199"/>
            <a:ext cx="5438140" cy="4651389"/>
          </a:xfrm>
        </p:spPr>
        <p:txBody>
          <a:bodyPr/>
          <a:lstStyle/>
          <a:p>
            <a:pPr defTabSz="904056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4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315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068" indent="-339068">
              <a:lnSpc>
                <a:spcPct val="150000"/>
              </a:lnSpc>
              <a:buFontTx/>
              <a:buNone/>
            </a:pPr>
            <a:endParaRPr 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813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813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70D1E-6AD5-4490-9E69-0027CFF2669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81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14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74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6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98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58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2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36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31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86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96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86A-8D32-42F5-862F-B91395021122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19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0A86A-8D32-42F5-862F-B91395021122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AA48-2CD3-47EE-BA81-E47BFD788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8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2.jpeg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Data" Target="../diagrams/data7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2.jpeg"/><Relationship Id="rId5" Type="http://schemas.openxmlformats.org/officeDocument/2006/relationships/image" Target="../media/image6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7.jpeg"/><Relationship Id="rId7" Type="http://schemas.openxmlformats.org/officeDocument/2006/relationships/diagramData" Target="../diagrams/data8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7.jpeg"/><Relationship Id="rId7" Type="http://schemas.openxmlformats.org/officeDocument/2006/relationships/diagramData" Target="../diagrams/data9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diagramColors" Target="../diagrams/colors9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microsoft.com/office/2007/relationships/diagramDrawing" Target="../diagrams/drawing7.xml"/><Relationship Id="rId3" Type="http://schemas.openxmlformats.org/officeDocument/2006/relationships/image" Target="../media/image7.jpeg"/><Relationship Id="rId7" Type="http://schemas.openxmlformats.org/officeDocument/2006/relationships/diagramData" Target="../diagrams/data10.xm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19.jpeg"/><Relationship Id="rId5" Type="http://schemas.openxmlformats.org/officeDocument/2006/relationships/image" Target="../media/image6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7.jpeg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maoulyceum11.ru/wp-content/uploads/2020/01/%D1%80%D0%B5%D0%B9%D1%82%D0%B8%D0%BD%D0%B3-%D1%80%D0%B0%D0%B1%D0%BE%D1%82%D1%8B-%D1%83%D1%87%D0%B8%D1%82%D0%B5%D0%BB%D1%8F.pdf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maoulyceum11.ru/wp-content/uploads/2020/01/%D0%B4%D0%BE%D0%B3%D0%BE%D0%B2%D0%BE%D1%802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oulyceum11.ru/wp-content/uploads/2020/01/%D0%B4%D0%BE%D0%B3%D0%BE%D0%B2%D0%BE%D1%801.pdf" TargetMode="External"/><Relationship Id="rId5" Type="http://schemas.openxmlformats.org/officeDocument/2006/relationships/hyperlink" Target="http://maoulyceum11.ru/wp-content/uploads/2020/01/%D0%A1%D0%B5%D1%82%D0%B5%D0%B2%D0%B0%D1%8F-%D0%BE%D0%B1%D1%80%D0%B0%D0%B7%D0%BE%D0%B2%D0%B0%D1%82%D0%B5%D0%BB%D1%8C%D0%BD%D0%B0%D1%8F-%D0%BF%D1%80%D0%BE%D0%B3%D1%80%D0%B0%D0%BC%D0%BC%D0%B0-%D0%B5%D1%81%D1%82%D0%B5%D1%81%D0%B2%D1%82%D0%B5%D0%BD%D0%BD%D0%BE%D0%BD%D0%B0%D1%83%D1%87%D0%BD%D0%BE%D0%B3%D0%BE-%D0%BF%D1%80%D0%BE%D1%84%D0%B8%D0%BB%D1%8F.pdf" TargetMode="External"/><Relationship Id="rId10" Type="http://schemas.openxmlformats.org/officeDocument/2006/relationships/hyperlink" Target="http://maoulyceum11.ru/wp-content/uploads/2020/01/ksh_2_2019_0.pdf" TargetMode="External"/><Relationship Id="rId4" Type="http://schemas.openxmlformats.org/officeDocument/2006/relationships/hyperlink" Target="http://maoulyceum11.ru/wp-content/uploads/2020/01/%D0%A1%D0%B5%D1%82%D0%B5%D0%B2%D0%B0%D1%8F-%D0%BE%D0%B1%D1%80%D0%B0%D0%B7%D0%BE%D0%B2%D0%B0%D1%82%D0%B5%D0%BB%D0%BD%D0%B0%D1%8F-%D0%BF%D1%80%D0%BE%D0%B3%D1%80%D0%B0%D0%BC%D0%BC%D0%B0-%D0%A2%D0%B5%D1%85%D0%BD%D0%BE%D0%BB%D0%BE%D0%B3%D0%B8%D1%87%D0%B5%D1%81%D0%BA%D0%B8%D0%B9-%D0%BF%D1%80%D0%BE%D1%84%D0%B8%D0%BB%D1%8C.pdf" TargetMode="External"/><Relationship Id="rId9" Type="http://schemas.openxmlformats.org/officeDocument/2006/relationships/hyperlink" Target="http://maoulyceum11.ru/wp-content/uploads/2020/01/%D1%80%D0%B5%D0%B9%D1%82%D0%B8%D0%BD%D0%B3%D0%BE%D0%B2%D0%B0%D1%8F-%D1%82%D0%B0%D0%B1%D0%BB%D0%B8%D1%86%D0%B0-%D1%83%D1%87%D0%B5%D0%BD%D0%B8%D0%BA-%D0%B3%D0%BE%D0%B4%D0%B0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4.jpe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4.jpe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4.jpe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diagramColors" Target="../diagrams/colors5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Добрый день, уважаемые эксперты , коллеги !        «Образование-величайшее из земных благ , если оно наивысшего качества . В противном случае он совершенно бесполезен»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Высказывание Киплинга о качестве образования актуально и сегодня.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Я хочу представить вашему вниманию проект , направленный на решение названной значимой цели : «Система управления качеством образования в лицее на основе сетевой организации ресурсного обеспечения» </a:t>
            </a:r>
            <a:endParaRPr lang="ru-RU" sz="1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tul.jpg"/>
          <p:cNvPicPr>
            <a:picLocks noChangeAspect="1"/>
          </p:cNvPicPr>
          <p:nvPr/>
        </p:nvPicPr>
        <p:blipFill rotWithShape="1">
          <a:blip r:embed="rId3" cstate="print">
            <a:lum bright="26000" contrast="11000"/>
          </a:blip>
          <a:srcRect l="-312" t="-1269" r="937" b="7868"/>
          <a:stretch/>
        </p:blipFill>
        <p:spPr bwMode="auto">
          <a:xfrm>
            <a:off x="0" y="-224288"/>
            <a:ext cx="12192000" cy="708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3697" y="199398"/>
            <a:ext cx="2624168" cy="199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95588"/>
            <a:ext cx="95063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инновационная площадка-2018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 развития образования Краснодарского края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 февраля 2020 г.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2772" y="2477514"/>
            <a:ext cx="1004178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Отчёт о деятельности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краевой инновационной площадки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«Система 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качеством образования в лицее 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ресурсов»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2019 год</a:t>
            </a:r>
          </a:p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3652"/>
            <a:ext cx="119133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11 им. В.В.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Рассохина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Армавир</a:t>
            </a:r>
          </a:p>
          <a:p>
            <a:pPr algn="ctr"/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7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" descr="D:\Вурочные\ПРОЕКТ 9\Департамент Развития\Презентация 28 Информ\2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-179908"/>
            <a:ext cx="12193588" cy="686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D:\Вурочные\ПРОЕКТ 9\Департамент Развития\_ЛОГО\Brandbook\03-06.png"/>
          <p:cNvPicPr preferRelativeResize="0"/>
          <p:nvPr/>
        </p:nvPicPr>
        <p:blipFill rotWithShape="1">
          <a:blip r:embed="rId4" cstate="print">
            <a:alphaModFix/>
          </a:blip>
          <a:srcRect l="27658" t="49234"/>
          <a:stretch/>
        </p:blipFill>
        <p:spPr>
          <a:xfrm rot="5400000">
            <a:off x="-2535451" y="2998013"/>
            <a:ext cx="5651142" cy="166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0896533" y="1"/>
            <a:ext cx="843112" cy="85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1"/>
          <p:cNvSpPr/>
          <p:nvPr/>
        </p:nvSpPr>
        <p:spPr bwMode="auto">
          <a:xfrm>
            <a:off x="3644900" y="1508300"/>
            <a:ext cx="4279900" cy="14381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Инженерный класс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84036" y="127958"/>
            <a:ext cx="860647" cy="60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учитель\Downloads\10-02-2020_15-07-50\IMG-20200205-WA0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032265" y="4002356"/>
            <a:ext cx="1970087" cy="2626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учитель\Downloads\10-02-2020_15-07-50\IMG-20200205-WA00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1268" y="3403600"/>
            <a:ext cx="2692400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учитель\Downloads\10-02-2020_15-07-50\IMG-20200205-WA002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81901" y="4343400"/>
            <a:ext cx="2705099" cy="2028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Google Shape;152;p5"/>
          <p:cNvSpPr txBox="1"/>
          <p:nvPr/>
        </p:nvSpPr>
        <p:spPr>
          <a:xfrm>
            <a:off x="1133409" y="963341"/>
            <a:ext cx="93437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 smtClean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«Современная школа»</a:t>
            </a:r>
            <a:endParaRPr sz="2000" i="1" dirty="0">
              <a:solidFill>
                <a:srgbClr val="002060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pic>
        <p:nvPicPr>
          <p:cNvPr id="2" name="Picture 2" descr="C:\Users\учитель\Downloads\IMG-20200205-WA0032.jpg"/>
          <p:cNvPicPr>
            <a:picLocks noChangeAspect="1" noChangeArrowheads="1"/>
          </p:cNvPicPr>
          <p:nvPr/>
        </p:nvPicPr>
        <p:blipFill>
          <a:blip r:embed="rId10"/>
          <a:srcRect l="17946" t="2143" r="14018"/>
          <a:stretch>
            <a:fillRect/>
          </a:stretch>
        </p:blipFill>
        <p:spPr bwMode="auto">
          <a:xfrm>
            <a:off x="8047906" y="1422400"/>
            <a:ext cx="2201549" cy="23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Google Shape;152;p5"/>
          <p:cNvSpPr txBox="1"/>
          <p:nvPr/>
        </p:nvSpPr>
        <p:spPr>
          <a:xfrm>
            <a:off x="1970650" y="3810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solidFill>
                <a:schemeClr val="bg1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pic>
        <p:nvPicPr>
          <p:cNvPr id="15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11" cstate="print"/>
          <a:srcRect l="27659" t="49234"/>
          <a:stretch>
            <a:fillRect/>
          </a:stretch>
        </p:blipFill>
        <p:spPr bwMode="auto">
          <a:xfrm rot="5400000">
            <a:off x="8183023" y="2824979"/>
            <a:ext cx="5481600" cy="1645503"/>
          </a:xfrm>
          <a:prstGeom prst="rect">
            <a:avLst/>
          </a:prstGeom>
          <a:noFill/>
        </p:spPr>
      </p:pic>
      <p:pic>
        <p:nvPicPr>
          <p:cNvPr id="3" name="Picture 2" descr="C:\Users\учитель\Downloads\IMG-20200205-WA0031.jpg"/>
          <p:cNvPicPr>
            <a:picLocks noChangeAspect="1" noChangeArrowheads="1"/>
          </p:cNvPicPr>
          <p:nvPr/>
        </p:nvPicPr>
        <p:blipFill>
          <a:blip r:embed="rId12"/>
          <a:srcRect r="240" b="27698"/>
          <a:stretch>
            <a:fillRect/>
          </a:stretch>
        </p:blipFill>
        <p:spPr bwMode="auto">
          <a:xfrm>
            <a:off x="1270000" y="1460500"/>
            <a:ext cx="2273300" cy="2349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767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149;p5" descr="D:\Вурочные\ПРОЕКТ 9\Департамент Развития\Презентация 28 Информ\2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52400" y="25400"/>
            <a:ext cx="118526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52;p5"/>
          <p:cNvSpPr txBox="1"/>
          <p:nvPr/>
        </p:nvSpPr>
        <p:spPr>
          <a:xfrm>
            <a:off x="2123050" y="29210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solidFill>
                <a:schemeClr val="bg1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6796" y="357474"/>
            <a:ext cx="860648" cy="5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 bwMode="auto">
          <a:xfrm>
            <a:off x="8524892" y="3571876"/>
            <a:ext cx="14653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121434" y="1382255"/>
            <a:ext cx="10213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сетевой образовательной программы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6" name="Google Shape;169;g5f20609fbd_0_11" descr="D:\Вурочные\ПРОЕКТ 9\Департамент Развития\_ЛОГО\Brandbook\03-06.png"/>
          <p:cNvPicPr preferRelativeResize="0"/>
          <p:nvPr/>
        </p:nvPicPr>
        <p:blipFill rotWithShape="1">
          <a:blip r:embed="rId5" cstate="print">
            <a:alphaModFix/>
          </a:blip>
          <a:srcRect l="27656" t="49233"/>
          <a:stretch/>
        </p:blipFill>
        <p:spPr>
          <a:xfrm rot="5400000">
            <a:off x="-2424425" y="3091787"/>
            <a:ext cx="5481603" cy="164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6;p5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0737424" y="180676"/>
            <a:ext cx="843112" cy="85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52;p5"/>
          <p:cNvSpPr txBox="1"/>
          <p:nvPr/>
        </p:nvSpPr>
        <p:spPr>
          <a:xfrm>
            <a:off x="1133409" y="1001441"/>
            <a:ext cx="93437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 smtClean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«Современная школа»</a:t>
            </a:r>
            <a:endParaRPr sz="2000" i="1" dirty="0">
              <a:solidFill>
                <a:srgbClr val="002060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pic>
        <p:nvPicPr>
          <p:cNvPr id="26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7" cstate="print"/>
          <a:srcRect l="27659" t="49234"/>
          <a:stretch>
            <a:fillRect/>
          </a:stretch>
        </p:blipFill>
        <p:spPr bwMode="auto">
          <a:xfrm rot="5400000">
            <a:off x="8056023" y="2977379"/>
            <a:ext cx="5481600" cy="1645503"/>
          </a:xfrm>
          <a:prstGeom prst="rect">
            <a:avLst/>
          </a:prstGeom>
          <a:noFill/>
        </p:spPr>
      </p:pic>
      <p:graphicFrame>
        <p:nvGraphicFramePr>
          <p:cNvPr id="31" name="Схема 30"/>
          <p:cNvGraphicFramePr/>
          <p:nvPr/>
        </p:nvGraphicFramePr>
        <p:xfrm>
          <a:off x="1612900" y="1439333"/>
          <a:ext cx="92583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2" name="Группа 31"/>
          <p:cNvGrpSpPr/>
          <p:nvPr/>
        </p:nvGrpSpPr>
        <p:grpSpPr>
          <a:xfrm rot="15354510">
            <a:off x="2707453" y="4063545"/>
            <a:ext cx="427093" cy="407310"/>
            <a:chOff x="2684031" y="1695129"/>
            <a:chExt cx="427093" cy="407310"/>
          </a:xfrm>
        </p:grpSpPr>
        <p:sp>
          <p:nvSpPr>
            <p:cNvPr id="33" name="Стрелка вправо 32"/>
            <p:cNvSpPr/>
            <p:nvPr/>
          </p:nvSpPr>
          <p:spPr>
            <a:xfrm rot="11547548">
              <a:off x="2684031" y="1695129"/>
              <a:ext cx="427093" cy="40731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трелка вправо 4"/>
            <p:cNvSpPr/>
            <p:nvPr/>
          </p:nvSpPr>
          <p:spPr>
            <a:xfrm rot="22347548">
              <a:off x="2804785" y="1789772"/>
              <a:ext cx="304900" cy="244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pSp>
        <p:nvGrpSpPr>
          <p:cNvPr id="35" name="Группа 34"/>
          <p:cNvGrpSpPr/>
          <p:nvPr/>
        </p:nvGrpSpPr>
        <p:grpSpPr>
          <a:xfrm rot="15442907">
            <a:off x="9070152" y="4165144"/>
            <a:ext cx="427093" cy="407310"/>
            <a:chOff x="2684031" y="1695129"/>
            <a:chExt cx="427093" cy="407310"/>
          </a:xfrm>
        </p:grpSpPr>
        <p:sp>
          <p:nvSpPr>
            <p:cNvPr id="36" name="Стрелка вправо 35"/>
            <p:cNvSpPr/>
            <p:nvPr/>
          </p:nvSpPr>
          <p:spPr>
            <a:xfrm rot="11547548">
              <a:off x="2684031" y="1695129"/>
              <a:ext cx="427093" cy="40731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трелка вправо 4"/>
            <p:cNvSpPr/>
            <p:nvPr/>
          </p:nvSpPr>
          <p:spPr>
            <a:xfrm rot="22347548">
              <a:off x="2804785" y="1789772"/>
              <a:ext cx="304900" cy="244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35393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149;p5" descr="D:\Вурочные\ПРОЕКТ 9\Департамент Развития\Презентация 28 Информ\2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52400" y="25400"/>
            <a:ext cx="118526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52;p5"/>
          <p:cNvSpPr txBox="1"/>
          <p:nvPr/>
        </p:nvSpPr>
        <p:spPr>
          <a:xfrm>
            <a:off x="2123050" y="29210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solidFill>
                <a:schemeClr val="bg1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6796" y="357474"/>
            <a:ext cx="860648" cy="5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 bwMode="auto">
          <a:xfrm>
            <a:off x="8524892" y="3571876"/>
            <a:ext cx="14653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121434" y="1382255"/>
            <a:ext cx="10213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эффективности сетевой формы обучения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6" name="Google Shape;169;g5f20609fbd_0_11" descr="D:\Вурочные\ПРОЕКТ 9\Департамент Развития\_ЛОГО\Brandbook\03-06.png"/>
          <p:cNvPicPr preferRelativeResize="0"/>
          <p:nvPr/>
        </p:nvPicPr>
        <p:blipFill rotWithShape="1">
          <a:blip r:embed="rId5" cstate="print">
            <a:alphaModFix/>
          </a:blip>
          <a:srcRect l="27656" t="49233"/>
          <a:stretch/>
        </p:blipFill>
        <p:spPr>
          <a:xfrm rot="5400000">
            <a:off x="-2424425" y="3091787"/>
            <a:ext cx="5481603" cy="164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6;p5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0737424" y="180676"/>
            <a:ext cx="843112" cy="85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52;p5"/>
          <p:cNvSpPr txBox="1"/>
          <p:nvPr/>
        </p:nvSpPr>
        <p:spPr>
          <a:xfrm>
            <a:off x="1133409" y="1001441"/>
            <a:ext cx="93437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 smtClean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«Современная школа»</a:t>
            </a:r>
            <a:endParaRPr sz="2000" i="1" dirty="0">
              <a:solidFill>
                <a:srgbClr val="002060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pic>
        <p:nvPicPr>
          <p:cNvPr id="26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7" cstate="print"/>
          <a:srcRect l="27659" t="49234"/>
          <a:stretch>
            <a:fillRect/>
          </a:stretch>
        </p:blipFill>
        <p:spPr bwMode="auto">
          <a:xfrm rot="5400000">
            <a:off x="8056023" y="2977379"/>
            <a:ext cx="5481600" cy="1645503"/>
          </a:xfrm>
          <a:prstGeom prst="rect">
            <a:avLst/>
          </a:prstGeom>
          <a:noFill/>
        </p:spPr>
      </p:pic>
      <p:graphicFrame>
        <p:nvGraphicFramePr>
          <p:cNvPr id="20" name="Диаграмма 19"/>
          <p:cNvGraphicFramePr/>
          <p:nvPr/>
        </p:nvGraphicFramePr>
        <p:xfrm>
          <a:off x="2057400" y="1625600"/>
          <a:ext cx="806450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5393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5f20609fbd_0_11" descr="D:\Вурочные\ПРОЕКТ 9\Департамент Развития\Презентация 28 Информ\2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588" y="-3176"/>
            <a:ext cx="12193584" cy="686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5f20609fbd_0_11"/>
          <p:cNvSpPr txBox="1"/>
          <p:nvPr/>
        </p:nvSpPr>
        <p:spPr>
          <a:xfrm>
            <a:off x="1067872" y="451294"/>
            <a:ext cx="9343849" cy="33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600" i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7" name="Google Shape;167;g5f20609fbd_0_11"/>
          <p:cNvSpPr txBox="1"/>
          <p:nvPr/>
        </p:nvSpPr>
        <p:spPr>
          <a:xfrm>
            <a:off x="1310802" y="972924"/>
            <a:ext cx="10227095" cy="54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 dirty="0">
              <a:solidFill>
                <a:srgbClr val="FF33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69" name="Google Shape;169;g5f20609fbd_0_11" descr="D:\Вурочные\ПРОЕКТ 9\Департамент Развития\_ЛОГО\Brandbook\03-06.png"/>
          <p:cNvPicPr preferRelativeResize="0"/>
          <p:nvPr/>
        </p:nvPicPr>
        <p:blipFill rotWithShape="1">
          <a:blip r:embed="rId4" cstate="print">
            <a:alphaModFix/>
          </a:blip>
          <a:srcRect l="27656" t="49233"/>
          <a:stretch/>
        </p:blipFill>
        <p:spPr>
          <a:xfrm rot="5400000">
            <a:off x="-2441678" y="3091787"/>
            <a:ext cx="5481603" cy="164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5f20609fbd_0_11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0927916" y="181875"/>
            <a:ext cx="843112" cy="85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Успех каждого ребенка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2531" y="1518569"/>
            <a:ext cx="2726787" cy="1817989"/>
          </a:xfrm>
          <a:prstGeom prst="rect">
            <a:avLst/>
          </a:prstGeom>
        </p:spPr>
      </p:pic>
      <p:graphicFrame>
        <p:nvGraphicFramePr>
          <p:cNvPr id="16" name="Схема 15"/>
          <p:cNvGraphicFramePr/>
          <p:nvPr/>
        </p:nvGraphicFramePr>
        <p:xfrm>
          <a:off x="703772" y="1600200"/>
          <a:ext cx="7246428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" name="Рисунок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880520" y="344774"/>
            <a:ext cx="860648" cy="5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Google Shape;152;p5"/>
          <p:cNvSpPr txBox="1"/>
          <p:nvPr/>
        </p:nvSpPr>
        <p:spPr>
          <a:xfrm>
            <a:off x="1970650" y="22860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solidFill>
                <a:schemeClr val="bg1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12" name="Google Shape;152;p5"/>
          <p:cNvSpPr txBox="1"/>
          <p:nvPr/>
        </p:nvSpPr>
        <p:spPr>
          <a:xfrm>
            <a:off x="1476309" y="950641"/>
            <a:ext cx="93437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 smtClean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«Успех каждого ребёнка»</a:t>
            </a:r>
            <a:endParaRPr lang="ru-RU" sz="2000" i="1" dirty="0">
              <a:solidFill>
                <a:srgbClr val="FF33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12" cstate="print"/>
          <a:srcRect l="27659" t="49234"/>
          <a:stretch>
            <a:fillRect/>
          </a:stretch>
        </p:blipFill>
        <p:spPr bwMode="auto">
          <a:xfrm rot="5400000">
            <a:off x="8195723" y="2977379"/>
            <a:ext cx="5481600" cy="1645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99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" descr="D:\Вурочные\ПРОЕКТ 9\Департамент Развития\Презентация 28 Информ\2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587" y="-3176"/>
            <a:ext cx="12193588" cy="6861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067871" y="451294"/>
            <a:ext cx="9343709" cy="33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600" i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1380768" y="-586869"/>
            <a:ext cx="2475233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 для заполнения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5" descr="D:\Вурочные\ПРОЕКТ 9\Департамент Развития\_ЛОГО\Brandbook\03-06.png"/>
          <p:cNvPicPr preferRelativeResize="0"/>
          <p:nvPr/>
        </p:nvPicPr>
        <p:blipFill rotWithShape="1">
          <a:blip r:embed="rId4" cstate="print">
            <a:alphaModFix/>
          </a:blip>
          <a:srcRect l="27658" t="49234"/>
          <a:stretch/>
        </p:blipFill>
        <p:spPr>
          <a:xfrm rot="5400000">
            <a:off x="-2441679" y="3091785"/>
            <a:ext cx="5481600" cy="164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0927916" y="181875"/>
            <a:ext cx="843112" cy="85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32279" y="344774"/>
            <a:ext cx="860648" cy="5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2202850" y="1500676"/>
          <a:ext cx="7853872" cy="509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Google Shape;152;p5"/>
          <p:cNvSpPr txBox="1"/>
          <p:nvPr/>
        </p:nvSpPr>
        <p:spPr>
          <a:xfrm>
            <a:off x="1970650" y="19050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solidFill>
                <a:schemeClr val="bg1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pic>
        <p:nvPicPr>
          <p:cNvPr id="15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11" cstate="print"/>
          <a:srcRect l="27659" t="49234"/>
          <a:stretch>
            <a:fillRect/>
          </a:stretch>
        </p:blipFill>
        <p:spPr bwMode="auto">
          <a:xfrm rot="5400000">
            <a:off x="8144923" y="2977379"/>
            <a:ext cx="5481600" cy="1645503"/>
          </a:xfrm>
          <a:prstGeom prst="rect">
            <a:avLst/>
          </a:prstGeom>
          <a:noFill/>
        </p:spPr>
      </p:pic>
      <p:sp>
        <p:nvSpPr>
          <p:cNvPr id="16" name="Google Shape;152;p5"/>
          <p:cNvSpPr txBox="1"/>
          <p:nvPr/>
        </p:nvSpPr>
        <p:spPr>
          <a:xfrm>
            <a:off x="1219200" y="950641"/>
            <a:ext cx="989329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 smtClean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«Цифровая образовательная среда»</a:t>
            </a:r>
            <a:endParaRPr lang="ru-RU" sz="2000" i="1" dirty="0">
              <a:solidFill>
                <a:srgbClr val="FF33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2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" descr="D:\Вурочные\ПРОЕКТ 9\Департамент Развития\Презентация 28 Информ\2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587" y="-3176"/>
            <a:ext cx="12193588" cy="6861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067871" y="451294"/>
            <a:ext cx="9343709" cy="33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600" i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1380768" y="-586869"/>
            <a:ext cx="2475233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 для заполнения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5" descr="D:\Вурочные\ПРОЕКТ 9\Департамент Развития\_ЛОГО\Brandbook\03-06.png"/>
          <p:cNvPicPr preferRelativeResize="0"/>
          <p:nvPr/>
        </p:nvPicPr>
        <p:blipFill rotWithShape="1">
          <a:blip r:embed="rId4" cstate="print">
            <a:alphaModFix/>
          </a:blip>
          <a:srcRect l="27658" t="49234"/>
          <a:stretch/>
        </p:blipFill>
        <p:spPr>
          <a:xfrm rot="5400000">
            <a:off x="-2441679" y="3091785"/>
            <a:ext cx="5481600" cy="164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0927916" y="181875"/>
            <a:ext cx="843112" cy="85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80520" y="344774"/>
            <a:ext cx="860648" cy="5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962210683"/>
              </p:ext>
            </p:extLst>
          </p:nvPr>
        </p:nvGraphicFramePr>
        <p:xfrm>
          <a:off x="1404429" y="1616181"/>
          <a:ext cx="9390571" cy="5076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Google Shape;152;p5"/>
          <p:cNvSpPr txBox="1"/>
          <p:nvPr/>
        </p:nvSpPr>
        <p:spPr>
          <a:xfrm>
            <a:off x="1970650" y="20320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solidFill>
                <a:schemeClr val="bg1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pic>
        <p:nvPicPr>
          <p:cNvPr id="15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11" cstate="print"/>
          <a:srcRect l="27659" t="49234"/>
          <a:stretch>
            <a:fillRect/>
          </a:stretch>
        </p:blipFill>
        <p:spPr bwMode="auto">
          <a:xfrm rot="5400000">
            <a:off x="8157623" y="2977379"/>
            <a:ext cx="5481600" cy="1645503"/>
          </a:xfrm>
          <a:prstGeom prst="rect">
            <a:avLst/>
          </a:prstGeom>
          <a:noFill/>
        </p:spPr>
      </p:pic>
      <p:sp>
        <p:nvSpPr>
          <p:cNvPr id="16" name="Google Shape;152;p5"/>
          <p:cNvSpPr txBox="1"/>
          <p:nvPr/>
        </p:nvSpPr>
        <p:spPr>
          <a:xfrm>
            <a:off x="1476309" y="950641"/>
            <a:ext cx="93437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 smtClean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«Учитель будущего»</a:t>
            </a:r>
            <a:endParaRPr lang="ru-RU" sz="2000" b="1" dirty="0">
              <a:solidFill>
                <a:srgbClr val="FF33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5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9;p5" descr="D:\Вурочные\ПРОЕКТ 9\Департамент Развития\Презентация 28 Информ\2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587" y="-3176"/>
            <a:ext cx="12193588" cy="686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6;p5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927916" y="181875"/>
            <a:ext cx="843112" cy="85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15026" y="344774"/>
            <a:ext cx="860648" cy="5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oogle Shape;155;p5" descr="D:\Вурочные\ПРОЕКТ 9\Департамент Развития\_ЛОГО\Brandbook\03-06.png"/>
          <p:cNvPicPr preferRelativeResize="0"/>
          <p:nvPr/>
        </p:nvPicPr>
        <p:blipFill rotWithShape="1">
          <a:blip r:embed="rId6" cstate="print">
            <a:alphaModFix/>
          </a:blip>
          <a:srcRect l="27658" t="49234"/>
          <a:stretch/>
        </p:blipFill>
        <p:spPr>
          <a:xfrm rot="5400000">
            <a:off x="-2441679" y="3091785"/>
            <a:ext cx="5481600" cy="164550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05971" y="1228968"/>
            <a:ext cx="10972800" cy="739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профессиональных компетенций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Google Shape;152;p5"/>
          <p:cNvSpPr txBox="1"/>
          <p:nvPr/>
        </p:nvSpPr>
        <p:spPr>
          <a:xfrm>
            <a:off x="1970650" y="22860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solidFill>
                <a:schemeClr val="bg1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15" name="Google Shape;152;p5"/>
          <p:cNvSpPr txBox="1"/>
          <p:nvPr/>
        </p:nvSpPr>
        <p:spPr>
          <a:xfrm>
            <a:off x="1476309" y="950641"/>
            <a:ext cx="93437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 smtClean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«Учитель будущего»</a:t>
            </a:r>
            <a:endParaRPr lang="ru-RU" sz="2000" b="1" dirty="0">
              <a:solidFill>
                <a:srgbClr val="FF33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901700" y="1943100"/>
          <a:ext cx="9499600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1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8" cstate="print"/>
          <a:srcRect l="27659" t="49234"/>
          <a:stretch>
            <a:fillRect/>
          </a:stretch>
        </p:blipFill>
        <p:spPr bwMode="auto">
          <a:xfrm rot="5400000">
            <a:off x="8195723" y="2977379"/>
            <a:ext cx="5481600" cy="1645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72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" descr="D:\Вурочные\ПРОЕКТ 9\Департамент Развития\Презентация 28 Информ\2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-3176"/>
            <a:ext cx="12192000" cy="6861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2325176" y="451294"/>
            <a:ext cx="7007275" cy="33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3" tIns="45679" rIns="91383" bIns="45679" anchor="t" anchorCtr="0">
            <a:spAutoFit/>
          </a:bodyPr>
          <a:lstStyle/>
          <a:p>
            <a:pPr algn="r"/>
            <a:r>
              <a:rPr lang="ru-RU" sz="1599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599" i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55" name="Google Shape;155;p5" descr="D:\Вурочные\ПРОЕКТ 9\Департамент Развития\_ЛОГО\Brandbook\03-06.png"/>
          <p:cNvPicPr preferRelativeResize="0"/>
          <p:nvPr/>
        </p:nvPicPr>
        <p:blipFill rotWithShape="1">
          <a:blip r:embed="rId4" cstate="print">
            <a:alphaModFix/>
          </a:blip>
          <a:srcRect l="27658" t="49234"/>
          <a:stretch/>
        </p:blipFill>
        <p:spPr>
          <a:xfrm rot="5400000">
            <a:off x="-2520864" y="2598387"/>
            <a:ext cx="5481600" cy="23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1048143" y="172530"/>
            <a:ext cx="632288" cy="85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80520" y="344774"/>
            <a:ext cx="860648" cy="5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2398714001"/>
              </p:ext>
            </p:extLst>
          </p:nvPr>
        </p:nvGraphicFramePr>
        <p:xfrm>
          <a:off x="1663700" y="2222500"/>
          <a:ext cx="67183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Рисунок 14" descr="учитель буд.jpg"/>
          <p:cNvPicPr>
            <a:picLocks noChangeAspect="1"/>
          </p:cNvPicPr>
          <p:nvPr/>
        </p:nvPicPr>
        <p:blipFill>
          <a:blip r:embed="rId11" cstate="print"/>
          <a:srcRect l="11022"/>
          <a:stretch>
            <a:fillRect/>
          </a:stretch>
        </p:blipFill>
        <p:spPr>
          <a:xfrm>
            <a:off x="8653107" y="4020998"/>
            <a:ext cx="3266211" cy="242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учитель буд 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42749" y="1484543"/>
            <a:ext cx="3240125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Google Shape;152;p5"/>
          <p:cNvSpPr txBox="1"/>
          <p:nvPr/>
        </p:nvSpPr>
        <p:spPr>
          <a:xfrm>
            <a:off x="1970650" y="254000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solidFill>
                <a:schemeClr val="bg1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sp>
        <p:nvSpPr>
          <p:cNvPr id="16" name="Google Shape;152;p5"/>
          <p:cNvSpPr txBox="1"/>
          <p:nvPr/>
        </p:nvSpPr>
        <p:spPr>
          <a:xfrm>
            <a:off x="1387409" y="925241"/>
            <a:ext cx="997909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 smtClean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«Новые возможности для каждого»</a:t>
            </a:r>
            <a:endParaRPr lang="ru-RU" sz="2000" b="1" dirty="0">
              <a:solidFill>
                <a:srgbClr val="FF33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70000" y="1343268"/>
            <a:ext cx="7048500" cy="739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эффективных механизмов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управления ресурсами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6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5f20609fbd_0_11" descr="D:\Вурочные\ПРОЕКТ 9\Департамент Развития\Презентация 28 Информ\2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588" y="-3176"/>
            <a:ext cx="12193584" cy="686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5f20609fbd_0_11"/>
          <p:cNvSpPr txBox="1"/>
          <p:nvPr/>
        </p:nvSpPr>
        <p:spPr>
          <a:xfrm>
            <a:off x="1067872" y="451294"/>
            <a:ext cx="9343849" cy="33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600" i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69" name="Google Shape;169;g5f20609fbd_0_11" descr="D:\Вурочные\ПРОЕКТ 9\Департамент Развития\_ЛОГО\Brandbook\03-06.png"/>
          <p:cNvPicPr preferRelativeResize="0"/>
          <p:nvPr/>
        </p:nvPicPr>
        <p:blipFill rotWithShape="1">
          <a:blip r:embed="rId4" cstate="print">
            <a:alphaModFix/>
          </a:blip>
          <a:srcRect l="27656" t="49233"/>
          <a:stretch/>
        </p:blipFill>
        <p:spPr>
          <a:xfrm rot="5400000">
            <a:off x="-2441678" y="3091787"/>
            <a:ext cx="5481603" cy="164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5f20609fbd_0_11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0927916" y="181875"/>
            <a:ext cx="843112" cy="85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80520" y="344774"/>
            <a:ext cx="860648" cy="5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/>
        </p:nvGraphicFramePr>
        <p:xfrm>
          <a:off x="1371600" y="1126066"/>
          <a:ext cx="10541000" cy="547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Google Shape;152;p5"/>
          <p:cNvSpPr txBox="1"/>
          <p:nvPr/>
        </p:nvSpPr>
        <p:spPr>
          <a:xfrm>
            <a:off x="968309" y="417241"/>
            <a:ext cx="93437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Краевая инновационная площадка - 2018</a:t>
            </a:r>
            <a:endParaRPr sz="2400" i="1" dirty="0">
              <a:solidFill>
                <a:schemeClr val="bg1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5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46547" y="57332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4315" y="0"/>
            <a:ext cx="10538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краевой инновационной площадки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«Система управления качеством образования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лицее  с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 ресурсов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276" y="68727"/>
            <a:ext cx="1264483" cy="9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15715" y="1422400"/>
            <a:ext cx="105380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fontAlgn="base"/>
            <a:r>
              <a:rPr lang="ru-RU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Сетевая образовательная программа, реализуемая в 10-11-х классах по направлению «Технологический профиль»</a:t>
            </a:r>
            <a:endParaRPr lang="ru-RU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ru-RU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5"/>
              </a:rPr>
              <a:t>Сетевая образовательная программа, реализуемая в 10-11-х классах по направлению «</a:t>
            </a:r>
            <a:r>
              <a:rPr lang="ru-RU" sz="2400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5"/>
              </a:rPr>
              <a:t>Естественно-научный</a:t>
            </a:r>
            <a:r>
              <a:rPr lang="ru-RU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5"/>
              </a:rPr>
              <a:t> профиль»</a:t>
            </a:r>
            <a:endParaRPr lang="ru-RU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ru-RU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6"/>
              </a:rPr>
              <a:t>Договор о сетевой форме реализации образовательной программы от 31.08.2019г. с ФГБОУ АМТИ</a:t>
            </a:r>
            <a:endParaRPr lang="ru-RU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ru-RU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7"/>
              </a:rPr>
              <a:t>Договор о сетевой форме реализации образовательной программы от 31.08.2019г. с ГБПОУ «</a:t>
            </a:r>
            <a:r>
              <a:rPr lang="ru-RU" sz="2400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7"/>
              </a:rPr>
              <a:t>Армавирский</a:t>
            </a:r>
            <a:r>
              <a:rPr lang="ru-RU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7"/>
              </a:rPr>
              <a:t> медицинский колледж»</a:t>
            </a:r>
            <a:endParaRPr lang="ru-RU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ru-RU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8"/>
              </a:rPr>
              <a:t>Рейтинг </a:t>
            </a:r>
            <a:r>
              <a:rPr lang="ru-RU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8"/>
              </a:rPr>
              <a:t>работы </a:t>
            </a:r>
            <a:r>
              <a:rPr lang="ru-RU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8"/>
              </a:rPr>
              <a:t>учителя</a:t>
            </a:r>
            <a:endParaRPr lang="ru-RU" sz="2400" u="sng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ru-RU" sz="2400" u="sng" dirty="0" smtClean="0">
                <a:hlinkClick r:id="rId9"/>
              </a:rPr>
              <a:t>Рейтинговая таблица ученик года</a:t>
            </a:r>
            <a:endParaRPr lang="ru-RU" sz="2400" dirty="0" smtClean="0"/>
          </a:p>
          <a:p>
            <a:pPr fontAlgn="base"/>
            <a:r>
              <a:rPr lang="ru-RU" sz="2400" u="sng" dirty="0" smtClean="0">
                <a:hlinkClick r:id="rId10"/>
              </a:rPr>
              <a:t>Научно-методический журнал «Кубанская Школа» №2.2019</a:t>
            </a:r>
            <a:endParaRPr lang="ru-RU" sz="2400" dirty="0" smtClean="0"/>
          </a:p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6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Авторами проекта являются администрация лицея , администрация МКУ «Центр развития образования и  оценки качества», а научным руководителем заместитель директора по УР </a:t>
            </a:r>
            <a:r>
              <a:rPr lang="ru-RU" sz="1600" b="1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Армавирского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филиала ГБОУ ИРО Краснодарского края, доцент кафедры филологических наук, кандидат филологических наук </a:t>
            </a:r>
            <a:r>
              <a:rPr lang="ru-RU" sz="1600" b="1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Чеснокова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Анастасия Владимировна.</a:t>
            </a:r>
            <a:endParaRPr lang="ru-RU" sz="16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30000" contrast="11000"/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9632" y="1134207"/>
            <a:ext cx="8997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Авторы представляемого опыта: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31074" y="1805043"/>
            <a:ext cx="11131720" cy="3051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Абелян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Арменуи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Мартиновна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 fontAlgn="t">
              <a:buNone/>
            </a:pP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МАОУ лицея № 11 им. В.В.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Рассохина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t"/>
            <a:r>
              <a:rPr lang="ru-RU" sz="2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Гюльназарян Наталья Евгеньевна</a:t>
            </a:r>
          </a:p>
          <a:p>
            <a:pPr marL="0" indent="0" fontAlgn="t">
              <a:buNone/>
            </a:pP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УМР лицея № 11 им.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В.В.Рассохина</a:t>
            </a:r>
            <a:endParaRPr 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Мартынова  Ольга Викторовна 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 fontAlgn="t">
              <a:buNone/>
            </a:pP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МКУ «Центр развития образования и оценки качества», </a:t>
            </a:r>
            <a:endParaRPr lang="ru-RU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Толстошей Сергей Владимирович- </a:t>
            </a:r>
          </a:p>
          <a:p>
            <a:pPr marL="0" indent="0" fontAlgn="t">
              <a:buNone/>
            </a:pP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оценки качества образования МКУ «Центр развития образования и оценки качества»</a:t>
            </a:r>
            <a:endParaRPr lang="ru-RU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4974" y="4856813"/>
            <a:ext cx="11022505" cy="1805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4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1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  <a:endParaRPr lang="ru-RU" sz="47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8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Чеснокова</a:t>
            </a:r>
            <a:r>
              <a:rPr lang="ru-RU" sz="8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Анастасия Владимировна -</a:t>
            </a: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</a:t>
            </a:r>
            <a:r>
              <a:rPr lang="ru-RU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УР </a:t>
            </a:r>
            <a:r>
              <a:rPr lang="ru-RU" sz="7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Армавирского</a:t>
            </a:r>
            <a:r>
              <a:rPr lang="ru-RU" sz="7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филиала ГБОУ «ИРО» Краснодарского края, </a:t>
            </a: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филологических наук, кандидат филологических наук</a:t>
            </a:r>
            <a:r>
              <a:rPr lang="ru-RU" sz="47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7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7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8731" y="19730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11 им.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В.В.Рассохина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Армавир</a:t>
            </a: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87885" y="68727"/>
            <a:ext cx="1264483" cy="9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563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инновационного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проекта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разработать и внедрить в ОО систему управления качеством образования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основе </a:t>
            </a:r>
            <a:r>
              <a:rPr lang="ru-RU" sz="16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сетевой организации ресурсного обеспечения, способствующей инновационному развитию образовательной среды лицея, обеспечивающей удовлетворение образовательных потребностей личности, общества и  государства.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eaLnBrk="1" latinLnBrk="0" hangingPunct="1"/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Обьектом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является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развивающая среда 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eaLnBrk="1" fontAlgn="auto" latinLnBrk="0" hangingPunct="1"/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Предмет  исследования-качество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образования обеспечиваемое лицеем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на основе сетевого взаимодействия.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eaLnBrk="1" latinLnBrk="0" hangingPunct="1"/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связи с этим выдвинута гипотеза : эффективность управления качеством образования будет наиболее оптимальной при условии реализации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предлагаемой нами модели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eaLnBrk="1" latinLnBrk="0" hangingPunct="1"/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1875" y="254834"/>
            <a:ext cx="981686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ЦЕЛИ. ЗАДАЧИ. ИННОВАЦИОННОСТЬ</a:t>
            </a:r>
            <a:endParaRPr lang="ru-RU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273" y="6386161"/>
            <a:ext cx="12023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endParaRPr lang="ru-RU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spcAft>
                <a:spcPts val="0"/>
              </a:spcAft>
            </a:pPr>
            <a:r>
              <a:rPr lang="ru-RU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87885" y="68727"/>
            <a:ext cx="1264483" cy="9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616" y="3054971"/>
            <a:ext cx="21898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57600" y="1230427"/>
            <a:ext cx="8264106" cy="5239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Создать модель эффективного управления качеством образования для роста эффективности деятельности лицея, успешной реализации личностного потенциала участников образовательной деятельности.</a:t>
            </a:r>
          </a:p>
          <a:p>
            <a:pPr algn="just"/>
            <a: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Разработать и внедрить в образовательном учреждении систему управления качеством образования, способствующую инновационному развитию его образовательной среды, обеспечивающей удовлетворение образовательных запросов потребителей образовательных услуг в контексте требований национального проекта «Образование».</a:t>
            </a:r>
            <a:endParaRPr lang="ru-RU" sz="26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635119" y="31980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9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инновационного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проекта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разработать и внедрить в ОО систему управления качеством образования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основе </a:t>
            </a:r>
            <a:r>
              <a:rPr lang="ru-RU" sz="16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сетевой организации ресурсного обеспечения, способствующей инновационному развитию образовательной среды лицея, обеспечивающей удовлетворение образовательных потребностей личности, общества и  государства.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eaLnBrk="1" latinLnBrk="0" hangingPunct="1"/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Обьектом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является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развивающая среда 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eaLnBrk="1" fontAlgn="auto" latinLnBrk="0" hangingPunct="1"/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Предмет  исследования-качество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образования обеспечиваемое лицеем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на основе сетевого взаимодействия.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eaLnBrk="1" latinLnBrk="0" hangingPunct="1"/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связи с этим выдвинута гипотеза : эффективность управления качеством образования будет наиболее оптимальной при условии реализации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предлагаемой нами модели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eaLnBrk="1" latinLnBrk="0" hangingPunct="1"/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1875" y="254834"/>
            <a:ext cx="981686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ЦЕЛИ. ЗАДАЧИ. ИННОВАЦИОННОСТЬ</a:t>
            </a:r>
            <a:endParaRPr lang="ru-RU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273" y="6386161"/>
            <a:ext cx="12023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endParaRPr lang="ru-RU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spcAft>
                <a:spcPts val="0"/>
              </a:spcAft>
            </a:pPr>
            <a:r>
              <a:rPr lang="ru-RU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87885" y="68727"/>
            <a:ext cx="1264483" cy="9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6044" y="3468609"/>
            <a:ext cx="21898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9359" y="5589916"/>
            <a:ext cx="8264106" cy="1052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Расширить вариативность (курсов по выбору, практикумов, модулей) выбора структурной организации программы реализации учебного плана профильного направления.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92106" y="1334838"/>
            <a:ext cx="8281358" cy="12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Обеспечить и реализовать на практике систему управленческих технологий для развития всех субъектов образовательной деятельности лицея.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09358" y="2794958"/>
            <a:ext cx="8246853" cy="160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Создать сетевую форму организации управления качеством образования на основе принципов взаимодействия, социального партнерства, </a:t>
            </a:r>
            <a:r>
              <a:rPr lang="ru-RU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адресности</a:t>
            </a: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информационных потоков в системе «Школа + УДО и социальные учреждения – </a:t>
            </a:r>
            <a:r>
              <a:rPr lang="ru-RU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СПО/ВПО».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669625" y="17660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686877" y="31575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679599" y="44328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09358" y="4520241"/>
            <a:ext cx="8246853" cy="84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Разработать и апробировать образовательные программы сетевой формы организации профильного обучения.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2647122" y="54185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9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инновационного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проекта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разработать и внедрить в ОО систему управления качеством образования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основе </a:t>
            </a:r>
            <a:r>
              <a:rPr lang="ru-RU" sz="16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сетевой организации ресурсного обеспечения, способствующей инновационному развитию образовательной среды лицея, обеспечивающей удовлетворение образовательных потребностей личности, общества и  государства.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eaLnBrk="1" latinLnBrk="0" hangingPunct="1"/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Обьектом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является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развивающая среда 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eaLnBrk="1" fontAlgn="auto" latinLnBrk="0" hangingPunct="1"/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Предмет  исследования-качество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образования обеспечиваемое лицеем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на основе сетевого взаимодействия.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eaLnBrk="1" latinLnBrk="0" hangingPunct="1"/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связи с этим выдвинута гипотеза : эффективность управления качеством образования будет наиболее оптимальной при условии реализации</a:t>
            </a:r>
            <a:r>
              <a:rPr lang="ru-RU" sz="160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предлагаемой нами модели</a:t>
            </a:r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eaLnBrk="1" latinLnBrk="0" hangingPunct="1"/>
            <a:r>
              <a:rPr lang="ru-RU" sz="16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1875" y="254834"/>
            <a:ext cx="981686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ЦЕЛИ. ЗАДАЧИ. ИННОВАЦИОННОСТЬ</a:t>
            </a:r>
            <a:endParaRPr lang="ru-RU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273" y="6386161"/>
            <a:ext cx="12023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endParaRPr lang="ru-RU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spcAft>
                <a:spcPts val="0"/>
              </a:spcAft>
            </a:pPr>
            <a:r>
              <a:rPr lang="ru-RU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87885" y="68727"/>
            <a:ext cx="1264483" cy="9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18796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5339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lum bright="23000"/>
          </a:blip>
          <a:stretch>
            <a:fillRect/>
          </a:stretch>
        </p:blipFill>
        <p:spPr>
          <a:xfrm>
            <a:off x="0" y="-56060"/>
            <a:ext cx="12192000" cy="69140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98" y="0"/>
            <a:ext cx="11898701" cy="1071546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ИЗМЕРЕНИЕ И ОЦЕНКА КАЧЕСТВА ИННОВАЦИИ</a:t>
            </a:r>
            <a:endParaRPr lang="ru-RU" sz="34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8868189"/>
              </p:ext>
            </p:extLst>
          </p:nvPr>
        </p:nvGraphicFramePr>
        <p:xfrm>
          <a:off x="197708" y="1071546"/>
          <a:ext cx="11788022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4739965" y="2128347"/>
            <a:ext cx="14365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771595" y="3609215"/>
            <a:ext cx="14394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820478" y="4814039"/>
            <a:ext cx="14394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820478" y="6038988"/>
            <a:ext cx="14394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2023489" y="5416614"/>
            <a:ext cx="655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1986107" y="4137029"/>
            <a:ext cx="655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1968855" y="2791308"/>
            <a:ext cx="655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0702051">
            <a:off x="2482029" y="1629842"/>
            <a:ext cx="806547" cy="385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94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0814" y="0"/>
            <a:ext cx="12346256" cy="6858000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>
            <a:off x="11344904" y="-228873"/>
            <a:ext cx="11896" cy="67765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l="27659" t="49234"/>
          <a:stretch>
            <a:fillRect/>
          </a:stretch>
        </p:blipFill>
        <p:spPr bwMode="auto">
          <a:xfrm rot="5400000">
            <a:off x="-2441679" y="3091785"/>
            <a:ext cx="5481600" cy="1645503"/>
          </a:xfrm>
          <a:prstGeom prst="rect">
            <a:avLst/>
          </a:prstGeom>
          <a:noFill/>
        </p:spPr>
      </p:pic>
      <p:pic>
        <p:nvPicPr>
          <p:cNvPr id="24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l="27659" t="49234"/>
          <a:stretch>
            <a:fillRect/>
          </a:stretch>
        </p:blipFill>
        <p:spPr bwMode="auto">
          <a:xfrm rot="5400000">
            <a:off x="7738523" y="2939278"/>
            <a:ext cx="5481600" cy="1645503"/>
          </a:xfrm>
          <a:prstGeom prst="rect">
            <a:avLst/>
          </a:prstGeom>
          <a:noFill/>
        </p:spPr>
      </p:pic>
      <p:sp>
        <p:nvSpPr>
          <p:cNvPr id="10" name="Google Shape;152;p5"/>
          <p:cNvSpPr txBox="1"/>
          <p:nvPr/>
        </p:nvSpPr>
        <p:spPr>
          <a:xfrm>
            <a:off x="2440550" y="302467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solidFill>
                <a:schemeClr val="bg1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64215" y="275761"/>
            <a:ext cx="839240" cy="6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oogle Shape;156;p5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0534224" y="224288"/>
            <a:ext cx="843112" cy="8520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Схема 15"/>
          <p:cNvGraphicFramePr/>
          <p:nvPr/>
        </p:nvGraphicFramePr>
        <p:xfrm>
          <a:off x="1397000" y="1151466"/>
          <a:ext cx="939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3268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0814" y="0"/>
            <a:ext cx="12346256" cy="6858000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>
            <a:off x="11344904" y="-228873"/>
            <a:ext cx="11896" cy="67765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l="27659" t="49234"/>
          <a:stretch>
            <a:fillRect/>
          </a:stretch>
        </p:blipFill>
        <p:spPr bwMode="auto">
          <a:xfrm rot="5400000">
            <a:off x="-2441679" y="3091785"/>
            <a:ext cx="5481600" cy="1645503"/>
          </a:xfrm>
          <a:prstGeom prst="rect">
            <a:avLst/>
          </a:prstGeom>
          <a:noFill/>
        </p:spPr>
      </p:pic>
      <p:pic>
        <p:nvPicPr>
          <p:cNvPr id="24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l="27659" t="49234"/>
          <a:stretch>
            <a:fillRect/>
          </a:stretch>
        </p:blipFill>
        <p:spPr bwMode="auto">
          <a:xfrm rot="5400000">
            <a:off x="7738523" y="2939278"/>
            <a:ext cx="5481600" cy="1645503"/>
          </a:xfrm>
          <a:prstGeom prst="rect">
            <a:avLst/>
          </a:prstGeom>
          <a:noFill/>
        </p:spPr>
      </p:pic>
      <p:sp>
        <p:nvSpPr>
          <p:cNvPr id="10" name="Google Shape;152;p5"/>
          <p:cNvSpPr txBox="1"/>
          <p:nvPr/>
        </p:nvSpPr>
        <p:spPr>
          <a:xfrm>
            <a:off x="2440550" y="302467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solidFill>
                <a:schemeClr val="bg1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1199" y="303816"/>
            <a:ext cx="802255" cy="60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oogle Shape;156;p5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0534224" y="224288"/>
            <a:ext cx="843112" cy="8520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Схема 15"/>
          <p:cNvGraphicFramePr/>
          <p:nvPr/>
        </p:nvGraphicFramePr>
        <p:xfrm>
          <a:off x="1739900" y="2061633"/>
          <a:ext cx="8445500" cy="459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Скругленный прямоугольник 4"/>
          <p:cNvSpPr/>
          <p:nvPr/>
        </p:nvSpPr>
        <p:spPr>
          <a:xfrm>
            <a:off x="914400" y="1371600"/>
            <a:ext cx="96266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53340" rIns="106680" bIns="5334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РЕГИОНАЛЬНЫЕ</a:t>
            </a:r>
            <a:r>
              <a:rPr lang="ru-RU" sz="24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ПРОЕКТЫ, реализуемые в лицее</a:t>
            </a:r>
            <a:endParaRPr lang="ru-RU" sz="2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152;p5"/>
          <p:cNvSpPr txBox="1"/>
          <p:nvPr/>
        </p:nvSpPr>
        <p:spPr>
          <a:xfrm>
            <a:off x="1133409" y="963341"/>
            <a:ext cx="93437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endParaRPr sz="2400" i="1" dirty="0">
              <a:solidFill>
                <a:srgbClr val="002060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8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0814" y="0"/>
            <a:ext cx="12346256" cy="6858000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>
            <a:off x="11344904" y="-228873"/>
            <a:ext cx="11896" cy="67765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l="27659" t="49234"/>
          <a:stretch>
            <a:fillRect/>
          </a:stretch>
        </p:blipFill>
        <p:spPr bwMode="auto">
          <a:xfrm rot="5400000">
            <a:off x="-2441679" y="3091785"/>
            <a:ext cx="5481600" cy="1645503"/>
          </a:xfrm>
          <a:prstGeom prst="rect">
            <a:avLst/>
          </a:prstGeom>
          <a:noFill/>
        </p:spPr>
      </p:pic>
      <p:pic>
        <p:nvPicPr>
          <p:cNvPr id="24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l="27659" t="49234"/>
          <a:stretch>
            <a:fillRect/>
          </a:stretch>
        </p:blipFill>
        <p:spPr bwMode="auto">
          <a:xfrm rot="5400000">
            <a:off x="7738523" y="2939278"/>
            <a:ext cx="5481600" cy="1645503"/>
          </a:xfrm>
          <a:prstGeom prst="rect">
            <a:avLst/>
          </a:prstGeom>
          <a:noFill/>
        </p:spPr>
      </p:pic>
      <p:sp>
        <p:nvSpPr>
          <p:cNvPr id="10" name="Google Shape;152;p5"/>
          <p:cNvSpPr txBox="1"/>
          <p:nvPr/>
        </p:nvSpPr>
        <p:spPr>
          <a:xfrm>
            <a:off x="2440550" y="302467"/>
            <a:ext cx="93437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3. РЕЗУЛЬТАТИВНОСТЬ</a:t>
            </a:r>
            <a:endParaRPr sz="4000" i="1" dirty="0">
              <a:solidFill>
                <a:schemeClr val="bg1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1199" y="303816"/>
            <a:ext cx="802255" cy="60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oogle Shape;156;p5" descr="D:\Вурочные\ПРОЕКТ 9\Департамент Развития\Презентации\Презентация 55\иконки\03.pn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0534224" y="224288"/>
            <a:ext cx="843112" cy="8520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Схема 15"/>
          <p:cNvGraphicFramePr/>
          <p:nvPr/>
        </p:nvGraphicFramePr>
        <p:xfrm>
          <a:off x="1739900" y="2061633"/>
          <a:ext cx="8712200" cy="456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Скругленный прямоугольник 4"/>
          <p:cNvSpPr/>
          <p:nvPr/>
        </p:nvSpPr>
        <p:spPr>
          <a:xfrm>
            <a:off x="914400" y="1371600"/>
            <a:ext cx="96266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53340" rIns="106680" bIns="53340" numCol="1" spcCol="1270" anchor="ctr" anchorCtr="0">
            <a:noAutofit/>
          </a:bodyPr>
          <a:lstStyle/>
          <a:p>
            <a:pPr lvl="0" algn="ctr"/>
            <a:endParaRPr lang="ru-RU" sz="2400" b="1" dirty="0">
              <a:solidFill>
                <a:srgbClr val="FF33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" name="Google Shape;152;p5"/>
          <p:cNvSpPr txBox="1"/>
          <p:nvPr/>
        </p:nvSpPr>
        <p:spPr>
          <a:xfrm>
            <a:off x="1133409" y="963341"/>
            <a:ext cx="93437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Quattrocento Sans"/>
                <a:cs typeface="Times New Roman" pitchFamily="18" charset="0"/>
                <a:sym typeface="Quattrocento Sans"/>
              </a:rPr>
              <a:t>Национальный проект «Образование»</a:t>
            </a:r>
            <a:r>
              <a:rPr lang="ru-RU" sz="2000" b="1" dirty="0" smtClean="0">
                <a:solidFill>
                  <a:srgbClr val="FF33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РП «Современная школа»</a:t>
            </a:r>
            <a:endParaRPr sz="2000" i="1" dirty="0">
              <a:solidFill>
                <a:srgbClr val="002060"/>
              </a:solidFill>
              <a:latin typeface="Times New Roman" pitchFamily="18" charset="0"/>
              <a:ea typeface="Quattrocento Sans"/>
              <a:cs typeface="Times New Roman" pitchFamily="18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8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1260</Words>
  <Application>Microsoft Office PowerPoint</Application>
  <PresentationFormat>Произвольный</PresentationFormat>
  <Paragraphs>223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Добрый день, уважаемые эксперты , коллеги !        «Образование-величайшее из земных благ , если оно наивысшего качества . В противном случае он совершенно бесполезен» Высказывание Киплинга о качестве образования актуально и сегодня. Я хочу представить вашему вниманию проект , направленный на решение названной значимой цели : «Система управления качеством образования в лицее на основе сетевой организации ресурсного обеспечения» </vt:lpstr>
      <vt:lpstr>Авторами проекта являются администрация лицея , администрация МКУ «Центр развития образования и  оценки качества», а научным руководителем заместитель директора по УР Армавирского филиала ГБОУ ИРО Краснодарского края, доцент кафедры филологических наук, кандидат филологических наук Чеснокова  Анастасия Владимировна. </vt:lpstr>
      <vt:lpstr>Цель инновационного проекта: разработать и внедрить в ОО систему управления качеством образования  на основе сетевой организации ресурсного обеспечения, способствующей инновационному развитию образовательной среды лицея, обеспечивающей удовлетворение образовательных потребностей личности, общества и  государства.  Обьектом является развивающая среда . Предмет  исследования-качество образования обеспечиваемое лицеем  на основе сетевого взаимодействия. В связи с этим выдвинута гипотеза : эффективность управления качеством образования будет наиболее оптимальной при условии реализации предлагаемой нами модели.   </vt:lpstr>
      <vt:lpstr>Цель инновационного проекта: разработать и внедрить в ОО систему управления качеством образования  на основе сетевой организации ресурсного обеспечения, способствующей инновационному развитию образовательной среды лицея, обеспечивающей удовлетворение образовательных потребностей личности, общества и  государства.  Обьектом является развивающая среда . Предмет  исследования-качество образования обеспечиваемое лицеем  на основе сетевого взаимодействия. В связи с этим выдвинута гипотеза : эффективность управления качеством образования будет наиболее оптимальной при условии реализации предлагаемой нами модели.   </vt:lpstr>
      <vt:lpstr>Цель инновационного проекта: разработать и внедрить в ОО систему управления качеством образования  на основе сетевой организации ресурсного обеспечения, способствующей инновационному развитию образовательной среды лицея, обеспечивающей удовлетворение образовательных потребностей личности, общества и  государства.  Обьектом является развивающая среда . Предмет  исследования-качество образования обеспечиваемое лицеем  на основе сетевого взаимодействия. В связи с этим выдвинута гипотеза : эффективность управления качеством образования будет наиболее оптимальной при условии реализации предлагаемой нами модели.   </vt:lpstr>
      <vt:lpstr>2. ИЗМЕРЕНИЕ И ОЦЕНКА КАЧЕСТВА ИННОВАЦИИ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УМР</dc:creator>
  <cp:lastModifiedBy>учитель</cp:lastModifiedBy>
  <cp:revision>260</cp:revision>
  <cp:lastPrinted>2020-02-10T07:58:15Z</cp:lastPrinted>
  <dcterms:created xsi:type="dcterms:W3CDTF">2018-11-04T08:53:15Z</dcterms:created>
  <dcterms:modified xsi:type="dcterms:W3CDTF">2020-02-12T13:03:46Z</dcterms:modified>
</cp:coreProperties>
</file>