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4" r:id="rId1"/>
  </p:sldMasterIdLst>
  <p:notesMasterIdLst>
    <p:notesMasterId r:id="rId12"/>
  </p:notesMasterIdLst>
  <p:sldIdLst>
    <p:sldId id="407" r:id="rId2"/>
    <p:sldId id="408" r:id="rId3"/>
    <p:sldId id="410" r:id="rId4"/>
    <p:sldId id="315" r:id="rId5"/>
    <p:sldId id="437" r:id="rId6"/>
    <p:sldId id="438" r:id="rId7"/>
    <p:sldId id="434" r:id="rId8"/>
    <p:sldId id="435" r:id="rId9"/>
    <p:sldId id="429" r:id="rId10"/>
    <p:sldId id="39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9C2"/>
    <a:srgbClr val="A2572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0255" autoAdjust="0"/>
  </p:normalViewPr>
  <p:slideViewPr>
    <p:cSldViewPr>
      <p:cViewPr varScale="1">
        <p:scale>
          <a:sx n="75" d="100"/>
          <a:sy n="75" d="100"/>
        </p:scale>
        <p:origin x="13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E701C-6B46-43EA-A423-2C896987407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93851-DB65-4378-A612-A428D0DF6FFA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проекта – </a:t>
          </a:r>
        </a:p>
        <a:p>
          <a:pPr rtl="0"/>
          <a:r>
            <a:rPr lang="ru-RU" dirty="0">
              <a:solidFill>
                <a:schemeClr val="tx1"/>
              </a:solidFill>
            </a:rPr>
            <a:t>обнаружение и снижение барьеров на пути к социальной адаптации ребёнка с ОВЗ  и его семьи, при реализации дифференцированного подхода в системе «Семья ребёнка с ОВЗ – Ресурсный центр – социальная инклюзия»</a:t>
          </a:r>
        </a:p>
      </dgm:t>
    </dgm:pt>
    <dgm:pt modelId="{90D0064A-A207-4773-811C-E3F961E01F26}" type="parTrans" cxnId="{EF6D7AAD-7CCC-4815-8FBD-2889309FD865}">
      <dgm:prSet/>
      <dgm:spPr/>
      <dgm:t>
        <a:bodyPr/>
        <a:lstStyle/>
        <a:p>
          <a:endParaRPr lang="ru-RU"/>
        </a:p>
      </dgm:t>
    </dgm:pt>
    <dgm:pt modelId="{D208D0A6-9710-4342-8B9D-448F367D00DB}" type="sibTrans" cxnId="{EF6D7AAD-7CCC-4815-8FBD-2889309FD865}">
      <dgm:prSet/>
      <dgm:spPr/>
      <dgm:t>
        <a:bodyPr/>
        <a:lstStyle/>
        <a:p>
          <a:endParaRPr lang="ru-RU"/>
        </a:p>
      </dgm:t>
    </dgm:pt>
    <dgm:pt modelId="{8E1F9107-31A6-46AB-A308-DAA8D60AD760}" type="pres">
      <dgm:prSet presAssocID="{585E701C-6B46-43EA-A423-2C8969874070}" presName="linearFlow" presStyleCnt="0">
        <dgm:presLayoutVars>
          <dgm:dir/>
          <dgm:resizeHandles val="exact"/>
        </dgm:presLayoutVars>
      </dgm:prSet>
      <dgm:spPr/>
    </dgm:pt>
    <dgm:pt modelId="{E9D1CC6F-21EE-4369-AFEC-F1C83DD2E93C}" type="pres">
      <dgm:prSet presAssocID="{A4993851-DB65-4378-A612-A428D0DF6FFA}" presName="composite" presStyleCnt="0"/>
      <dgm:spPr/>
    </dgm:pt>
    <dgm:pt modelId="{EA7BC99C-7274-4F83-9DF5-6EC1A8202438}" type="pres">
      <dgm:prSet presAssocID="{A4993851-DB65-4378-A612-A428D0DF6FFA}" presName="imgShp" presStyleLbl="fgImgPlace1" presStyleIdx="0" presStyleCnt="1" custScaleX="125687" custScaleY="12237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98B1D4-07C8-4F8B-9C6B-01D83FE75107}" type="pres">
      <dgm:prSet presAssocID="{A4993851-DB65-4378-A612-A428D0DF6FFA}" presName="txShp" presStyleLbl="node1" presStyleIdx="0" presStyleCnt="1" custScaleX="109470" custScaleY="107202">
        <dgm:presLayoutVars>
          <dgm:bulletEnabled val="1"/>
        </dgm:presLayoutVars>
      </dgm:prSet>
      <dgm:spPr/>
    </dgm:pt>
  </dgm:ptLst>
  <dgm:cxnLst>
    <dgm:cxn modelId="{EF6D7AAD-7CCC-4815-8FBD-2889309FD865}" srcId="{585E701C-6B46-43EA-A423-2C8969874070}" destId="{A4993851-DB65-4378-A612-A428D0DF6FFA}" srcOrd="0" destOrd="0" parTransId="{90D0064A-A207-4773-811C-E3F961E01F26}" sibTransId="{D208D0A6-9710-4342-8B9D-448F367D00DB}"/>
    <dgm:cxn modelId="{647375B7-C77C-47CD-AB02-5881A9288B77}" type="presOf" srcId="{A4993851-DB65-4378-A612-A428D0DF6FFA}" destId="{CB98B1D4-07C8-4F8B-9C6B-01D83FE75107}" srcOrd="0" destOrd="0" presId="urn:microsoft.com/office/officeart/2005/8/layout/vList3#1"/>
    <dgm:cxn modelId="{1D8B0ACF-EC86-445D-90ED-ADC4452140A0}" type="presOf" srcId="{585E701C-6B46-43EA-A423-2C8969874070}" destId="{8E1F9107-31A6-46AB-A308-DAA8D60AD760}" srcOrd="0" destOrd="0" presId="urn:microsoft.com/office/officeart/2005/8/layout/vList3#1"/>
    <dgm:cxn modelId="{ADC14CEB-6BAB-4373-97CC-864D76E77452}" type="presParOf" srcId="{8E1F9107-31A6-46AB-A308-DAA8D60AD760}" destId="{E9D1CC6F-21EE-4369-AFEC-F1C83DD2E93C}" srcOrd="0" destOrd="0" presId="urn:microsoft.com/office/officeart/2005/8/layout/vList3#1"/>
    <dgm:cxn modelId="{1CFB2A3B-B491-43F0-86CF-C1ADFC7E8E5C}" type="presParOf" srcId="{E9D1CC6F-21EE-4369-AFEC-F1C83DD2E93C}" destId="{EA7BC99C-7274-4F83-9DF5-6EC1A8202438}" srcOrd="0" destOrd="0" presId="urn:microsoft.com/office/officeart/2005/8/layout/vList3#1"/>
    <dgm:cxn modelId="{CFD6FCB2-EBE4-4D40-A559-08625F05FB71}" type="presParOf" srcId="{E9D1CC6F-21EE-4369-AFEC-F1C83DD2E93C}" destId="{CB98B1D4-07C8-4F8B-9C6B-01D83FE7510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8DD8F-8391-45AC-ACE7-88E0989C9BE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AEE47F6-AAE0-48BB-A585-0CD9FE790405}">
      <dgm:prSet phldrT="[Текст]" custT="1"/>
      <dgm:spPr>
        <a:xfrm>
          <a:off x="1692" y="1561196"/>
          <a:ext cx="2548673" cy="150993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Комплекс вопросов и проблем </a:t>
          </a:r>
          <a:r>
            <a:rPr lang="ru-RU" sz="1600" b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в семье, воспитывающей ребёнка с ОВЗ</a:t>
          </a:r>
          <a:endParaRPr lang="ru-RU" sz="1600" b="1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11E660D-3B6E-4EC7-AF06-2CA49D0A3121}" type="parTrans" cxnId="{4564A3E8-2CFB-4491-A3D4-D22161C38ABF}">
      <dgm:prSet/>
      <dgm:spPr/>
      <dgm:t>
        <a:bodyPr/>
        <a:lstStyle/>
        <a:p>
          <a:endParaRPr lang="ru-RU"/>
        </a:p>
      </dgm:t>
    </dgm:pt>
    <dgm:pt modelId="{0A9DB580-3560-4192-872F-935E04805E0E}" type="sibTrans" cxnId="{4564A3E8-2CFB-4491-A3D4-D22161C38ABF}">
      <dgm:prSet/>
      <dgm:spPr>
        <a:xfrm>
          <a:off x="2780451" y="2030857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0B31428-B6EE-46B9-B390-D53B8E8D21B4}">
      <dgm:prSet phldrT="[Текст]" custT="1"/>
      <dgm:spPr>
        <a:xfrm>
          <a:off x="3470706" y="1561196"/>
          <a:ext cx="2300849" cy="1509932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Процесс решения вопросов и преодоления проблем </a:t>
          </a:r>
          <a:r>
            <a:rPr lang="ru-RU" sz="1600" b="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 помощью специалистов школы-интерната</a:t>
          </a:r>
          <a:endParaRPr lang="ru-RU" sz="16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22ABD32-3086-44F9-AD01-5D6AA8C57120}" type="parTrans" cxnId="{2A3D4E04-B135-47D5-8C0C-6BA6B02FA710}">
      <dgm:prSet/>
      <dgm:spPr/>
      <dgm:t>
        <a:bodyPr/>
        <a:lstStyle/>
        <a:p>
          <a:endParaRPr lang="ru-RU"/>
        </a:p>
      </dgm:t>
    </dgm:pt>
    <dgm:pt modelId="{BE3BBE49-1D7A-4E5B-B817-48BCCF703D82}" type="sibTrans" cxnId="{2A3D4E04-B135-47D5-8C0C-6BA6B02FA710}">
      <dgm:prSet/>
      <dgm:spPr>
        <a:xfrm>
          <a:off x="6001640" y="2030857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98E445-8468-4795-996D-E0E330A7E7D5}">
      <dgm:prSet phldrT="[Текст]" custT="1"/>
      <dgm:spPr>
        <a:xfrm>
          <a:off x="6691895" y="1561196"/>
          <a:ext cx="2147198" cy="1509932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инклюзия </a:t>
          </a:r>
          <a:r>
            <a:rPr lang="ru-RU" sz="1600" b="0" i="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детей с ОВЗ и их семей</a:t>
          </a:r>
          <a:endParaRPr lang="ru-RU" sz="16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59B2265-E53C-4625-A735-65EF9EAA007F}" type="parTrans" cxnId="{0B855A51-685C-4B28-9DBF-EAF21533B527}">
      <dgm:prSet/>
      <dgm:spPr/>
      <dgm:t>
        <a:bodyPr/>
        <a:lstStyle/>
        <a:p>
          <a:endParaRPr lang="ru-RU"/>
        </a:p>
      </dgm:t>
    </dgm:pt>
    <dgm:pt modelId="{D7E8F7F0-A5FD-42D4-B6DE-79149E734722}" type="sibTrans" cxnId="{0B855A51-685C-4B28-9DBF-EAF21533B527}">
      <dgm:prSet/>
      <dgm:spPr/>
      <dgm:t>
        <a:bodyPr/>
        <a:lstStyle/>
        <a:p>
          <a:endParaRPr lang="ru-RU"/>
        </a:p>
      </dgm:t>
    </dgm:pt>
    <dgm:pt modelId="{243F8B16-283C-4483-B9CE-0E7A08BA48C4}" type="pres">
      <dgm:prSet presAssocID="{5BA8DD8F-8391-45AC-ACE7-88E0989C9BEB}" presName="Name0" presStyleCnt="0">
        <dgm:presLayoutVars>
          <dgm:dir/>
          <dgm:resizeHandles val="exact"/>
        </dgm:presLayoutVars>
      </dgm:prSet>
      <dgm:spPr/>
    </dgm:pt>
    <dgm:pt modelId="{1FBFDADD-FB73-4340-988B-0691ECE84FC3}" type="pres">
      <dgm:prSet presAssocID="{DAEE47F6-AAE0-48BB-A585-0CD9FE790405}" presName="node" presStyleLbl="node1" presStyleIdx="0" presStyleCnt="3" custScaleX="110771">
        <dgm:presLayoutVars>
          <dgm:bulletEnabled val="1"/>
        </dgm:presLayoutVars>
      </dgm:prSet>
      <dgm:spPr/>
    </dgm:pt>
    <dgm:pt modelId="{1EEFCDEB-2D0B-49C2-A632-4431396F40EF}" type="pres">
      <dgm:prSet presAssocID="{0A9DB580-3560-4192-872F-935E04805E0E}" presName="sibTrans" presStyleLbl="sibTrans2D1" presStyleIdx="0" presStyleCnt="2"/>
      <dgm:spPr/>
    </dgm:pt>
    <dgm:pt modelId="{4675733D-E1D7-4CA9-AE22-5FD48E28167D}" type="pres">
      <dgm:prSet presAssocID="{0A9DB580-3560-4192-872F-935E04805E0E}" presName="connectorText" presStyleLbl="sibTrans2D1" presStyleIdx="0" presStyleCnt="2"/>
      <dgm:spPr/>
    </dgm:pt>
    <dgm:pt modelId="{50428420-FDC9-4059-99A0-71C81487E410}" type="pres">
      <dgm:prSet presAssocID="{D0B31428-B6EE-46B9-B390-D53B8E8D21B4}" presName="node" presStyleLbl="node1" presStyleIdx="1" presStyleCnt="3">
        <dgm:presLayoutVars>
          <dgm:bulletEnabled val="1"/>
        </dgm:presLayoutVars>
      </dgm:prSet>
      <dgm:spPr/>
    </dgm:pt>
    <dgm:pt modelId="{5578BFE5-C572-4DAD-B0EF-81EB79F122C8}" type="pres">
      <dgm:prSet presAssocID="{BE3BBE49-1D7A-4E5B-B817-48BCCF703D82}" presName="sibTrans" presStyleLbl="sibTrans2D1" presStyleIdx="1" presStyleCnt="2"/>
      <dgm:spPr/>
    </dgm:pt>
    <dgm:pt modelId="{21BE42B3-78BB-43BF-96DB-117C345F0C5A}" type="pres">
      <dgm:prSet presAssocID="{BE3BBE49-1D7A-4E5B-B817-48BCCF703D82}" presName="connectorText" presStyleLbl="sibTrans2D1" presStyleIdx="1" presStyleCnt="2"/>
      <dgm:spPr/>
    </dgm:pt>
    <dgm:pt modelId="{CE7CE50E-97C8-452C-8B72-29A6A6B68974}" type="pres">
      <dgm:prSet presAssocID="{2F98E445-8468-4795-996D-E0E330A7E7D5}" presName="node" presStyleLbl="node1" presStyleIdx="2" presStyleCnt="3" custScaleX="93322">
        <dgm:presLayoutVars>
          <dgm:bulletEnabled val="1"/>
        </dgm:presLayoutVars>
      </dgm:prSet>
      <dgm:spPr/>
    </dgm:pt>
  </dgm:ptLst>
  <dgm:cxnLst>
    <dgm:cxn modelId="{2A3D4E04-B135-47D5-8C0C-6BA6B02FA710}" srcId="{5BA8DD8F-8391-45AC-ACE7-88E0989C9BEB}" destId="{D0B31428-B6EE-46B9-B390-D53B8E8D21B4}" srcOrd="1" destOrd="0" parTransId="{022ABD32-3086-44F9-AD01-5D6AA8C57120}" sibTransId="{BE3BBE49-1D7A-4E5B-B817-48BCCF703D82}"/>
    <dgm:cxn modelId="{4BE3B336-5F53-450C-A189-271763618A4B}" type="presOf" srcId="{DAEE47F6-AAE0-48BB-A585-0CD9FE790405}" destId="{1FBFDADD-FB73-4340-988B-0691ECE84FC3}" srcOrd="0" destOrd="0" presId="urn:microsoft.com/office/officeart/2005/8/layout/process1"/>
    <dgm:cxn modelId="{1A6C2040-9993-4E1A-B321-AA0672B97505}" type="presOf" srcId="{BE3BBE49-1D7A-4E5B-B817-48BCCF703D82}" destId="{21BE42B3-78BB-43BF-96DB-117C345F0C5A}" srcOrd="1" destOrd="0" presId="urn:microsoft.com/office/officeart/2005/8/layout/process1"/>
    <dgm:cxn modelId="{19717341-8867-4941-9CF3-65CB7F02E2CD}" type="presOf" srcId="{0A9DB580-3560-4192-872F-935E04805E0E}" destId="{4675733D-E1D7-4CA9-AE22-5FD48E28167D}" srcOrd="1" destOrd="0" presId="urn:microsoft.com/office/officeart/2005/8/layout/process1"/>
    <dgm:cxn modelId="{0B855A51-685C-4B28-9DBF-EAF21533B527}" srcId="{5BA8DD8F-8391-45AC-ACE7-88E0989C9BEB}" destId="{2F98E445-8468-4795-996D-E0E330A7E7D5}" srcOrd="2" destOrd="0" parTransId="{759B2265-E53C-4625-A735-65EF9EAA007F}" sibTransId="{D7E8F7F0-A5FD-42D4-B6DE-79149E734722}"/>
    <dgm:cxn modelId="{3E987D53-5593-4CA3-AC05-33AB06811592}" type="presOf" srcId="{2F98E445-8468-4795-996D-E0E330A7E7D5}" destId="{CE7CE50E-97C8-452C-8B72-29A6A6B68974}" srcOrd="0" destOrd="0" presId="urn:microsoft.com/office/officeart/2005/8/layout/process1"/>
    <dgm:cxn modelId="{5D64B176-EF54-471A-A6D3-BC8107920853}" type="presOf" srcId="{5BA8DD8F-8391-45AC-ACE7-88E0989C9BEB}" destId="{243F8B16-283C-4483-B9CE-0E7A08BA48C4}" srcOrd="0" destOrd="0" presId="urn:microsoft.com/office/officeart/2005/8/layout/process1"/>
    <dgm:cxn modelId="{0957967C-3CBF-418B-A0FC-43D18CFAE8A1}" type="presOf" srcId="{0A9DB580-3560-4192-872F-935E04805E0E}" destId="{1EEFCDEB-2D0B-49C2-A632-4431396F40EF}" srcOrd="0" destOrd="0" presId="urn:microsoft.com/office/officeart/2005/8/layout/process1"/>
    <dgm:cxn modelId="{EAC78284-81BA-4808-97CB-4AE838B19ECD}" type="presOf" srcId="{BE3BBE49-1D7A-4E5B-B817-48BCCF703D82}" destId="{5578BFE5-C572-4DAD-B0EF-81EB79F122C8}" srcOrd="0" destOrd="0" presId="urn:microsoft.com/office/officeart/2005/8/layout/process1"/>
    <dgm:cxn modelId="{4564A3E8-2CFB-4491-A3D4-D22161C38ABF}" srcId="{5BA8DD8F-8391-45AC-ACE7-88E0989C9BEB}" destId="{DAEE47F6-AAE0-48BB-A585-0CD9FE790405}" srcOrd="0" destOrd="0" parTransId="{611E660D-3B6E-4EC7-AF06-2CA49D0A3121}" sibTransId="{0A9DB580-3560-4192-872F-935E04805E0E}"/>
    <dgm:cxn modelId="{FE4412FD-FCA0-4871-9DE3-112717817A7D}" type="presOf" srcId="{D0B31428-B6EE-46B9-B390-D53B8E8D21B4}" destId="{50428420-FDC9-4059-99A0-71C81487E410}" srcOrd="0" destOrd="0" presId="urn:microsoft.com/office/officeart/2005/8/layout/process1"/>
    <dgm:cxn modelId="{72F15C8D-F7FA-4043-96CB-CE10BD9B12B3}" type="presParOf" srcId="{243F8B16-283C-4483-B9CE-0E7A08BA48C4}" destId="{1FBFDADD-FB73-4340-988B-0691ECE84FC3}" srcOrd="0" destOrd="0" presId="urn:microsoft.com/office/officeart/2005/8/layout/process1"/>
    <dgm:cxn modelId="{0D80E8BE-8983-44E1-8675-5ADEDAB18759}" type="presParOf" srcId="{243F8B16-283C-4483-B9CE-0E7A08BA48C4}" destId="{1EEFCDEB-2D0B-49C2-A632-4431396F40EF}" srcOrd="1" destOrd="0" presId="urn:microsoft.com/office/officeart/2005/8/layout/process1"/>
    <dgm:cxn modelId="{A71E6008-370B-4B80-A6AE-618A61B63BD4}" type="presParOf" srcId="{1EEFCDEB-2D0B-49C2-A632-4431396F40EF}" destId="{4675733D-E1D7-4CA9-AE22-5FD48E28167D}" srcOrd="0" destOrd="0" presId="urn:microsoft.com/office/officeart/2005/8/layout/process1"/>
    <dgm:cxn modelId="{239E8B4C-6886-4D4D-87BF-B7CD0126C672}" type="presParOf" srcId="{243F8B16-283C-4483-B9CE-0E7A08BA48C4}" destId="{50428420-FDC9-4059-99A0-71C81487E410}" srcOrd="2" destOrd="0" presId="urn:microsoft.com/office/officeart/2005/8/layout/process1"/>
    <dgm:cxn modelId="{8717515B-7613-43B5-925F-C4B1D4B8038C}" type="presParOf" srcId="{243F8B16-283C-4483-B9CE-0E7A08BA48C4}" destId="{5578BFE5-C572-4DAD-B0EF-81EB79F122C8}" srcOrd="3" destOrd="0" presId="urn:microsoft.com/office/officeart/2005/8/layout/process1"/>
    <dgm:cxn modelId="{D53AEAA3-5085-4575-AB5E-02610A189318}" type="presParOf" srcId="{5578BFE5-C572-4DAD-B0EF-81EB79F122C8}" destId="{21BE42B3-78BB-43BF-96DB-117C345F0C5A}" srcOrd="0" destOrd="0" presId="urn:microsoft.com/office/officeart/2005/8/layout/process1"/>
    <dgm:cxn modelId="{84A77CC7-2A0F-42A2-9B45-A89F0DA678DB}" type="presParOf" srcId="{243F8B16-283C-4483-B9CE-0E7A08BA48C4}" destId="{CE7CE50E-97C8-452C-8B72-29A6A6B689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C61B7-6BFC-41CB-9202-5F5C1E84B7E3}" type="doc">
      <dgm:prSet loTypeId="urn:microsoft.com/office/officeart/2005/8/layout/hList7#1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99AEC63-48EC-4F2A-993C-EF5B377703FD}">
      <dgm:prSet phldrT="[Текст]" custT="1"/>
      <dgm:spPr>
        <a:xfrm>
          <a:off x="299513" y="0"/>
          <a:ext cx="1476875" cy="475252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300" dirty="0"/>
            <a:t>Выявление сферы, в которой необходима наибольшая консультативная, методическая поддержка семьям с детьми с ОВЗ для их успешной адаптации в процессе социальной инклюзии</a:t>
          </a:r>
          <a:endParaRPr lang="ru-RU" sz="13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D3CE7DD-FC51-4FD7-99A3-987918CA9EBF}" type="parTrans" cxnId="{363A34CE-2411-4D0D-95B0-01C9971995F9}">
      <dgm:prSet/>
      <dgm:spPr/>
      <dgm:t>
        <a:bodyPr/>
        <a:lstStyle/>
        <a:p>
          <a:endParaRPr lang="ru-RU"/>
        </a:p>
      </dgm:t>
    </dgm:pt>
    <dgm:pt modelId="{C6E8ABB4-8258-468B-929B-3835297019A0}" type="sibTrans" cxnId="{363A34CE-2411-4D0D-95B0-01C9971995F9}">
      <dgm:prSet/>
      <dgm:spPr/>
      <dgm:t>
        <a:bodyPr/>
        <a:lstStyle/>
        <a:p>
          <a:endParaRPr lang="ru-RU"/>
        </a:p>
      </dgm:t>
    </dgm:pt>
    <dgm:pt modelId="{5D1F0D11-38A4-4CB5-BA90-D8AD3C6FF24F}">
      <dgm:prSet phldrT="[Текст]" custT="1"/>
      <dgm:spPr>
        <a:xfrm>
          <a:off x="2061448" y="0"/>
          <a:ext cx="1476875" cy="475252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/>
            <a:t>Разработка практических материалов с целью просветительской деятельности родителей детей с ОВЗ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E485D51-6833-4244-AB31-707C94119B15}" type="parTrans" cxnId="{7018065F-C1A3-42D2-8D90-00A42007FFAB}">
      <dgm:prSet/>
      <dgm:spPr/>
      <dgm:t>
        <a:bodyPr/>
        <a:lstStyle/>
        <a:p>
          <a:endParaRPr lang="ru-RU"/>
        </a:p>
      </dgm:t>
    </dgm:pt>
    <dgm:pt modelId="{5B073E04-C9ED-49E8-908C-0559C05107F0}" type="sibTrans" cxnId="{7018065F-C1A3-42D2-8D90-00A42007FFAB}">
      <dgm:prSet/>
      <dgm:spPr/>
      <dgm:t>
        <a:bodyPr/>
        <a:lstStyle/>
        <a:p>
          <a:endParaRPr lang="ru-RU"/>
        </a:p>
      </dgm:t>
    </dgm:pt>
    <dgm:pt modelId="{72FBE01B-50C0-4846-852E-B2A820B90077}">
      <dgm:prSet phldrT="[Текст]" custT="1"/>
      <dgm:spPr>
        <a:xfrm>
          <a:off x="3883585" y="0"/>
          <a:ext cx="1476875" cy="475252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500"/>
            <a:t>Обобщение и распространение опыта работы по проекту образовательному сообществу</a:t>
          </a:r>
          <a:endParaRPr lang="ru-RU" sz="13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9DF8593-0D75-45A6-85CC-3240CFDC914C}" type="parTrans" cxnId="{65CC6431-588A-4BEB-941A-E578E9819ECD}">
      <dgm:prSet/>
      <dgm:spPr/>
      <dgm:t>
        <a:bodyPr/>
        <a:lstStyle/>
        <a:p>
          <a:endParaRPr lang="ru-RU"/>
        </a:p>
      </dgm:t>
    </dgm:pt>
    <dgm:pt modelId="{BA851693-6A0C-425F-BC9D-3E3A96DE8F21}" type="sibTrans" cxnId="{65CC6431-588A-4BEB-941A-E578E9819ECD}">
      <dgm:prSet/>
      <dgm:spPr/>
      <dgm:t>
        <a:bodyPr/>
        <a:lstStyle/>
        <a:p>
          <a:endParaRPr lang="ru-RU"/>
        </a:p>
      </dgm:t>
    </dgm:pt>
    <dgm:pt modelId="{E32545DE-7822-4CB1-8840-82C140FD321F}">
      <dgm:prSet custT="1"/>
      <dgm:spPr>
        <a:xfrm>
          <a:off x="5672765" y="0"/>
          <a:ext cx="1476875" cy="47525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500"/>
            <a:t>Подведение итогов работы КИП за 2019-2021 гг.</a:t>
          </a:r>
          <a:endParaRPr lang="ru-RU" sz="15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967CC30-4F35-438D-9D4D-D5FEFDEAB88F}" type="parTrans" cxnId="{51534881-ED57-4FCB-B346-6231A15A9522}">
      <dgm:prSet/>
      <dgm:spPr/>
      <dgm:t>
        <a:bodyPr/>
        <a:lstStyle/>
        <a:p>
          <a:endParaRPr lang="ru-RU"/>
        </a:p>
      </dgm:t>
    </dgm:pt>
    <dgm:pt modelId="{BBC4486F-87BA-433D-ADA2-C536FC37ABF4}" type="sibTrans" cxnId="{51534881-ED57-4FCB-B346-6231A15A9522}">
      <dgm:prSet/>
      <dgm:spPr/>
      <dgm:t>
        <a:bodyPr/>
        <a:lstStyle/>
        <a:p>
          <a:endParaRPr lang="ru-RU"/>
        </a:p>
      </dgm:t>
    </dgm:pt>
    <dgm:pt modelId="{53645F68-7D02-4481-B0BC-249601071B79}" type="pres">
      <dgm:prSet presAssocID="{210C61B7-6BFC-41CB-9202-5F5C1E84B7E3}" presName="Name0" presStyleCnt="0">
        <dgm:presLayoutVars>
          <dgm:dir/>
          <dgm:resizeHandles val="exact"/>
        </dgm:presLayoutVars>
      </dgm:prSet>
      <dgm:spPr/>
    </dgm:pt>
    <dgm:pt modelId="{A7187DC3-F724-4CD1-9B97-36B89C8C91C9}" type="pres">
      <dgm:prSet presAssocID="{210C61B7-6BFC-41CB-9202-5F5C1E84B7E3}" presName="fgShape" presStyleLbl="fgShp" presStyleIdx="0" presStyleCnt="1" custScaleX="105016" custScaleY="136363"/>
      <dgm:spPr>
        <a:xfrm>
          <a:off x="506343" y="3672410"/>
          <a:ext cx="8001380" cy="972103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5A1A9A60-0997-4A8E-89A7-77C98309E754}" type="pres">
      <dgm:prSet presAssocID="{210C61B7-6BFC-41CB-9202-5F5C1E84B7E3}" presName="linComp" presStyleCnt="0"/>
      <dgm:spPr/>
    </dgm:pt>
    <dgm:pt modelId="{01EE9FC5-BD8E-4D23-839D-EE16BA93877D}" type="pres">
      <dgm:prSet presAssocID="{399AEC63-48EC-4F2A-993C-EF5B377703FD}" presName="compNode" presStyleCnt="0"/>
      <dgm:spPr/>
    </dgm:pt>
    <dgm:pt modelId="{29662495-9EB2-4E37-BC93-859F731D990B}" type="pres">
      <dgm:prSet presAssocID="{399AEC63-48EC-4F2A-993C-EF5B377703FD}" presName="bkgdShape" presStyleLbl="node1" presStyleIdx="0" presStyleCnt="4" custScaleX="100597"/>
      <dgm:spPr/>
    </dgm:pt>
    <dgm:pt modelId="{284BB133-7351-4833-95B5-453F9277C669}" type="pres">
      <dgm:prSet presAssocID="{399AEC63-48EC-4F2A-993C-EF5B377703FD}" presName="nodeTx" presStyleLbl="node1" presStyleIdx="0" presStyleCnt="4">
        <dgm:presLayoutVars>
          <dgm:bulletEnabled val="1"/>
        </dgm:presLayoutVars>
      </dgm:prSet>
      <dgm:spPr/>
    </dgm:pt>
    <dgm:pt modelId="{76AA6DBD-A58D-4091-8280-053D2D04DC6F}" type="pres">
      <dgm:prSet presAssocID="{399AEC63-48EC-4F2A-993C-EF5B377703FD}" presName="invisiNode" presStyleLbl="node1" presStyleIdx="0" presStyleCnt="4"/>
      <dgm:spPr/>
    </dgm:pt>
    <dgm:pt modelId="{38F04FD8-56D0-48B3-BFE0-80BF379FB962}" type="pres">
      <dgm:prSet presAssocID="{399AEC63-48EC-4F2A-993C-EF5B377703FD}" presName="imagNode" presStyleLbl="fgImgPlace1" presStyleIdx="0" presStyleCnt="4" custScaleX="122031" custScaleY="118200" custLinFactNeighborX="2389" custLinFactNeighborY="182"/>
      <dgm:spPr>
        <a:xfrm>
          <a:off x="250646" y="142433"/>
          <a:ext cx="1640941" cy="18737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AC69D9DF-5E81-4CE0-854C-DE6815231BA3}" type="pres">
      <dgm:prSet presAssocID="{C6E8ABB4-8258-468B-929B-3835297019A0}" presName="sibTrans" presStyleLbl="sibTrans2D1" presStyleIdx="0" presStyleCnt="0"/>
      <dgm:spPr/>
    </dgm:pt>
    <dgm:pt modelId="{F9918FBE-3E1A-4B58-9929-2DF8DE629DBD}" type="pres">
      <dgm:prSet presAssocID="{5D1F0D11-38A4-4CB5-BA90-D8AD3C6FF24F}" presName="compNode" presStyleCnt="0"/>
      <dgm:spPr/>
    </dgm:pt>
    <dgm:pt modelId="{2924DFF0-D80E-413C-A4EB-3F1D25BD4534}" type="pres">
      <dgm:prSet presAssocID="{5D1F0D11-38A4-4CB5-BA90-D8AD3C6FF24F}" presName="bkgdShape" presStyleLbl="node1" presStyleIdx="1" presStyleCnt="4"/>
      <dgm:spPr/>
    </dgm:pt>
    <dgm:pt modelId="{74E8E025-AF70-463B-8D66-46D4B14DA901}" type="pres">
      <dgm:prSet presAssocID="{5D1F0D11-38A4-4CB5-BA90-D8AD3C6FF24F}" presName="nodeTx" presStyleLbl="node1" presStyleIdx="1" presStyleCnt="4">
        <dgm:presLayoutVars>
          <dgm:bulletEnabled val="1"/>
        </dgm:presLayoutVars>
      </dgm:prSet>
      <dgm:spPr/>
    </dgm:pt>
    <dgm:pt modelId="{2F7DF690-413E-4AA7-B56E-1844FA18142A}" type="pres">
      <dgm:prSet presAssocID="{5D1F0D11-38A4-4CB5-BA90-D8AD3C6FF24F}" presName="invisiNode" presStyleLbl="node1" presStyleIdx="1" presStyleCnt="4"/>
      <dgm:spPr/>
    </dgm:pt>
    <dgm:pt modelId="{9327AF76-9530-4CF5-9488-54755C97D064}" type="pres">
      <dgm:prSet presAssocID="{5D1F0D11-38A4-4CB5-BA90-D8AD3C6FF24F}" presName="imagNode" presStyleLbl="fgImgPlace1" presStyleIdx="1" presStyleCnt="4" custScaleX="124752" custScaleY="127864" custLinFactNeighborX="432" custLinFactNeighborY="464"/>
      <dgm:spPr>
        <a:xfrm>
          <a:off x="1921122" y="0"/>
          <a:ext cx="1794316" cy="202356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8000" r="-38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CB622886-D7F8-4F0B-A2BA-54F331FA8525}" type="pres">
      <dgm:prSet presAssocID="{5B073E04-C9ED-49E8-908C-0559C05107F0}" presName="sibTrans" presStyleLbl="sibTrans2D1" presStyleIdx="0" presStyleCnt="0"/>
      <dgm:spPr/>
    </dgm:pt>
    <dgm:pt modelId="{B39DA8C4-AF9E-48FB-968A-AD365B793940}" type="pres">
      <dgm:prSet presAssocID="{72FBE01B-50C0-4846-852E-B2A820B90077}" presName="compNode" presStyleCnt="0"/>
      <dgm:spPr/>
    </dgm:pt>
    <dgm:pt modelId="{68686786-DC55-42BF-A443-A6EDA0A38C61}" type="pres">
      <dgm:prSet presAssocID="{72FBE01B-50C0-4846-852E-B2A820B90077}" presName="bkgdShape" presStyleLbl="node1" presStyleIdx="2" presStyleCnt="4" custScaleX="98621"/>
      <dgm:spPr/>
    </dgm:pt>
    <dgm:pt modelId="{D9C5A1C8-7FD5-49BE-9E1A-1AECDACEAACA}" type="pres">
      <dgm:prSet presAssocID="{72FBE01B-50C0-4846-852E-B2A820B90077}" presName="nodeTx" presStyleLbl="node1" presStyleIdx="2" presStyleCnt="4">
        <dgm:presLayoutVars>
          <dgm:bulletEnabled val="1"/>
        </dgm:presLayoutVars>
      </dgm:prSet>
      <dgm:spPr/>
    </dgm:pt>
    <dgm:pt modelId="{C7FE6E2C-A8FF-4CE5-8BB0-13D0CA7B1B96}" type="pres">
      <dgm:prSet presAssocID="{72FBE01B-50C0-4846-852E-B2A820B90077}" presName="invisiNode" presStyleLbl="node1" presStyleIdx="2" presStyleCnt="4"/>
      <dgm:spPr/>
    </dgm:pt>
    <dgm:pt modelId="{87E26E7B-C860-46CD-B3BB-9FFA9FD3F816}" type="pres">
      <dgm:prSet presAssocID="{72FBE01B-50C0-4846-852E-B2A820B90077}" presName="imagNode" presStyleLbl="fgImgPlace1" presStyleIdx="2" presStyleCnt="4" custScaleX="121542" custScaleY="118764" custLinFactNeighborX="-1060" custLinFactNeighborY="464"/>
      <dgm:spPr>
        <a:xfrm>
          <a:off x="3741350" y="144016"/>
          <a:ext cx="1761345" cy="186486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813D4981-F72D-4B64-B84A-38F13C8A4FF3}" type="pres">
      <dgm:prSet presAssocID="{BA851693-6A0C-425F-BC9D-3E3A96DE8F21}" presName="sibTrans" presStyleLbl="sibTrans2D1" presStyleIdx="0" presStyleCnt="0"/>
      <dgm:spPr/>
    </dgm:pt>
    <dgm:pt modelId="{A8C0A053-DD1F-4B83-930A-5467D6E510CD}" type="pres">
      <dgm:prSet presAssocID="{E32545DE-7822-4CB1-8840-82C140FD321F}" presName="compNode" presStyleCnt="0"/>
      <dgm:spPr/>
    </dgm:pt>
    <dgm:pt modelId="{7A139546-35D7-474F-9906-6817B5AA06DF}" type="pres">
      <dgm:prSet presAssocID="{E32545DE-7822-4CB1-8840-82C140FD321F}" presName="bkgdShape" presStyleLbl="node1" presStyleIdx="3" presStyleCnt="4"/>
      <dgm:spPr/>
    </dgm:pt>
    <dgm:pt modelId="{0AE3F474-8197-4D5E-AE31-0A71119397E0}" type="pres">
      <dgm:prSet presAssocID="{E32545DE-7822-4CB1-8840-82C140FD321F}" presName="nodeTx" presStyleLbl="node1" presStyleIdx="3" presStyleCnt="4">
        <dgm:presLayoutVars>
          <dgm:bulletEnabled val="1"/>
        </dgm:presLayoutVars>
      </dgm:prSet>
      <dgm:spPr/>
    </dgm:pt>
    <dgm:pt modelId="{22250EA2-0ED9-4DE7-BB41-78360E1E0A85}" type="pres">
      <dgm:prSet presAssocID="{E32545DE-7822-4CB1-8840-82C140FD321F}" presName="invisiNode" presStyleLbl="node1" presStyleIdx="3" presStyleCnt="4"/>
      <dgm:spPr/>
    </dgm:pt>
    <dgm:pt modelId="{B59831C4-7266-44B1-AB88-2837F12BCC78}" type="pres">
      <dgm:prSet presAssocID="{E32545DE-7822-4CB1-8840-82C140FD321F}" presName="imagNode" presStyleLbl="fgImgPlace1" presStyleIdx="3" presStyleCnt="4" custScaleX="116865" custScaleY="117836" custLinFactNeighborX="-2254"/>
      <dgm:spPr>
        <a:xfrm>
          <a:off x="5547002" y="144016"/>
          <a:ext cx="1728401" cy="1864862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34000" t="-8589" r="-47232" b="-9048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</dgm:ptLst>
  <dgm:cxnLst>
    <dgm:cxn modelId="{65CC6431-588A-4BEB-941A-E578E9819ECD}" srcId="{210C61B7-6BFC-41CB-9202-5F5C1E84B7E3}" destId="{72FBE01B-50C0-4846-852E-B2A820B90077}" srcOrd="2" destOrd="0" parTransId="{F9DF8593-0D75-45A6-85CC-3240CFDC914C}" sibTransId="{BA851693-6A0C-425F-BC9D-3E3A96DE8F21}"/>
    <dgm:cxn modelId="{A3DEAC3F-74DD-4E08-964A-057C1F1725EE}" type="presOf" srcId="{5B073E04-C9ED-49E8-908C-0559C05107F0}" destId="{CB622886-D7F8-4F0B-A2BA-54F331FA8525}" srcOrd="0" destOrd="0" presId="urn:microsoft.com/office/officeart/2005/8/layout/hList7#1"/>
    <dgm:cxn modelId="{7018065F-C1A3-42D2-8D90-00A42007FFAB}" srcId="{210C61B7-6BFC-41CB-9202-5F5C1E84B7E3}" destId="{5D1F0D11-38A4-4CB5-BA90-D8AD3C6FF24F}" srcOrd="1" destOrd="0" parTransId="{9E485D51-6833-4244-AB31-707C94119B15}" sibTransId="{5B073E04-C9ED-49E8-908C-0559C05107F0}"/>
    <dgm:cxn modelId="{E81F3C41-91F7-4F88-8F5D-65B73D39CB12}" type="presOf" srcId="{210C61B7-6BFC-41CB-9202-5F5C1E84B7E3}" destId="{53645F68-7D02-4481-B0BC-249601071B79}" srcOrd="0" destOrd="0" presId="urn:microsoft.com/office/officeart/2005/8/layout/hList7#1"/>
    <dgm:cxn modelId="{94B88A62-6E79-4B78-A23B-AB293F9E8C36}" type="presOf" srcId="{5D1F0D11-38A4-4CB5-BA90-D8AD3C6FF24F}" destId="{74E8E025-AF70-463B-8D66-46D4B14DA901}" srcOrd="1" destOrd="0" presId="urn:microsoft.com/office/officeart/2005/8/layout/hList7#1"/>
    <dgm:cxn modelId="{ECD34043-22D0-4CFB-B6E6-D5B7CB1DE687}" type="presOf" srcId="{72FBE01B-50C0-4846-852E-B2A820B90077}" destId="{D9C5A1C8-7FD5-49BE-9E1A-1AECDACEAACA}" srcOrd="1" destOrd="0" presId="urn:microsoft.com/office/officeart/2005/8/layout/hList7#1"/>
    <dgm:cxn modelId="{B2CBEB68-50E0-4330-8F33-57192F34FF21}" type="presOf" srcId="{BA851693-6A0C-425F-BC9D-3E3A96DE8F21}" destId="{813D4981-F72D-4B64-B84A-38F13C8A4FF3}" srcOrd="0" destOrd="0" presId="urn:microsoft.com/office/officeart/2005/8/layout/hList7#1"/>
    <dgm:cxn modelId="{BAA3AD4A-F608-45F9-BAE7-19F569524BAA}" type="presOf" srcId="{5D1F0D11-38A4-4CB5-BA90-D8AD3C6FF24F}" destId="{2924DFF0-D80E-413C-A4EB-3F1D25BD4534}" srcOrd="0" destOrd="0" presId="urn:microsoft.com/office/officeart/2005/8/layout/hList7#1"/>
    <dgm:cxn modelId="{D7881E70-5AC8-48BC-B6D8-132A1ACDB6BC}" type="presOf" srcId="{E32545DE-7822-4CB1-8840-82C140FD321F}" destId="{0AE3F474-8197-4D5E-AE31-0A71119397E0}" srcOrd="1" destOrd="0" presId="urn:microsoft.com/office/officeart/2005/8/layout/hList7#1"/>
    <dgm:cxn modelId="{D95D0171-6A0A-42CF-ACE6-8C8BE2B594B7}" type="presOf" srcId="{399AEC63-48EC-4F2A-993C-EF5B377703FD}" destId="{29662495-9EB2-4E37-BC93-859F731D990B}" srcOrd="0" destOrd="0" presId="urn:microsoft.com/office/officeart/2005/8/layout/hList7#1"/>
    <dgm:cxn modelId="{1FD99756-94AB-4C3A-B059-4A5F163FA151}" type="presOf" srcId="{399AEC63-48EC-4F2A-993C-EF5B377703FD}" destId="{284BB133-7351-4833-95B5-453F9277C669}" srcOrd="1" destOrd="0" presId="urn:microsoft.com/office/officeart/2005/8/layout/hList7#1"/>
    <dgm:cxn modelId="{51534881-ED57-4FCB-B346-6231A15A9522}" srcId="{210C61B7-6BFC-41CB-9202-5F5C1E84B7E3}" destId="{E32545DE-7822-4CB1-8840-82C140FD321F}" srcOrd="3" destOrd="0" parTransId="{F967CC30-4F35-438D-9D4D-D5FEFDEAB88F}" sibTransId="{BBC4486F-87BA-433D-ADA2-C536FC37ABF4}"/>
    <dgm:cxn modelId="{0DEF8383-882F-4487-8B65-78F4611194F9}" type="presOf" srcId="{E32545DE-7822-4CB1-8840-82C140FD321F}" destId="{7A139546-35D7-474F-9906-6817B5AA06DF}" srcOrd="0" destOrd="0" presId="urn:microsoft.com/office/officeart/2005/8/layout/hList7#1"/>
    <dgm:cxn modelId="{BF4D6788-143C-4FDD-9CA8-F209AB150174}" type="presOf" srcId="{72FBE01B-50C0-4846-852E-B2A820B90077}" destId="{68686786-DC55-42BF-A443-A6EDA0A38C61}" srcOrd="0" destOrd="0" presId="urn:microsoft.com/office/officeart/2005/8/layout/hList7#1"/>
    <dgm:cxn modelId="{363A34CE-2411-4D0D-95B0-01C9971995F9}" srcId="{210C61B7-6BFC-41CB-9202-5F5C1E84B7E3}" destId="{399AEC63-48EC-4F2A-993C-EF5B377703FD}" srcOrd="0" destOrd="0" parTransId="{7D3CE7DD-FC51-4FD7-99A3-987918CA9EBF}" sibTransId="{C6E8ABB4-8258-468B-929B-3835297019A0}"/>
    <dgm:cxn modelId="{0003A1FE-349C-429D-96DE-700E449E2C91}" type="presOf" srcId="{C6E8ABB4-8258-468B-929B-3835297019A0}" destId="{AC69D9DF-5E81-4CE0-854C-DE6815231BA3}" srcOrd="0" destOrd="0" presId="urn:microsoft.com/office/officeart/2005/8/layout/hList7#1"/>
    <dgm:cxn modelId="{38AB403F-8D4F-45C1-8AE6-B2B0BF49FD68}" type="presParOf" srcId="{53645F68-7D02-4481-B0BC-249601071B79}" destId="{A7187DC3-F724-4CD1-9B97-36B89C8C91C9}" srcOrd="0" destOrd="0" presId="urn:microsoft.com/office/officeart/2005/8/layout/hList7#1"/>
    <dgm:cxn modelId="{8D2A8EB0-90A5-4A60-A927-C06D25C171EF}" type="presParOf" srcId="{53645F68-7D02-4481-B0BC-249601071B79}" destId="{5A1A9A60-0997-4A8E-89A7-77C98309E754}" srcOrd="1" destOrd="0" presId="urn:microsoft.com/office/officeart/2005/8/layout/hList7#1"/>
    <dgm:cxn modelId="{28B74F70-AE23-4085-9843-3C377F6BFCC8}" type="presParOf" srcId="{5A1A9A60-0997-4A8E-89A7-77C98309E754}" destId="{01EE9FC5-BD8E-4D23-839D-EE16BA93877D}" srcOrd="0" destOrd="0" presId="urn:microsoft.com/office/officeart/2005/8/layout/hList7#1"/>
    <dgm:cxn modelId="{B0C576A8-35D1-4A70-A4B9-8BEF1D9C8C67}" type="presParOf" srcId="{01EE9FC5-BD8E-4D23-839D-EE16BA93877D}" destId="{29662495-9EB2-4E37-BC93-859F731D990B}" srcOrd="0" destOrd="0" presId="urn:microsoft.com/office/officeart/2005/8/layout/hList7#1"/>
    <dgm:cxn modelId="{FDEEC90D-22A3-4928-8A87-9878A8E24F76}" type="presParOf" srcId="{01EE9FC5-BD8E-4D23-839D-EE16BA93877D}" destId="{284BB133-7351-4833-95B5-453F9277C669}" srcOrd="1" destOrd="0" presId="urn:microsoft.com/office/officeart/2005/8/layout/hList7#1"/>
    <dgm:cxn modelId="{0E2165FC-8BA5-48CE-92ED-3FA0D7943D93}" type="presParOf" srcId="{01EE9FC5-BD8E-4D23-839D-EE16BA93877D}" destId="{76AA6DBD-A58D-4091-8280-053D2D04DC6F}" srcOrd="2" destOrd="0" presId="urn:microsoft.com/office/officeart/2005/8/layout/hList7#1"/>
    <dgm:cxn modelId="{286BC5B4-B075-4FCB-A7E5-FAFE5875A5D0}" type="presParOf" srcId="{01EE9FC5-BD8E-4D23-839D-EE16BA93877D}" destId="{38F04FD8-56D0-48B3-BFE0-80BF379FB962}" srcOrd="3" destOrd="0" presId="urn:microsoft.com/office/officeart/2005/8/layout/hList7#1"/>
    <dgm:cxn modelId="{80FB4220-F294-4CD6-95CE-09995DAF4502}" type="presParOf" srcId="{5A1A9A60-0997-4A8E-89A7-77C98309E754}" destId="{AC69D9DF-5E81-4CE0-854C-DE6815231BA3}" srcOrd="1" destOrd="0" presId="urn:microsoft.com/office/officeart/2005/8/layout/hList7#1"/>
    <dgm:cxn modelId="{D4877795-063A-4A5E-BBB3-A4B9D93EEEB8}" type="presParOf" srcId="{5A1A9A60-0997-4A8E-89A7-77C98309E754}" destId="{F9918FBE-3E1A-4B58-9929-2DF8DE629DBD}" srcOrd="2" destOrd="0" presId="urn:microsoft.com/office/officeart/2005/8/layout/hList7#1"/>
    <dgm:cxn modelId="{13F9A525-234C-45E3-B05C-124A79C6F848}" type="presParOf" srcId="{F9918FBE-3E1A-4B58-9929-2DF8DE629DBD}" destId="{2924DFF0-D80E-413C-A4EB-3F1D25BD4534}" srcOrd="0" destOrd="0" presId="urn:microsoft.com/office/officeart/2005/8/layout/hList7#1"/>
    <dgm:cxn modelId="{106D39E8-8FB4-47ED-BE1A-0845558ABCBA}" type="presParOf" srcId="{F9918FBE-3E1A-4B58-9929-2DF8DE629DBD}" destId="{74E8E025-AF70-463B-8D66-46D4B14DA901}" srcOrd="1" destOrd="0" presId="urn:microsoft.com/office/officeart/2005/8/layout/hList7#1"/>
    <dgm:cxn modelId="{7AC4C711-071F-4D9F-A4B9-1F72330C942E}" type="presParOf" srcId="{F9918FBE-3E1A-4B58-9929-2DF8DE629DBD}" destId="{2F7DF690-413E-4AA7-B56E-1844FA18142A}" srcOrd="2" destOrd="0" presId="urn:microsoft.com/office/officeart/2005/8/layout/hList7#1"/>
    <dgm:cxn modelId="{C161C804-CD52-49FC-9BDE-472FE66FF573}" type="presParOf" srcId="{F9918FBE-3E1A-4B58-9929-2DF8DE629DBD}" destId="{9327AF76-9530-4CF5-9488-54755C97D064}" srcOrd="3" destOrd="0" presId="urn:microsoft.com/office/officeart/2005/8/layout/hList7#1"/>
    <dgm:cxn modelId="{3B00C176-52A0-4A92-B101-E129D4DBBD6E}" type="presParOf" srcId="{5A1A9A60-0997-4A8E-89A7-77C98309E754}" destId="{CB622886-D7F8-4F0B-A2BA-54F331FA8525}" srcOrd="3" destOrd="0" presId="urn:microsoft.com/office/officeart/2005/8/layout/hList7#1"/>
    <dgm:cxn modelId="{DC8794A7-7A64-47CE-BFAF-5683A27F86CE}" type="presParOf" srcId="{5A1A9A60-0997-4A8E-89A7-77C98309E754}" destId="{B39DA8C4-AF9E-48FB-968A-AD365B793940}" srcOrd="4" destOrd="0" presId="urn:microsoft.com/office/officeart/2005/8/layout/hList7#1"/>
    <dgm:cxn modelId="{9D5F1F70-5C10-4DB7-B889-85E659EB99EF}" type="presParOf" srcId="{B39DA8C4-AF9E-48FB-968A-AD365B793940}" destId="{68686786-DC55-42BF-A443-A6EDA0A38C61}" srcOrd="0" destOrd="0" presId="urn:microsoft.com/office/officeart/2005/8/layout/hList7#1"/>
    <dgm:cxn modelId="{B2662AC9-B606-4BD9-9BD4-DBA15ECDD9F7}" type="presParOf" srcId="{B39DA8C4-AF9E-48FB-968A-AD365B793940}" destId="{D9C5A1C8-7FD5-49BE-9E1A-1AECDACEAACA}" srcOrd="1" destOrd="0" presId="urn:microsoft.com/office/officeart/2005/8/layout/hList7#1"/>
    <dgm:cxn modelId="{6342FA07-2627-4BA5-B339-A2BF74D8B0B8}" type="presParOf" srcId="{B39DA8C4-AF9E-48FB-968A-AD365B793940}" destId="{C7FE6E2C-A8FF-4CE5-8BB0-13D0CA7B1B96}" srcOrd="2" destOrd="0" presId="urn:microsoft.com/office/officeart/2005/8/layout/hList7#1"/>
    <dgm:cxn modelId="{21F53D1B-25DB-44C1-B301-7425E494AE9D}" type="presParOf" srcId="{B39DA8C4-AF9E-48FB-968A-AD365B793940}" destId="{87E26E7B-C860-46CD-B3BB-9FFA9FD3F816}" srcOrd="3" destOrd="0" presId="urn:microsoft.com/office/officeart/2005/8/layout/hList7#1"/>
    <dgm:cxn modelId="{77EDBFD0-6C31-4651-827F-8C89A479EA6C}" type="presParOf" srcId="{5A1A9A60-0997-4A8E-89A7-77C98309E754}" destId="{813D4981-F72D-4B64-B84A-38F13C8A4FF3}" srcOrd="5" destOrd="0" presId="urn:microsoft.com/office/officeart/2005/8/layout/hList7#1"/>
    <dgm:cxn modelId="{AA94053B-72D0-4565-89AC-F37097BB3A89}" type="presParOf" srcId="{5A1A9A60-0997-4A8E-89A7-77C98309E754}" destId="{A8C0A053-DD1F-4B83-930A-5467D6E510CD}" srcOrd="6" destOrd="0" presId="urn:microsoft.com/office/officeart/2005/8/layout/hList7#1"/>
    <dgm:cxn modelId="{209D71A5-A86E-4F09-A469-3DE6CFA351C1}" type="presParOf" srcId="{A8C0A053-DD1F-4B83-930A-5467D6E510CD}" destId="{7A139546-35D7-474F-9906-6817B5AA06DF}" srcOrd="0" destOrd="0" presId="urn:microsoft.com/office/officeart/2005/8/layout/hList7#1"/>
    <dgm:cxn modelId="{DA508FCB-C113-40C5-8941-AF447323D593}" type="presParOf" srcId="{A8C0A053-DD1F-4B83-930A-5467D6E510CD}" destId="{0AE3F474-8197-4D5E-AE31-0A71119397E0}" srcOrd="1" destOrd="0" presId="urn:microsoft.com/office/officeart/2005/8/layout/hList7#1"/>
    <dgm:cxn modelId="{A8C7AFE0-89E9-48F1-BA9E-4F135ED823DA}" type="presParOf" srcId="{A8C0A053-DD1F-4B83-930A-5467D6E510CD}" destId="{22250EA2-0ED9-4DE7-BB41-78360E1E0A85}" srcOrd="2" destOrd="0" presId="urn:microsoft.com/office/officeart/2005/8/layout/hList7#1"/>
    <dgm:cxn modelId="{5C428CEF-333B-4D97-A5C1-AD628FD5D9FA}" type="presParOf" srcId="{A8C0A053-DD1F-4B83-930A-5467D6E510CD}" destId="{B59831C4-7266-44B1-AB88-2837F12BCC7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/>
            <a:t>Определение на основе мониторинга проблемных сфер семей с детьми с ОВЗ для дальнейшей разработки методического пособия по эффективной социальной инклюзии данной категории семей.</a:t>
          </a:r>
          <a:endParaRPr lang="ru-RU" dirty="0">
            <a:solidFill>
              <a:schemeClr val="tx1"/>
            </a:solidFill>
          </a:endParaRP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pPr marL="108000"/>
          <a:r>
            <a:rPr lang="ru-RU" dirty="0"/>
            <a:t>Анализ работы краевой инновационной площадки по результатам итоговых анкет от родителей, принявших участие в проекте за 2019-2021 гг., подготовка итогового отчета.</a:t>
          </a:r>
          <a:endParaRPr lang="ru-RU" dirty="0">
            <a:solidFill>
              <a:schemeClr val="tx1"/>
            </a:solidFill>
          </a:endParaRPr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2"/>
      <dgm:spPr/>
    </dgm:pt>
    <dgm:pt modelId="{1C7DC495-2474-4EDA-AB0C-CFC4EF6BD767}" type="pres">
      <dgm:prSet presAssocID="{3F573316-7EB5-45C0-BA46-85BD16D1681C}" presName="img" presStyleLbl="fgImgPlace1" presStyleIdx="0" presStyleCnt="2" custScaleX="109882" custScaleY="113406" custLinFactNeighborX="-4274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CC59BA6E-9E32-49CD-B96D-A5FD2ABC070A}" type="pres">
      <dgm:prSet presAssocID="{3F573316-7EB5-45C0-BA46-85BD16D1681C}" presName="text" presStyleLbl="node1" presStyleIdx="0" presStyleCnt="2">
        <dgm:presLayoutVars>
          <dgm:bulletEnabled val="1"/>
        </dgm:presLayoutVars>
      </dgm:prSet>
      <dgm:spPr/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2"/>
      <dgm:spPr/>
    </dgm:pt>
    <dgm:pt modelId="{17F9553F-0C9A-4695-A62C-97B77B6C807F}" type="pres">
      <dgm:prSet presAssocID="{804330DE-E510-4279-B6EC-6B3467A48D99}" presName="img" presStyleLbl="fgImgPlace1" presStyleIdx="1" presStyleCnt="2" custScaleX="113675" custScaleY="108695" custLinFactNeighborX="-9215" custLinFactNeighborY="72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989AC20-10C3-4F96-BD00-BE0FE0905367}" type="pres">
      <dgm:prSet presAssocID="{804330DE-E510-4279-B6EC-6B3467A48D99}" presName="text" presStyleLbl="node1" presStyleIdx="1" presStyleCnt="2">
        <dgm:presLayoutVars>
          <dgm:bulletEnabled val="1"/>
        </dgm:presLayoutVars>
      </dgm:prSet>
      <dgm:spPr/>
    </dgm:pt>
  </dgm:ptLst>
  <dgm:cxnLst>
    <dgm:cxn modelId="{886FBB28-4F60-4057-A2C0-0A7FC11BB030}" type="presOf" srcId="{804330DE-E510-4279-B6EC-6B3467A48D99}" destId="{310C2CC9-9C5C-4ACD-BA41-78A4384B7B26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98F42D8A-82F3-4359-945A-D2D9BF5ABA07}" type="presOf" srcId="{3F573316-7EB5-45C0-BA46-85BD16D1681C}" destId="{CC59BA6E-9E32-49CD-B96D-A5FD2ABC070A}" srcOrd="1" destOrd="0" presId="urn:microsoft.com/office/officeart/2005/8/layout/vList4"/>
    <dgm:cxn modelId="{4165339F-A8FF-43F0-BFAE-667D63EE0793}" type="presOf" srcId="{BAD321CB-F8EA-46DE-8124-D4D7DAADCB7E}" destId="{E1D5AFEF-3ACB-4EBC-AA0D-5D256F7180C3}" srcOrd="0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489C21E5-CDC3-4912-AE47-09222580F13B}" type="presOf" srcId="{3F573316-7EB5-45C0-BA46-85BD16D1681C}" destId="{62D2B26C-0C4D-473B-98CC-278393C967E7}" srcOrd="0" destOrd="0" presId="urn:microsoft.com/office/officeart/2005/8/layout/vList4"/>
    <dgm:cxn modelId="{C1C170F3-C10D-4689-BA9E-869B4E4AF930}" type="presOf" srcId="{804330DE-E510-4279-B6EC-6B3467A48D99}" destId="{B989AC20-10C3-4F96-BD00-BE0FE0905367}" srcOrd="1" destOrd="0" presId="urn:microsoft.com/office/officeart/2005/8/layout/vList4"/>
    <dgm:cxn modelId="{FCB9BA00-D167-426E-B0BF-C0FCDB94CE82}" type="presParOf" srcId="{E1D5AFEF-3ACB-4EBC-AA0D-5D256F7180C3}" destId="{421E8276-6E2A-4FFA-A6B2-DE427B4D22F4}" srcOrd="0" destOrd="0" presId="urn:microsoft.com/office/officeart/2005/8/layout/vList4"/>
    <dgm:cxn modelId="{A6F7C721-19BE-47B8-950C-ABE38D4C8A83}" type="presParOf" srcId="{421E8276-6E2A-4FFA-A6B2-DE427B4D22F4}" destId="{62D2B26C-0C4D-473B-98CC-278393C967E7}" srcOrd="0" destOrd="0" presId="urn:microsoft.com/office/officeart/2005/8/layout/vList4"/>
    <dgm:cxn modelId="{F301D8DC-D1F6-47A0-AA5D-66A3ABD35323}" type="presParOf" srcId="{421E8276-6E2A-4FFA-A6B2-DE427B4D22F4}" destId="{1C7DC495-2474-4EDA-AB0C-CFC4EF6BD767}" srcOrd="1" destOrd="0" presId="urn:microsoft.com/office/officeart/2005/8/layout/vList4"/>
    <dgm:cxn modelId="{C215241B-0F1B-4062-95BD-35F2A0900C3B}" type="presParOf" srcId="{421E8276-6E2A-4FFA-A6B2-DE427B4D22F4}" destId="{CC59BA6E-9E32-49CD-B96D-A5FD2ABC070A}" srcOrd="2" destOrd="0" presId="urn:microsoft.com/office/officeart/2005/8/layout/vList4"/>
    <dgm:cxn modelId="{2D9386C3-454E-41CF-A2CA-9CD9BD99B079}" type="presParOf" srcId="{E1D5AFEF-3ACB-4EBC-AA0D-5D256F7180C3}" destId="{3BE4632D-29FD-4233-AEE3-BCCA73A89160}" srcOrd="1" destOrd="0" presId="urn:microsoft.com/office/officeart/2005/8/layout/vList4"/>
    <dgm:cxn modelId="{15F3F6EE-925F-416D-98C2-7132CC6C7544}" type="presParOf" srcId="{E1D5AFEF-3ACB-4EBC-AA0D-5D256F7180C3}" destId="{4CBD3E5A-AB72-4128-B6E3-D33266D062C7}" srcOrd="2" destOrd="0" presId="urn:microsoft.com/office/officeart/2005/8/layout/vList4"/>
    <dgm:cxn modelId="{35359551-5011-4F69-9FE1-CBB32794415B}" type="presParOf" srcId="{4CBD3E5A-AB72-4128-B6E3-D33266D062C7}" destId="{310C2CC9-9C5C-4ACD-BA41-78A4384B7B26}" srcOrd="0" destOrd="0" presId="urn:microsoft.com/office/officeart/2005/8/layout/vList4"/>
    <dgm:cxn modelId="{14DC3561-4897-4715-8F80-46CD0D24BD6F}" type="presParOf" srcId="{4CBD3E5A-AB72-4128-B6E3-D33266D062C7}" destId="{17F9553F-0C9A-4695-A62C-97B77B6C807F}" srcOrd="1" destOrd="0" presId="urn:microsoft.com/office/officeart/2005/8/layout/vList4"/>
    <dgm:cxn modelId="{18396252-1436-4994-9803-986F012014C5}" type="presParOf" srcId="{4CBD3E5A-AB72-4128-B6E3-D33266D062C7}" destId="{B989AC20-10C3-4F96-BD00-BE0FE0905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/>
            <a:t>Запись и размещение на сайте школы-интерната видео мастер классов с упражнениями для самостоятельной коррекционной работы дома родителей с их детьми с ОВЗ.</a:t>
          </a:r>
          <a:endParaRPr lang="ru-RU" dirty="0">
            <a:solidFill>
              <a:schemeClr val="tx1"/>
            </a:solidFill>
          </a:endParaRP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pPr marL="108000"/>
          <a:r>
            <a:rPr lang="ru-RU" dirty="0"/>
            <a:t>  Верстка и издание методического пособия «Жизнь семьи ребенка с ОВЗ без барьеров».</a:t>
          </a:r>
          <a:endParaRPr lang="ru-RU" dirty="0">
            <a:solidFill>
              <a:schemeClr val="tx1"/>
            </a:solidFill>
          </a:endParaRPr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2"/>
      <dgm:spPr/>
    </dgm:pt>
    <dgm:pt modelId="{1C7DC495-2474-4EDA-AB0C-CFC4EF6BD767}" type="pres">
      <dgm:prSet presAssocID="{3F573316-7EB5-45C0-BA46-85BD16D1681C}" presName="img" presStyleLbl="fgImgPlace1" presStyleIdx="0" presStyleCnt="2" custScaleX="109882" custScaleY="113406" custLinFactNeighborX="-4274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CC59BA6E-9E32-49CD-B96D-A5FD2ABC070A}" type="pres">
      <dgm:prSet presAssocID="{3F573316-7EB5-45C0-BA46-85BD16D1681C}" presName="text" presStyleLbl="node1" presStyleIdx="0" presStyleCnt="2">
        <dgm:presLayoutVars>
          <dgm:bulletEnabled val="1"/>
        </dgm:presLayoutVars>
      </dgm:prSet>
      <dgm:spPr/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2"/>
      <dgm:spPr/>
    </dgm:pt>
    <dgm:pt modelId="{17F9553F-0C9A-4695-A62C-97B77B6C807F}" type="pres">
      <dgm:prSet presAssocID="{804330DE-E510-4279-B6EC-6B3467A48D99}" presName="img" presStyleLbl="fgImgPlace1" presStyleIdx="1" presStyleCnt="2" custAng="5400000" custScaleX="113675" custScaleY="108695" custLinFactNeighborX="-9215" custLinFactNeighborY="72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989AC20-10C3-4F96-BD00-BE0FE0905367}" type="pres">
      <dgm:prSet presAssocID="{804330DE-E510-4279-B6EC-6B3467A48D99}" presName="text" presStyleLbl="node1" presStyleIdx="1" presStyleCnt="2">
        <dgm:presLayoutVars>
          <dgm:bulletEnabled val="1"/>
        </dgm:presLayoutVars>
      </dgm:prSet>
      <dgm:spPr/>
    </dgm:pt>
  </dgm:ptLst>
  <dgm:cxnLst>
    <dgm:cxn modelId="{886FBB28-4F60-4057-A2C0-0A7FC11BB030}" type="presOf" srcId="{804330DE-E510-4279-B6EC-6B3467A48D99}" destId="{310C2CC9-9C5C-4ACD-BA41-78A4384B7B26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98F42D8A-82F3-4359-945A-D2D9BF5ABA07}" type="presOf" srcId="{3F573316-7EB5-45C0-BA46-85BD16D1681C}" destId="{CC59BA6E-9E32-49CD-B96D-A5FD2ABC070A}" srcOrd="1" destOrd="0" presId="urn:microsoft.com/office/officeart/2005/8/layout/vList4"/>
    <dgm:cxn modelId="{4165339F-A8FF-43F0-BFAE-667D63EE0793}" type="presOf" srcId="{BAD321CB-F8EA-46DE-8124-D4D7DAADCB7E}" destId="{E1D5AFEF-3ACB-4EBC-AA0D-5D256F7180C3}" srcOrd="0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489C21E5-CDC3-4912-AE47-09222580F13B}" type="presOf" srcId="{3F573316-7EB5-45C0-BA46-85BD16D1681C}" destId="{62D2B26C-0C4D-473B-98CC-278393C967E7}" srcOrd="0" destOrd="0" presId="urn:microsoft.com/office/officeart/2005/8/layout/vList4"/>
    <dgm:cxn modelId="{C1C170F3-C10D-4689-BA9E-869B4E4AF930}" type="presOf" srcId="{804330DE-E510-4279-B6EC-6B3467A48D99}" destId="{B989AC20-10C3-4F96-BD00-BE0FE0905367}" srcOrd="1" destOrd="0" presId="urn:microsoft.com/office/officeart/2005/8/layout/vList4"/>
    <dgm:cxn modelId="{FCB9BA00-D167-426E-B0BF-C0FCDB94CE82}" type="presParOf" srcId="{E1D5AFEF-3ACB-4EBC-AA0D-5D256F7180C3}" destId="{421E8276-6E2A-4FFA-A6B2-DE427B4D22F4}" srcOrd="0" destOrd="0" presId="urn:microsoft.com/office/officeart/2005/8/layout/vList4"/>
    <dgm:cxn modelId="{A6F7C721-19BE-47B8-950C-ABE38D4C8A83}" type="presParOf" srcId="{421E8276-6E2A-4FFA-A6B2-DE427B4D22F4}" destId="{62D2B26C-0C4D-473B-98CC-278393C967E7}" srcOrd="0" destOrd="0" presId="urn:microsoft.com/office/officeart/2005/8/layout/vList4"/>
    <dgm:cxn modelId="{F301D8DC-D1F6-47A0-AA5D-66A3ABD35323}" type="presParOf" srcId="{421E8276-6E2A-4FFA-A6B2-DE427B4D22F4}" destId="{1C7DC495-2474-4EDA-AB0C-CFC4EF6BD767}" srcOrd="1" destOrd="0" presId="urn:microsoft.com/office/officeart/2005/8/layout/vList4"/>
    <dgm:cxn modelId="{C215241B-0F1B-4062-95BD-35F2A0900C3B}" type="presParOf" srcId="{421E8276-6E2A-4FFA-A6B2-DE427B4D22F4}" destId="{CC59BA6E-9E32-49CD-B96D-A5FD2ABC070A}" srcOrd="2" destOrd="0" presId="urn:microsoft.com/office/officeart/2005/8/layout/vList4"/>
    <dgm:cxn modelId="{2D9386C3-454E-41CF-A2CA-9CD9BD99B079}" type="presParOf" srcId="{E1D5AFEF-3ACB-4EBC-AA0D-5D256F7180C3}" destId="{3BE4632D-29FD-4233-AEE3-BCCA73A89160}" srcOrd="1" destOrd="0" presId="urn:microsoft.com/office/officeart/2005/8/layout/vList4"/>
    <dgm:cxn modelId="{15F3F6EE-925F-416D-98C2-7132CC6C7544}" type="presParOf" srcId="{E1D5AFEF-3ACB-4EBC-AA0D-5D256F7180C3}" destId="{4CBD3E5A-AB72-4128-B6E3-D33266D062C7}" srcOrd="2" destOrd="0" presId="urn:microsoft.com/office/officeart/2005/8/layout/vList4"/>
    <dgm:cxn modelId="{35359551-5011-4F69-9FE1-CBB32794415B}" type="presParOf" srcId="{4CBD3E5A-AB72-4128-B6E3-D33266D062C7}" destId="{310C2CC9-9C5C-4ACD-BA41-78A4384B7B26}" srcOrd="0" destOrd="0" presId="urn:microsoft.com/office/officeart/2005/8/layout/vList4"/>
    <dgm:cxn modelId="{14DC3561-4897-4715-8F80-46CD0D24BD6F}" type="presParOf" srcId="{4CBD3E5A-AB72-4128-B6E3-D33266D062C7}" destId="{17F9553F-0C9A-4695-A62C-97B77B6C807F}" srcOrd="1" destOrd="0" presId="urn:microsoft.com/office/officeart/2005/8/layout/vList4"/>
    <dgm:cxn modelId="{18396252-1436-4994-9803-986F012014C5}" type="presParOf" srcId="{4CBD3E5A-AB72-4128-B6E3-D33266D062C7}" destId="{B989AC20-10C3-4F96-BD00-BE0FE0905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/>
            <a:t>Организация информационной поддержки и методического сопровождения инновационной деятельности, повышение квалификации педагогических кадров.</a:t>
          </a:r>
        </a:p>
        <a:p>
          <a:r>
            <a:rPr lang="ru-RU" dirty="0">
              <a:solidFill>
                <a:schemeClr val="tx1"/>
              </a:solidFill>
            </a:rPr>
            <a:t>23 педагога ГБОУ школы-интерната в 2021 г. прошли курсы повышения квалификации и переподготовки. Высшую  и первую категории подтвердили  2 педагога</a:t>
          </a: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r>
            <a:rPr lang="ru-RU" dirty="0"/>
            <a:t>  Заседание инновационной группы школы-интерната с целью анализа реализации проекта за 2019-2021 гг. Определение направлений дальнейшей деятельности (тем возможных проектов в будущем).</a:t>
          </a:r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2"/>
      <dgm:spPr/>
    </dgm:pt>
    <dgm:pt modelId="{1C7DC495-2474-4EDA-AB0C-CFC4EF6BD767}" type="pres">
      <dgm:prSet presAssocID="{3F573316-7EB5-45C0-BA46-85BD16D1681C}" presName="img" presStyleLbl="fgImgPlace1" presStyleIdx="0" presStyleCnt="2" custScaleX="109882" custScaleY="113406" custLinFactNeighborX="-4274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CC59BA6E-9E32-49CD-B96D-A5FD2ABC070A}" type="pres">
      <dgm:prSet presAssocID="{3F573316-7EB5-45C0-BA46-85BD16D1681C}" presName="text" presStyleLbl="node1" presStyleIdx="0" presStyleCnt="2">
        <dgm:presLayoutVars>
          <dgm:bulletEnabled val="1"/>
        </dgm:presLayoutVars>
      </dgm:prSet>
      <dgm:spPr/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2"/>
      <dgm:spPr/>
    </dgm:pt>
    <dgm:pt modelId="{17F9553F-0C9A-4695-A62C-97B77B6C807F}" type="pres">
      <dgm:prSet presAssocID="{804330DE-E510-4279-B6EC-6B3467A48D99}" presName="img" presStyleLbl="fgImgPlace1" presStyleIdx="1" presStyleCnt="2" custScaleX="113675" custScaleY="108695" custLinFactNeighborX="-4995" custLinFactNeighborY="-105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989AC20-10C3-4F96-BD00-BE0FE0905367}" type="pres">
      <dgm:prSet presAssocID="{804330DE-E510-4279-B6EC-6B3467A48D99}" presName="text" presStyleLbl="node1" presStyleIdx="1" presStyleCnt="2">
        <dgm:presLayoutVars>
          <dgm:bulletEnabled val="1"/>
        </dgm:presLayoutVars>
      </dgm:prSet>
      <dgm:spPr/>
    </dgm:pt>
  </dgm:ptLst>
  <dgm:cxnLst>
    <dgm:cxn modelId="{EC5F1B15-33D3-4BF3-B370-842D35E8A96F}" type="presOf" srcId="{804330DE-E510-4279-B6EC-6B3467A48D99}" destId="{310C2CC9-9C5C-4ACD-BA41-78A4384B7B26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ABBCAA63-F8E3-405A-ABC7-6959EC583145}" type="presOf" srcId="{804330DE-E510-4279-B6EC-6B3467A48D99}" destId="{B989AC20-10C3-4F96-BD00-BE0FE0905367}" srcOrd="1" destOrd="0" presId="urn:microsoft.com/office/officeart/2005/8/layout/vList4"/>
    <dgm:cxn modelId="{04443F58-C5C0-4796-8E63-CC2801A10146}" type="presOf" srcId="{3F573316-7EB5-45C0-BA46-85BD16D1681C}" destId="{CC59BA6E-9E32-49CD-B96D-A5FD2ABC070A}" srcOrd="1" destOrd="0" presId="urn:microsoft.com/office/officeart/2005/8/layout/vList4"/>
    <dgm:cxn modelId="{B0019078-FD07-445A-82C0-608678CB9543}" type="presOf" srcId="{3F573316-7EB5-45C0-BA46-85BD16D1681C}" destId="{62D2B26C-0C4D-473B-98CC-278393C967E7}" srcOrd="0" destOrd="0" presId="urn:microsoft.com/office/officeart/2005/8/layout/vList4"/>
    <dgm:cxn modelId="{BE2130A0-E637-4713-9B34-8ED9062E69D4}" type="presOf" srcId="{BAD321CB-F8EA-46DE-8124-D4D7DAADCB7E}" destId="{E1D5AFEF-3ACB-4EBC-AA0D-5D256F7180C3}" srcOrd="0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C48EC65C-104E-49B0-991F-A56711C69F05}" type="presParOf" srcId="{E1D5AFEF-3ACB-4EBC-AA0D-5D256F7180C3}" destId="{421E8276-6E2A-4FFA-A6B2-DE427B4D22F4}" srcOrd="0" destOrd="0" presId="urn:microsoft.com/office/officeart/2005/8/layout/vList4"/>
    <dgm:cxn modelId="{02285770-02E6-4525-9B32-6DA547D51C36}" type="presParOf" srcId="{421E8276-6E2A-4FFA-A6B2-DE427B4D22F4}" destId="{62D2B26C-0C4D-473B-98CC-278393C967E7}" srcOrd="0" destOrd="0" presId="urn:microsoft.com/office/officeart/2005/8/layout/vList4"/>
    <dgm:cxn modelId="{132C23DD-0074-4802-82A0-016E06A32DD5}" type="presParOf" srcId="{421E8276-6E2A-4FFA-A6B2-DE427B4D22F4}" destId="{1C7DC495-2474-4EDA-AB0C-CFC4EF6BD767}" srcOrd="1" destOrd="0" presId="urn:microsoft.com/office/officeart/2005/8/layout/vList4"/>
    <dgm:cxn modelId="{2E011A41-CAA1-4D5E-BBA5-D95BAEE9A336}" type="presParOf" srcId="{421E8276-6E2A-4FFA-A6B2-DE427B4D22F4}" destId="{CC59BA6E-9E32-49CD-B96D-A5FD2ABC070A}" srcOrd="2" destOrd="0" presId="urn:microsoft.com/office/officeart/2005/8/layout/vList4"/>
    <dgm:cxn modelId="{31832A20-8DE6-4441-95A8-C5BAB54B6050}" type="presParOf" srcId="{E1D5AFEF-3ACB-4EBC-AA0D-5D256F7180C3}" destId="{3BE4632D-29FD-4233-AEE3-BCCA73A89160}" srcOrd="1" destOrd="0" presId="urn:microsoft.com/office/officeart/2005/8/layout/vList4"/>
    <dgm:cxn modelId="{4186DA7D-E0FF-49AA-ADD6-E994204909F8}" type="presParOf" srcId="{E1D5AFEF-3ACB-4EBC-AA0D-5D256F7180C3}" destId="{4CBD3E5A-AB72-4128-B6E3-D33266D062C7}" srcOrd="2" destOrd="0" presId="urn:microsoft.com/office/officeart/2005/8/layout/vList4"/>
    <dgm:cxn modelId="{8DAB9581-489A-4324-8D57-9927826A7A4F}" type="presParOf" srcId="{4CBD3E5A-AB72-4128-B6E3-D33266D062C7}" destId="{310C2CC9-9C5C-4ACD-BA41-78A4384B7B26}" srcOrd="0" destOrd="0" presId="urn:microsoft.com/office/officeart/2005/8/layout/vList4"/>
    <dgm:cxn modelId="{7BFDD87A-E878-4A8B-B922-374750D6E75B}" type="presParOf" srcId="{4CBD3E5A-AB72-4128-B6E3-D33266D062C7}" destId="{17F9553F-0C9A-4695-A62C-97B77B6C807F}" srcOrd="1" destOrd="0" presId="urn:microsoft.com/office/officeart/2005/8/layout/vList4"/>
    <dgm:cxn modelId="{7605B061-7757-49BA-A12E-437DDCF8FFF4}" type="presParOf" srcId="{4CBD3E5A-AB72-4128-B6E3-D33266D062C7}" destId="{B989AC20-10C3-4F96-BD00-BE0FE0905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D321CB-F8EA-46DE-8124-D4D7DAADCB7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573316-7EB5-45C0-BA46-85BD16D1681C}">
      <dgm:prSet phldrT="[Текст]"/>
      <dgm:spPr/>
      <dgm:t>
        <a:bodyPr/>
        <a:lstStyle/>
        <a:p>
          <a:r>
            <a:rPr lang="ru-RU" dirty="0"/>
            <a:t>Проведение онлайн-семинара «Коррекционно-педагогические техники для успешного развития ребенка с ОВЗ» для педагогов ОО и С(к)ОО с целью передачи инновационного опыта педагогической общественности.</a:t>
          </a:r>
        </a:p>
        <a:p>
          <a:r>
            <a:rPr lang="ru-RU" dirty="0">
              <a:solidFill>
                <a:schemeClr val="tx1"/>
              </a:solidFill>
            </a:rPr>
            <a:t> Участие в краевом семинаре на базе МБДОУ МО г. Краснодар «Детский сад №94» по договору сетевого сотрудничества с темой «Развитие моторики у ребенка. Легко и весело!»</a:t>
          </a:r>
        </a:p>
      </dgm:t>
    </dgm:pt>
    <dgm:pt modelId="{5C819004-19AC-440D-BB44-AA22CE0E41D3}" type="parTrans" cxnId="{FABB27BF-5E7F-42E9-9285-3116D2FAE338}">
      <dgm:prSet/>
      <dgm:spPr/>
      <dgm:t>
        <a:bodyPr/>
        <a:lstStyle/>
        <a:p>
          <a:endParaRPr lang="ru-RU"/>
        </a:p>
      </dgm:t>
    </dgm:pt>
    <dgm:pt modelId="{3B0D0A34-4E9E-4623-9795-394F7C2D5B53}" type="sibTrans" cxnId="{FABB27BF-5E7F-42E9-9285-3116D2FAE338}">
      <dgm:prSet/>
      <dgm:spPr/>
      <dgm:t>
        <a:bodyPr/>
        <a:lstStyle/>
        <a:p>
          <a:endParaRPr lang="ru-RU"/>
        </a:p>
      </dgm:t>
    </dgm:pt>
    <dgm:pt modelId="{804330DE-E510-4279-B6EC-6B3467A48D99}">
      <dgm:prSet phldrT="[Текст]"/>
      <dgm:spPr/>
      <dgm:t>
        <a:bodyPr/>
        <a:lstStyle/>
        <a:p>
          <a:pPr marL="108000"/>
          <a:r>
            <a:rPr lang="ru-RU" dirty="0"/>
            <a:t>Публикация методической разработки  «Жизнь семьи ребенка с ограниченными возможностями здоровья без барьеров», получение положительных рецензий.</a:t>
          </a:r>
        </a:p>
        <a:p>
          <a:pPr marL="108000"/>
          <a:r>
            <a:rPr lang="ru-RU" dirty="0">
              <a:solidFill>
                <a:schemeClr val="tx1"/>
              </a:solidFill>
            </a:rPr>
            <a:t>Публикация статьи «Опыт реализации коллекции цифровых образовательных ресурсов в коррекционно-развивающей деятельности образовательного учреждения» в сборнике научных статей Международной научно-практической конференции.	</a:t>
          </a:r>
          <a:r>
            <a:rPr lang="ru-RU" dirty="0"/>
            <a:t>	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2CA0FE29-BF9B-486C-B6EA-0DF6878CF093}" type="parTrans" cxnId="{E649E034-9CB9-4FE4-AC21-F6476CF41DC4}">
      <dgm:prSet/>
      <dgm:spPr/>
      <dgm:t>
        <a:bodyPr/>
        <a:lstStyle/>
        <a:p>
          <a:endParaRPr lang="ru-RU"/>
        </a:p>
      </dgm:t>
    </dgm:pt>
    <dgm:pt modelId="{89916663-35BC-4A13-9118-24DE1D564FB3}" type="sibTrans" cxnId="{E649E034-9CB9-4FE4-AC21-F6476CF41DC4}">
      <dgm:prSet/>
      <dgm:spPr/>
      <dgm:t>
        <a:bodyPr/>
        <a:lstStyle/>
        <a:p>
          <a:endParaRPr lang="ru-RU"/>
        </a:p>
      </dgm:t>
    </dgm:pt>
    <dgm:pt modelId="{AFE6F3E7-66C9-4C60-9BD6-E67440D87BDA}">
      <dgm:prSet phldrT="[Текст]"/>
      <dgm:spPr/>
      <dgm:t>
        <a:bodyPr/>
        <a:lstStyle/>
        <a:p>
          <a:r>
            <a:rPr lang="ru-RU" dirty="0"/>
            <a:t>Участие в качестве докладчиков в городских и краевых семинарах, посвященных обучению детей с ОВЗ Представление результатов работы КИП на краевых мероприятиях. </a:t>
          </a:r>
        </a:p>
        <a:p>
          <a:r>
            <a:rPr lang="ru-RU" dirty="0">
              <a:solidFill>
                <a:schemeClr val="tx1"/>
              </a:solidFill>
            </a:rPr>
            <a:t>24.09.2021 Выступление на </a:t>
          </a:r>
          <a:r>
            <a:rPr lang="en-US" dirty="0">
              <a:solidFill>
                <a:schemeClr val="tx1"/>
              </a:solidFill>
            </a:rPr>
            <a:t>VI</a:t>
          </a:r>
          <a:r>
            <a:rPr lang="ru-RU" dirty="0">
              <a:solidFill>
                <a:schemeClr val="tx1"/>
              </a:solidFill>
            </a:rPr>
            <a:t> краевом Фестивале образовательных инноваций «От инновационных идей до методических пособий».</a:t>
          </a:r>
        </a:p>
      </dgm:t>
    </dgm:pt>
    <dgm:pt modelId="{599B89C0-BA25-40F3-9F26-B1CA94810CFF}" type="parTrans" cxnId="{0E555F0B-C7E1-4D72-8D75-5E372352C1D0}">
      <dgm:prSet/>
      <dgm:spPr/>
      <dgm:t>
        <a:bodyPr/>
        <a:lstStyle/>
        <a:p>
          <a:endParaRPr lang="ru-RU"/>
        </a:p>
      </dgm:t>
    </dgm:pt>
    <dgm:pt modelId="{2B4E2BFB-D5A5-4838-897F-1CF2CC17E716}" type="sibTrans" cxnId="{0E555F0B-C7E1-4D72-8D75-5E372352C1D0}">
      <dgm:prSet/>
      <dgm:spPr/>
      <dgm:t>
        <a:bodyPr/>
        <a:lstStyle/>
        <a:p>
          <a:endParaRPr lang="ru-RU"/>
        </a:p>
      </dgm:t>
    </dgm:pt>
    <dgm:pt modelId="{E1D5AFEF-3ACB-4EBC-AA0D-5D256F7180C3}" type="pres">
      <dgm:prSet presAssocID="{BAD321CB-F8EA-46DE-8124-D4D7DAADCB7E}" presName="linear" presStyleCnt="0">
        <dgm:presLayoutVars>
          <dgm:dir/>
          <dgm:resizeHandles val="exact"/>
        </dgm:presLayoutVars>
      </dgm:prSet>
      <dgm:spPr/>
    </dgm:pt>
    <dgm:pt modelId="{421E8276-6E2A-4FFA-A6B2-DE427B4D22F4}" type="pres">
      <dgm:prSet presAssocID="{3F573316-7EB5-45C0-BA46-85BD16D1681C}" presName="comp" presStyleCnt="0"/>
      <dgm:spPr/>
    </dgm:pt>
    <dgm:pt modelId="{62D2B26C-0C4D-473B-98CC-278393C967E7}" type="pres">
      <dgm:prSet presAssocID="{3F573316-7EB5-45C0-BA46-85BD16D1681C}" presName="box" presStyleLbl="node1" presStyleIdx="0" presStyleCnt="3"/>
      <dgm:spPr/>
    </dgm:pt>
    <dgm:pt modelId="{1C7DC495-2474-4EDA-AB0C-CFC4EF6BD767}" type="pres">
      <dgm:prSet presAssocID="{3F573316-7EB5-45C0-BA46-85BD16D1681C}" presName="img" presStyleLbl="fgImgPlace1" presStyleIdx="0" presStyleCnt="3" custScaleX="109882" custScaleY="113406" custLinFactNeighborX="-4274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CC59BA6E-9E32-49CD-B96D-A5FD2ABC070A}" type="pres">
      <dgm:prSet presAssocID="{3F573316-7EB5-45C0-BA46-85BD16D1681C}" presName="text" presStyleLbl="node1" presStyleIdx="0" presStyleCnt="3">
        <dgm:presLayoutVars>
          <dgm:bulletEnabled val="1"/>
        </dgm:presLayoutVars>
      </dgm:prSet>
      <dgm:spPr/>
    </dgm:pt>
    <dgm:pt modelId="{3BE4632D-29FD-4233-AEE3-BCCA73A89160}" type="pres">
      <dgm:prSet presAssocID="{3B0D0A34-4E9E-4623-9795-394F7C2D5B53}" presName="spacer" presStyleCnt="0"/>
      <dgm:spPr/>
    </dgm:pt>
    <dgm:pt modelId="{4CBD3E5A-AB72-4128-B6E3-D33266D062C7}" type="pres">
      <dgm:prSet presAssocID="{804330DE-E510-4279-B6EC-6B3467A48D99}" presName="comp" presStyleCnt="0"/>
      <dgm:spPr/>
    </dgm:pt>
    <dgm:pt modelId="{310C2CC9-9C5C-4ACD-BA41-78A4384B7B26}" type="pres">
      <dgm:prSet presAssocID="{804330DE-E510-4279-B6EC-6B3467A48D99}" presName="box" presStyleLbl="node1" presStyleIdx="1" presStyleCnt="3"/>
      <dgm:spPr/>
    </dgm:pt>
    <dgm:pt modelId="{17F9553F-0C9A-4695-A62C-97B77B6C807F}" type="pres">
      <dgm:prSet presAssocID="{804330DE-E510-4279-B6EC-6B3467A48D99}" presName="img" presStyleLbl="fgImgPlace1" presStyleIdx="1" presStyleCnt="3" custScaleX="113675" custScaleY="108695" custLinFactNeighborX="-9215" custLinFactNeighborY="72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B989AC20-10C3-4F96-BD00-BE0FE0905367}" type="pres">
      <dgm:prSet presAssocID="{804330DE-E510-4279-B6EC-6B3467A48D99}" presName="text" presStyleLbl="node1" presStyleIdx="1" presStyleCnt="3">
        <dgm:presLayoutVars>
          <dgm:bulletEnabled val="1"/>
        </dgm:presLayoutVars>
      </dgm:prSet>
      <dgm:spPr/>
    </dgm:pt>
    <dgm:pt modelId="{7B2724FA-F7A5-4BC9-8345-D67B341C86D2}" type="pres">
      <dgm:prSet presAssocID="{89916663-35BC-4A13-9118-24DE1D564FB3}" presName="spacer" presStyleCnt="0"/>
      <dgm:spPr/>
    </dgm:pt>
    <dgm:pt modelId="{CDB24C83-558A-4C2B-8200-4C0EBADF6AAD}" type="pres">
      <dgm:prSet presAssocID="{AFE6F3E7-66C9-4C60-9BD6-E67440D87BDA}" presName="comp" presStyleCnt="0"/>
      <dgm:spPr/>
    </dgm:pt>
    <dgm:pt modelId="{27E571E1-50E8-4BC0-B864-5FD316BECD5C}" type="pres">
      <dgm:prSet presAssocID="{AFE6F3E7-66C9-4C60-9BD6-E67440D87BDA}" presName="box" presStyleLbl="node1" presStyleIdx="2" presStyleCnt="3"/>
      <dgm:spPr/>
    </dgm:pt>
    <dgm:pt modelId="{A728DB54-910D-474F-AD52-AB546BBD3A1C}" type="pres">
      <dgm:prSet presAssocID="{AFE6F3E7-66C9-4C60-9BD6-E67440D87BD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9E8A61CF-ED38-4DEA-BA03-20EA3A86CB90}" type="pres">
      <dgm:prSet presAssocID="{AFE6F3E7-66C9-4C60-9BD6-E67440D87BDA}" presName="text" presStyleLbl="node1" presStyleIdx="2" presStyleCnt="3">
        <dgm:presLayoutVars>
          <dgm:bulletEnabled val="1"/>
        </dgm:presLayoutVars>
      </dgm:prSet>
      <dgm:spPr/>
    </dgm:pt>
  </dgm:ptLst>
  <dgm:cxnLst>
    <dgm:cxn modelId="{7CB80905-8A19-4177-B239-2F521420F2D3}" type="presOf" srcId="{AFE6F3E7-66C9-4C60-9BD6-E67440D87BDA}" destId="{27E571E1-50E8-4BC0-B864-5FD316BECD5C}" srcOrd="0" destOrd="0" presId="urn:microsoft.com/office/officeart/2005/8/layout/vList4"/>
    <dgm:cxn modelId="{0E555F0B-C7E1-4D72-8D75-5E372352C1D0}" srcId="{BAD321CB-F8EA-46DE-8124-D4D7DAADCB7E}" destId="{AFE6F3E7-66C9-4C60-9BD6-E67440D87BDA}" srcOrd="2" destOrd="0" parTransId="{599B89C0-BA25-40F3-9F26-B1CA94810CFF}" sibTransId="{2B4E2BFB-D5A5-4838-897F-1CF2CC17E716}"/>
    <dgm:cxn modelId="{886FBB28-4F60-4057-A2C0-0A7FC11BB030}" type="presOf" srcId="{804330DE-E510-4279-B6EC-6B3467A48D99}" destId="{310C2CC9-9C5C-4ACD-BA41-78A4384B7B26}" srcOrd="0" destOrd="0" presId="urn:microsoft.com/office/officeart/2005/8/layout/vList4"/>
    <dgm:cxn modelId="{E649E034-9CB9-4FE4-AC21-F6476CF41DC4}" srcId="{BAD321CB-F8EA-46DE-8124-D4D7DAADCB7E}" destId="{804330DE-E510-4279-B6EC-6B3467A48D99}" srcOrd="1" destOrd="0" parTransId="{2CA0FE29-BF9B-486C-B6EA-0DF6878CF093}" sibTransId="{89916663-35BC-4A13-9118-24DE1D564FB3}"/>
    <dgm:cxn modelId="{98F42D8A-82F3-4359-945A-D2D9BF5ABA07}" type="presOf" srcId="{3F573316-7EB5-45C0-BA46-85BD16D1681C}" destId="{CC59BA6E-9E32-49CD-B96D-A5FD2ABC070A}" srcOrd="1" destOrd="0" presId="urn:microsoft.com/office/officeart/2005/8/layout/vList4"/>
    <dgm:cxn modelId="{56EA5E8D-7632-4916-A474-B7AD9F77A455}" type="presOf" srcId="{AFE6F3E7-66C9-4C60-9BD6-E67440D87BDA}" destId="{9E8A61CF-ED38-4DEA-BA03-20EA3A86CB90}" srcOrd="1" destOrd="0" presId="urn:microsoft.com/office/officeart/2005/8/layout/vList4"/>
    <dgm:cxn modelId="{4165339F-A8FF-43F0-BFAE-667D63EE0793}" type="presOf" srcId="{BAD321CB-F8EA-46DE-8124-D4D7DAADCB7E}" destId="{E1D5AFEF-3ACB-4EBC-AA0D-5D256F7180C3}" srcOrd="0" destOrd="0" presId="urn:microsoft.com/office/officeart/2005/8/layout/vList4"/>
    <dgm:cxn modelId="{FABB27BF-5E7F-42E9-9285-3116D2FAE338}" srcId="{BAD321CB-F8EA-46DE-8124-D4D7DAADCB7E}" destId="{3F573316-7EB5-45C0-BA46-85BD16D1681C}" srcOrd="0" destOrd="0" parTransId="{5C819004-19AC-440D-BB44-AA22CE0E41D3}" sibTransId="{3B0D0A34-4E9E-4623-9795-394F7C2D5B53}"/>
    <dgm:cxn modelId="{489C21E5-CDC3-4912-AE47-09222580F13B}" type="presOf" srcId="{3F573316-7EB5-45C0-BA46-85BD16D1681C}" destId="{62D2B26C-0C4D-473B-98CC-278393C967E7}" srcOrd="0" destOrd="0" presId="urn:microsoft.com/office/officeart/2005/8/layout/vList4"/>
    <dgm:cxn modelId="{C1C170F3-C10D-4689-BA9E-869B4E4AF930}" type="presOf" srcId="{804330DE-E510-4279-B6EC-6B3467A48D99}" destId="{B989AC20-10C3-4F96-BD00-BE0FE0905367}" srcOrd="1" destOrd="0" presId="urn:microsoft.com/office/officeart/2005/8/layout/vList4"/>
    <dgm:cxn modelId="{FCB9BA00-D167-426E-B0BF-C0FCDB94CE82}" type="presParOf" srcId="{E1D5AFEF-3ACB-4EBC-AA0D-5D256F7180C3}" destId="{421E8276-6E2A-4FFA-A6B2-DE427B4D22F4}" srcOrd="0" destOrd="0" presId="urn:microsoft.com/office/officeart/2005/8/layout/vList4"/>
    <dgm:cxn modelId="{A6F7C721-19BE-47B8-950C-ABE38D4C8A83}" type="presParOf" srcId="{421E8276-6E2A-4FFA-A6B2-DE427B4D22F4}" destId="{62D2B26C-0C4D-473B-98CC-278393C967E7}" srcOrd="0" destOrd="0" presId="urn:microsoft.com/office/officeart/2005/8/layout/vList4"/>
    <dgm:cxn modelId="{F301D8DC-D1F6-47A0-AA5D-66A3ABD35323}" type="presParOf" srcId="{421E8276-6E2A-4FFA-A6B2-DE427B4D22F4}" destId="{1C7DC495-2474-4EDA-AB0C-CFC4EF6BD767}" srcOrd="1" destOrd="0" presId="urn:microsoft.com/office/officeart/2005/8/layout/vList4"/>
    <dgm:cxn modelId="{C215241B-0F1B-4062-95BD-35F2A0900C3B}" type="presParOf" srcId="{421E8276-6E2A-4FFA-A6B2-DE427B4D22F4}" destId="{CC59BA6E-9E32-49CD-B96D-A5FD2ABC070A}" srcOrd="2" destOrd="0" presId="urn:microsoft.com/office/officeart/2005/8/layout/vList4"/>
    <dgm:cxn modelId="{2D9386C3-454E-41CF-A2CA-9CD9BD99B079}" type="presParOf" srcId="{E1D5AFEF-3ACB-4EBC-AA0D-5D256F7180C3}" destId="{3BE4632D-29FD-4233-AEE3-BCCA73A89160}" srcOrd="1" destOrd="0" presId="urn:microsoft.com/office/officeart/2005/8/layout/vList4"/>
    <dgm:cxn modelId="{15F3F6EE-925F-416D-98C2-7132CC6C7544}" type="presParOf" srcId="{E1D5AFEF-3ACB-4EBC-AA0D-5D256F7180C3}" destId="{4CBD3E5A-AB72-4128-B6E3-D33266D062C7}" srcOrd="2" destOrd="0" presId="urn:microsoft.com/office/officeart/2005/8/layout/vList4"/>
    <dgm:cxn modelId="{35359551-5011-4F69-9FE1-CBB32794415B}" type="presParOf" srcId="{4CBD3E5A-AB72-4128-B6E3-D33266D062C7}" destId="{310C2CC9-9C5C-4ACD-BA41-78A4384B7B26}" srcOrd="0" destOrd="0" presId="urn:microsoft.com/office/officeart/2005/8/layout/vList4"/>
    <dgm:cxn modelId="{14DC3561-4897-4715-8F80-46CD0D24BD6F}" type="presParOf" srcId="{4CBD3E5A-AB72-4128-B6E3-D33266D062C7}" destId="{17F9553F-0C9A-4695-A62C-97B77B6C807F}" srcOrd="1" destOrd="0" presId="urn:microsoft.com/office/officeart/2005/8/layout/vList4"/>
    <dgm:cxn modelId="{18396252-1436-4994-9803-986F012014C5}" type="presParOf" srcId="{4CBD3E5A-AB72-4128-B6E3-D33266D062C7}" destId="{B989AC20-10C3-4F96-BD00-BE0FE0905367}" srcOrd="2" destOrd="0" presId="urn:microsoft.com/office/officeart/2005/8/layout/vList4"/>
    <dgm:cxn modelId="{DD9234C4-305A-46FB-9F6A-97D916D9FA5F}" type="presParOf" srcId="{E1D5AFEF-3ACB-4EBC-AA0D-5D256F7180C3}" destId="{7B2724FA-F7A5-4BC9-8345-D67B341C86D2}" srcOrd="3" destOrd="0" presId="urn:microsoft.com/office/officeart/2005/8/layout/vList4"/>
    <dgm:cxn modelId="{2D895C4B-0728-4D25-AD2A-449200B456E1}" type="presParOf" srcId="{E1D5AFEF-3ACB-4EBC-AA0D-5D256F7180C3}" destId="{CDB24C83-558A-4C2B-8200-4C0EBADF6AAD}" srcOrd="4" destOrd="0" presId="urn:microsoft.com/office/officeart/2005/8/layout/vList4"/>
    <dgm:cxn modelId="{0D86002B-7AA4-4B94-BAA6-32BD8421EDE9}" type="presParOf" srcId="{CDB24C83-558A-4C2B-8200-4C0EBADF6AAD}" destId="{27E571E1-50E8-4BC0-B864-5FD316BECD5C}" srcOrd="0" destOrd="0" presId="urn:microsoft.com/office/officeart/2005/8/layout/vList4"/>
    <dgm:cxn modelId="{5F168720-F465-45E0-A5A5-36369C02EC8E}" type="presParOf" srcId="{CDB24C83-558A-4C2B-8200-4C0EBADF6AAD}" destId="{A728DB54-910D-474F-AD52-AB546BBD3A1C}" srcOrd="1" destOrd="0" presId="urn:microsoft.com/office/officeart/2005/8/layout/vList4"/>
    <dgm:cxn modelId="{032D09BB-55AA-43F6-A91B-7B0F44520873}" type="presParOf" srcId="{CDB24C83-558A-4C2B-8200-4C0EBADF6AAD}" destId="{9E8A61CF-ED38-4DEA-BA03-20EA3A86CB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B1D4-07C8-4F8B-9C6B-01D83FE75107}">
      <dsp:nvSpPr>
        <dsp:cNvPr id="0" name=""/>
        <dsp:cNvSpPr/>
      </dsp:nvSpPr>
      <dsp:spPr>
        <a:xfrm rot="10800000">
          <a:off x="1993873" y="728681"/>
          <a:ext cx="6435876" cy="3174962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011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проекта – 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обнаружение и снижение барьеров на пути к социальной адаптации ребёнка с ОВЗ  и его семьи, при реализации дифференцированного подхода в системе «Семья ребёнка с ОВЗ – Ресурсный центр – социальная инклюзия»</a:t>
          </a:r>
        </a:p>
      </dsp:txBody>
      <dsp:txXfrm rot="10800000">
        <a:off x="2787613" y="728681"/>
        <a:ext cx="5642136" cy="3174962"/>
      </dsp:txXfrm>
    </dsp:sp>
    <dsp:sp modelId="{EA7BC99C-7274-4F83-9DF5-6EC1A8202438}">
      <dsp:nvSpPr>
        <dsp:cNvPr id="0" name=""/>
        <dsp:cNvSpPr/>
      </dsp:nvSpPr>
      <dsp:spPr>
        <a:xfrm>
          <a:off x="411037" y="504053"/>
          <a:ext cx="3722426" cy="3624217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FDADD-FB73-4340-988B-0691ECE84FC3}">
      <dsp:nvSpPr>
        <dsp:cNvPr id="0" name=""/>
        <dsp:cNvSpPr/>
      </dsp:nvSpPr>
      <dsp:spPr>
        <a:xfrm>
          <a:off x="1692" y="589088"/>
          <a:ext cx="2548673" cy="150993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Комплекс вопросов и проблем </a:t>
          </a:r>
          <a:r>
            <a:rPr lang="ru-RU" sz="1600" b="0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в семье, воспитывающей ребёнка с ОВЗ</a:t>
          </a:r>
          <a:endParaRPr lang="ru-RU" sz="1600" b="1" kern="120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916" y="633312"/>
        <a:ext cx="2460225" cy="1421484"/>
      </dsp:txXfrm>
    </dsp:sp>
    <dsp:sp modelId="{1EEFCDEB-2D0B-49C2-A632-4431396F40EF}">
      <dsp:nvSpPr>
        <dsp:cNvPr id="0" name=""/>
        <dsp:cNvSpPr/>
      </dsp:nvSpPr>
      <dsp:spPr>
        <a:xfrm>
          <a:off x="2780451" y="1058749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80451" y="1172871"/>
        <a:ext cx="341446" cy="342366"/>
      </dsp:txXfrm>
    </dsp:sp>
    <dsp:sp modelId="{50428420-FDC9-4059-99A0-71C81487E410}">
      <dsp:nvSpPr>
        <dsp:cNvPr id="0" name=""/>
        <dsp:cNvSpPr/>
      </dsp:nvSpPr>
      <dsp:spPr>
        <a:xfrm>
          <a:off x="3470706" y="589088"/>
          <a:ext cx="2300849" cy="1509932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Процесс решения вопросов и преодоления проблем </a:t>
          </a:r>
          <a:r>
            <a:rPr lang="ru-RU" sz="1600" b="0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 помощью специалистов школы-интерната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4930" y="633312"/>
        <a:ext cx="2212401" cy="1421484"/>
      </dsp:txXfrm>
    </dsp:sp>
    <dsp:sp modelId="{5578BFE5-C572-4DAD-B0EF-81EB79F122C8}">
      <dsp:nvSpPr>
        <dsp:cNvPr id="0" name=""/>
        <dsp:cNvSpPr/>
      </dsp:nvSpPr>
      <dsp:spPr>
        <a:xfrm>
          <a:off x="6001640" y="1058749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001640" y="1172871"/>
        <a:ext cx="341446" cy="342366"/>
      </dsp:txXfrm>
    </dsp:sp>
    <dsp:sp modelId="{CE7CE50E-97C8-452C-8B72-29A6A6B68974}">
      <dsp:nvSpPr>
        <dsp:cNvPr id="0" name=""/>
        <dsp:cNvSpPr/>
      </dsp:nvSpPr>
      <dsp:spPr>
        <a:xfrm>
          <a:off x="6691895" y="589088"/>
          <a:ext cx="2147198" cy="1509932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инклюзия </a:t>
          </a:r>
          <a:r>
            <a:rPr lang="ru-RU" sz="1600" b="0" i="0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детей с ОВЗ и их семей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736119" y="633312"/>
        <a:ext cx="2058750" cy="1421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62495-9EB2-4E37-BC93-859F731D990B}">
      <dsp:nvSpPr>
        <dsp:cNvPr id="0" name=""/>
        <dsp:cNvSpPr/>
      </dsp:nvSpPr>
      <dsp:spPr>
        <a:xfrm>
          <a:off x="1731" y="0"/>
          <a:ext cx="2220479" cy="475252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Выявление сферы, в которой необходима наибольшая консультативная, методическая поддержка семьям с детьми с ОВЗ для их успешной адаптации в процессе социальной инклюзии</a:t>
          </a:r>
          <a:endParaRPr lang="ru-RU" sz="13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410" y="1956690"/>
        <a:ext cx="2109121" cy="1789653"/>
      </dsp:txXfrm>
    </dsp:sp>
    <dsp:sp modelId="{38F04FD8-56D0-48B3-BFE0-80BF379FB962}">
      <dsp:nvSpPr>
        <dsp:cNvPr id="0" name=""/>
        <dsp:cNvSpPr/>
      </dsp:nvSpPr>
      <dsp:spPr>
        <a:xfrm>
          <a:off x="184152" y="144016"/>
          <a:ext cx="1931252" cy="187062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24DFF0-D80E-413C-A4EB-3F1D25BD4534}">
      <dsp:nvSpPr>
        <dsp:cNvPr id="0" name=""/>
        <dsp:cNvSpPr/>
      </dsp:nvSpPr>
      <dsp:spPr>
        <a:xfrm>
          <a:off x="2288430" y="0"/>
          <a:ext cx="2207302" cy="475252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Разработка практических материалов с целью просветительской деятельности родителей детей с ОВЗ</a:t>
          </a:r>
          <a:endParaRPr lang="ru-RU" sz="1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44109" y="1956690"/>
        <a:ext cx="2095944" cy="1789653"/>
      </dsp:txXfrm>
    </dsp:sp>
    <dsp:sp modelId="{9327AF76-9530-4CF5-9488-54755C97D064}">
      <dsp:nvSpPr>
        <dsp:cNvPr id="0" name=""/>
        <dsp:cNvSpPr/>
      </dsp:nvSpPr>
      <dsp:spPr>
        <a:xfrm>
          <a:off x="2411760" y="72008"/>
          <a:ext cx="1974314" cy="202356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8000" r="-38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686786-DC55-42BF-A443-A6EDA0A38C61}">
      <dsp:nvSpPr>
        <dsp:cNvPr id="0" name=""/>
        <dsp:cNvSpPr/>
      </dsp:nvSpPr>
      <dsp:spPr>
        <a:xfrm>
          <a:off x="4561951" y="0"/>
          <a:ext cx="2176863" cy="475252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Обобщение и распространение опыта работы по проекту образовательному сообществу</a:t>
          </a:r>
          <a:endParaRPr lang="ru-RU" sz="13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17630" y="1956690"/>
        <a:ext cx="2065505" cy="1789653"/>
      </dsp:txXfrm>
    </dsp:sp>
    <dsp:sp modelId="{87E26E7B-C860-46CD-B3BB-9FFA9FD3F816}">
      <dsp:nvSpPr>
        <dsp:cNvPr id="0" name=""/>
        <dsp:cNvSpPr/>
      </dsp:nvSpPr>
      <dsp:spPr>
        <a:xfrm>
          <a:off x="4671850" y="144016"/>
          <a:ext cx="1923513" cy="18795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139546-35D7-474F-9906-6817B5AA06DF}">
      <dsp:nvSpPr>
        <dsp:cNvPr id="0" name=""/>
        <dsp:cNvSpPr/>
      </dsp:nvSpPr>
      <dsp:spPr>
        <a:xfrm>
          <a:off x="6805033" y="0"/>
          <a:ext cx="2207302" cy="47525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Подведение итогов работы КИП за 2019-2021 гг.</a:t>
          </a:r>
          <a:endParaRPr lang="ru-RU" sz="15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860712" y="1956690"/>
        <a:ext cx="2095944" cy="1789653"/>
      </dsp:txXfrm>
    </dsp:sp>
    <dsp:sp modelId="{B59831C4-7266-44B1-AB88-2837F12BCC78}">
      <dsp:nvSpPr>
        <dsp:cNvPr id="0" name=""/>
        <dsp:cNvSpPr/>
      </dsp:nvSpPr>
      <dsp:spPr>
        <a:xfrm>
          <a:off x="6948265" y="144016"/>
          <a:ext cx="1849495" cy="1864862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34000" t="-8589" r="-47232" b="-9048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187DC3-F724-4CD1-9B97-36B89C8C91C9}">
      <dsp:nvSpPr>
        <dsp:cNvPr id="0" name=""/>
        <dsp:cNvSpPr/>
      </dsp:nvSpPr>
      <dsp:spPr>
        <a:xfrm>
          <a:off x="152575" y="3672410"/>
          <a:ext cx="8708915" cy="972103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2B26C-0C4D-473B-98CC-278393C967E7}">
      <dsp:nvSpPr>
        <dsp:cNvPr id="0" name=""/>
        <dsp:cNvSpPr/>
      </dsp:nvSpPr>
      <dsp:spPr>
        <a:xfrm>
          <a:off x="0" y="0"/>
          <a:ext cx="8424936" cy="2365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Определение на основе мониторинга проблемных сфер семей с детьми с ОВЗ для дальнейшей разработки методического пособия по эффективной социальной инклюзии данной категории семей.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1921527" y="0"/>
        <a:ext cx="6503408" cy="2365399"/>
      </dsp:txXfrm>
    </dsp:sp>
    <dsp:sp modelId="{1C7DC495-2474-4EDA-AB0C-CFC4EF6BD767}">
      <dsp:nvSpPr>
        <dsp:cNvPr id="0" name=""/>
        <dsp:cNvSpPr/>
      </dsp:nvSpPr>
      <dsp:spPr>
        <a:xfrm>
          <a:off x="81268" y="109697"/>
          <a:ext cx="1851497" cy="2146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2CC9-9C5C-4ACD-BA41-78A4384B7B26}">
      <dsp:nvSpPr>
        <dsp:cNvPr id="0" name=""/>
        <dsp:cNvSpPr/>
      </dsp:nvSpPr>
      <dsp:spPr>
        <a:xfrm>
          <a:off x="0" y="2601939"/>
          <a:ext cx="8424936" cy="2365399"/>
        </a:xfrm>
        <a:prstGeom prst="roundRect">
          <a:avLst>
            <a:gd name="adj" fmla="val 1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10800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Анализ работы краевой инновационной площадки по результатам итоговых анкет от родителей, принявших участие в проекте за 2019-2021 гг., подготовка итогового отчета.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1921527" y="2601939"/>
        <a:ext cx="6503408" cy="2365399"/>
      </dsp:txXfrm>
    </dsp:sp>
    <dsp:sp modelId="{17F9553F-0C9A-4695-A62C-97B77B6C807F}">
      <dsp:nvSpPr>
        <dsp:cNvPr id="0" name=""/>
        <dsp:cNvSpPr/>
      </dsp:nvSpPr>
      <dsp:spPr>
        <a:xfrm>
          <a:off x="0" y="2769930"/>
          <a:ext cx="1915409" cy="2056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2B26C-0C4D-473B-98CC-278393C967E7}">
      <dsp:nvSpPr>
        <dsp:cNvPr id="0" name=""/>
        <dsp:cNvSpPr/>
      </dsp:nvSpPr>
      <dsp:spPr>
        <a:xfrm>
          <a:off x="0" y="0"/>
          <a:ext cx="8424936" cy="2365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Запись и размещение на сайте школы-интерната видео мастер классов с упражнениями для самостоятельной коррекционной работы дома родителей с их детьми с ОВЗ.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921527" y="0"/>
        <a:ext cx="6503408" cy="2365399"/>
      </dsp:txXfrm>
    </dsp:sp>
    <dsp:sp modelId="{1C7DC495-2474-4EDA-AB0C-CFC4EF6BD767}">
      <dsp:nvSpPr>
        <dsp:cNvPr id="0" name=""/>
        <dsp:cNvSpPr/>
      </dsp:nvSpPr>
      <dsp:spPr>
        <a:xfrm>
          <a:off x="81268" y="109697"/>
          <a:ext cx="1851497" cy="2146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2CC9-9C5C-4ACD-BA41-78A4384B7B26}">
      <dsp:nvSpPr>
        <dsp:cNvPr id="0" name=""/>
        <dsp:cNvSpPr/>
      </dsp:nvSpPr>
      <dsp:spPr>
        <a:xfrm>
          <a:off x="0" y="2601939"/>
          <a:ext cx="8424936" cy="2365399"/>
        </a:xfrm>
        <a:prstGeom prst="roundRect">
          <a:avLst>
            <a:gd name="adj" fmla="val 1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080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  Верстка и издание методического пособия «Жизнь семьи ребенка с ОВЗ без барьеров».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921527" y="2601939"/>
        <a:ext cx="6503408" cy="2365399"/>
      </dsp:txXfrm>
    </dsp:sp>
    <dsp:sp modelId="{17F9553F-0C9A-4695-A62C-97B77B6C807F}">
      <dsp:nvSpPr>
        <dsp:cNvPr id="0" name=""/>
        <dsp:cNvSpPr/>
      </dsp:nvSpPr>
      <dsp:spPr>
        <a:xfrm rot="5400000">
          <a:off x="70723" y="2769930"/>
          <a:ext cx="1915409" cy="2056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2B26C-0C4D-473B-98CC-278393C967E7}">
      <dsp:nvSpPr>
        <dsp:cNvPr id="0" name=""/>
        <dsp:cNvSpPr/>
      </dsp:nvSpPr>
      <dsp:spPr>
        <a:xfrm>
          <a:off x="0" y="0"/>
          <a:ext cx="8424936" cy="2365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Организация информационной поддержки и методического сопровождения инновационной деятельности, повышение квалификации педагогических кадров.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23 педагога ГБОУ школы-интерната в 2021 г. прошли курсы повышения квалификации и переподготовки. Высшую  и первую категории подтвердили  2 педагога</a:t>
          </a:r>
        </a:p>
      </dsp:txBody>
      <dsp:txXfrm>
        <a:off x="1921527" y="0"/>
        <a:ext cx="6503408" cy="2365399"/>
      </dsp:txXfrm>
    </dsp:sp>
    <dsp:sp modelId="{1C7DC495-2474-4EDA-AB0C-CFC4EF6BD767}">
      <dsp:nvSpPr>
        <dsp:cNvPr id="0" name=""/>
        <dsp:cNvSpPr/>
      </dsp:nvSpPr>
      <dsp:spPr>
        <a:xfrm>
          <a:off x="81268" y="109697"/>
          <a:ext cx="1851497" cy="2146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2CC9-9C5C-4ACD-BA41-78A4384B7B26}">
      <dsp:nvSpPr>
        <dsp:cNvPr id="0" name=""/>
        <dsp:cNvSpPr/>
      </dsp:nvSpPr>
      <dsp:spPr>
        <a:xfrm>
          <a:off x="0" y="2601939"/>
          <a:ext cx="8424936" cy="2365399"/>
        </a:xfrm>
        <a:prstGeom prst="roundRect">
          <a:avLst>
            <a:gd name="adj" fmla="val 1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 Заседание инновационной группы школы-интерната с целью анализа реализации проекта за 2019-2021 гг. Определение направлений дальнейшей деятельности (тем возможных проектов в будущем).</a:t>
          </a:r>
        </a:p>
      </dsp:txBody>
      <dsp:txXfrm>
        <a:off x="1921527" y="2601939"/>
        <a:ext cx="6503408" cy="2365399"/>
      </dsp:txXfrm>
    </dsp:sp>
    <dsp:sp modelId="{17F9553F-0C9A-4695-A62C-97B77B6C807F}">
      <dsp:nvSpPr>
        <dsp:cNvPr id="0" name=""/>
        <dsp:cNvSpPr/>
      </dsp:nvSpPr>
      <dsp:spPr>
        <a:xfrm>
          <a:off x="37163" y="2736303"/>
          <a:ext cx="1915409" cy="2056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2B26C-0C4D-473B-98CC-278393C967E7}">
      <dsp:nvSpPr>
        <dsp:cNvPr id="0" name=""/>
        <dsp:cNvSpPr/>
      </dsp:nvSpPr>
      <dsp:spPr>
        <a:xfrm>
          <a:off x="0" y="0"/>
          <a:ext cx="8424936" cy="1552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Проведение онлайн-семинара «Коррекционно-педагогические техники для успешного развития ребенка с ОВЗ» для педагогов ОО и С(к)ОО с целью передачи инновационного опыта педагогической общественности.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 Участие в краевом семинаре на базе МБДОУ МО г. Краснодар «Детский сад №94» по договору сетевого сотрудничества с темой «Развитие моторики у ребенка. Легко и весело!»</a:t>
          </a:r>
        </a:p>
      </dsp:txBody>
      <dsp:txXfrm>
        <a:off x="1840254" y="0"/>
        <a:ext cx="6584681" cy="1552672"/>
      </dsp:txXfrm>
    </dsp:sp>
    <dsp:sp modelId="{1C7DC495-2474-4EDA-AB0C-CFC4EF6BD767}">
      <dsp:nvSpPr>
        <dsp:cNvPr id="0" name=""/>
        <dsp:cNvSpPr/>
      </dsp:nvSpPr>
      <dsp:spPr>
        <a:xfrm>
          <a:off x="0" y="72006"/>
          <a:ext cx="1851497" cy="14086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2CC9-9C5C-4ACD-BA41-78A4384B7B26}">
      <dsp:nvSpPr>
        <dsp:cNvPr id="0" name=""/>
        <dsp:cNvSpPr/>
      </dsp:nvSpPr>
      <dsp:spPr>
        <a:xfrm>
          <a:off x="0" y="1707939"/>
          <a:ext cx="8424936" cy="1552672"/>
        </a:xfrm>
        <a:prstGeom prst="roundRect">
          <a:avLst>
            <a:gd name="adj" fmla="val 1000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080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Публикация методической разработки  «Жизнь семьи ребенка с ограниченными возможностями здоровья без барьеров», получение положительных рецензий.</a:t>
          </a:r>
        </a:p>
        <a:p>
          <a:pPr marL="1080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Публикация статьи «Опыт реализации коллекции цифровых образовательных ресурсов в коррекционно-развивающей деятельности образовательного учреждения» в сборнике научных статей Международной научно-практической конференции.	</a:t>
          </a:r>
          <a:r>
            <a:rPr lang="ru-RU" sz="1400" kern="1200" dirty="0"/>
            <a:t>	</a:t>
          </a:r>
          <a:r>
            <a:rPr lang="ru-RU" sz="1400" kern="1200" dirty="0">
              <a:solidFill>
                <a:schemeClr val="tx1"/>
              </a:solidFill>
            </a:rPr>
            <a:t>.</a:t>
          </a:r>
        </a:p>
      </dsp:txBody>
      <dsp:txXfrm>
        <a:off x="1840254" y="1707939"/>
        <a:ext cx="6584681" cy="1552672"/>
      </dsp:txXfrm>
    </dsp:sp>
    <dsp:sp modelId="{17F9553F-0C9A-4695-A62C-97B77B6C807F}">
      <dsp:nvSpPr>
        <dsp:cNvPr id="0" name=""/>
        <dsp:cNvSpPr/>
      </dsp:nvSpPr>
      <dsp:spPr>
        <a:xfrm>
          <a:off x="0" y="1818210"/>
          <a:ext cx="1915409" cy="13501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571E1-50E8-4BC0-B864-5FD316BECD5C}">
      <dsp:nvSpPr>
        <dsp:cNvPr id="0" name=""/>
        <dsp:cNvSpPr/>
      </dsp:nvSpPr>
      <dsp:spPr>
        <a:xfrm>
          <a:off x="0" y="3415879"/>
          <a:ext cx="8424936" cy="1552672"/>
        </a:xfrm>
        <a:prstGeom prst="roundRect">
          <a:avLst>
            <a:gd name="adj" fmla="val 1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Участие в качестве докладчиков в городских и краевых семинарах, посвященных обучению детей с ОВЗ Представление результатов работы КИП на краевых мероприятиях.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24.09.2021 Выступление на </a:t>
          </a:r>
          <a:r>
            <a:rPr lang="en-US" sz="1400" kern="1200" dirty="0">
              <a:solidFill>
                <a:schemeClr val="tx1"/>
              </a:solidFill>
            </a:rPr>
            <a:t>VI</a:t>
          </a:r>
          <a:r>
            <a:rPr lang="ru-RU" sz="1400" kern="1200" dirty="0">
              <a:solidFill>
                <a:schemeClr val="tx1"/>
              </a:solidFill>
            </a:rPr>
            <a:t> краевом Фестивале образовательных инноваций «От инновационных идей до методических пособий».</a:t>
          </a:r>
        </a:p>
      </dsp:txBody>
      <dsp:txXfrm>
        <a:off x="1840254" y="3415879"/>
        <a:ext cx="6584681" cy="1552672"/>
      </dsp:txXfrm>
    </dsp:sp>
    <dsp:sp modelId="{A728DB54-910D-474F-AD52-AB546BBD3A1C}">
      <dsp:nvSpPr>
        <dsp:cNvPr id="0" name=""/>
        <dsp:cNvSpPr/>
      </dsp:nvSpPr>
      <dsp:spPr>
        <a:xfrm>
          <a:off x="155267" y="3571146"/>
          <a:ext cx="1684987" cy="12421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BF6603-CE6B-4787-ADBD-E167C4B1054F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DEAE36-3EDC-4B80-9563-470563621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6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DB3A7D4-ECF4-4695-9CB6-40EEBDC3B050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6650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EAE36-3EDC-4B80-9563-47056362171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20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C4DF-B630-4478-8E29-BAD170DC6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0504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2165-51CE-46D2-82D4-33373B70C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9329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AD8D-2005-4E34-9F1F-796053F27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166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F9E2-4B7F-477E-BB72-A8D29BF1D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1945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2585-02C3-46CA-946C-2D5B64CBD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890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35D5-F67B-4128-920E-0EF1E0703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8344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82A1-9C51-4E5C-930A-F3118C950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2456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5B94-A7A3-4F3C-BE27-8D2684929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92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9024-BFCE-41C8-846C-551B61B2FB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795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5273-C35F-4B42-981C-37FFCAE7C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9359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B491-17FF-4D50-9157-2EAB91763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3488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7063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5763" y="5359400"/>
            <a:ext cx="153987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9166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977D-4129-4876-AD26-18D10E593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4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9166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C6EA58AB-F7D1-4FBB-867D-79F5A9497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9" r:id="rId9"/>
    <p:sldLayoutId id="2147485306" r:id="rId10"/>
    <p:sldLayoutId id="2147485307" r:id="rId11"/>
    <p:sldLayoutId id="214748530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205" y="2420888"/>
            <a:ext cx="8604795" cy="203191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 </a:t>
            </a:r>
            <a:br>
              <a:rPr lang="ru-RU" dirty="0">
                <a:effectLst/>
              </a:rPr>
            </a:br>
            <a:br>
              <a:rPr lang="ru-RU" sz="4400" dirty="0"/>
            </a:br>
            <a:endParaRPr lang="ru-RU" sz="4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104" y="3933056"/>
            <a:ext cx="3308871" cy="2569344"/>
          </a:xfrm>
        </p:spPr>
        <p:txBody>
          <a:bodyPr/>
          <a:lstStyle/>
          <a:p>
            <a:pPr marR="0"/>
            <a:r>
              <a:rPr lang="ru-RU" altLang="ru-RU" dirty="0"/>
              <a:t>Инновационный проект</a:t>
            </a:r>
          </a:p>
          <a:p>
            <a:pPr marR="0"/>
            <a:r>
              <a:rPr lang="ru-RU" altLang="ru-RU" sz="1400" dirty="0"/>
              <a:t>Авторы:</a:t>
            </a:r>
          </a:p>
          <a:p>
            <a:pPr marR="0"/>
            <a:r>
              <a:rPr lang="ru-RU" altLang="ru-RU" sz="1400" dirty="0"/>
              <a:t>Педагог-психолог </a:t>
            </a:r>
          </a:p>
          <a:p>
            <a:pPr marR="0"/>
            <a:r>
              <a:rPr lang="ru-RU" altLang="ru-RU" sz="1400" dirty="0"/>
              <a:t>Львова Марина Ивановна</a:t>
            </a:r>
          </a:p>
          <a:p>
            <a:pPr marR="0"/>
            <a:endParaRPr lang="ru-RU" altLang="ru-RU" sz="1400" dirty="0"/>
          </a:p>
          <a:p>
            <a:pPr marR="0"/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509713" y="0"/>
            <a:ext cx="7481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Краснодарского края</a:t>
            </a:r>
            <a:endParaRPr lang="ru-RU" altLang="ru-RU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(коррекционная) школа - интернат № 1 </a:t>
            </a: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Елизаветинской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6149" name="Изображение 1" descr="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263525"/>
            <a:ext cx="13652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39BBEC-8D4A-4079-831A-3B51D65E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69" y="4298730"/>
            <a:ext cx="4355976" cy="20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536" y="3016573"/>
            <a:ext cx="1970320" cy="287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555" y="1772816"/>
            <a:ext cx="5847184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Благодарим</a:t>
            </a:r>
            <a:br>
              <a:rPr lang="ru-RU" dirty="0"/>
            </a:br>
            <a:r>
              <a:rPr lang="ru-RU" dirty="0"/>
              <a:t> за внимание!</a:t>
            </a:r>
          </a:p>
        </p:txBody>
      </p:sp>
      <p:pic>
        <p:nvPicPr>
          <p:cNvPr id="39940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9225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E:\иннов поиск\logo для проекта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09634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060321"/>
              </p:ext>
            </p:extLst>
          </p:nvPr>
        </p:nvGraphicFramePr>
        <p:xfrm>
          <a:off x="107504" y="1772816"/>
          <a:ext cx="8840787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Изображение 1" descr="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686258"/>
            <a:ext cx="5000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Основная идея: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86782"/>
              </p:ext>
            </p:extLst>
          </p:nvPr>
        </p:nvGraphicFramePr>
        <p:xfrm>
          <a:off x="151606" y="2780928"/>
          <a:ext cx="8840787" cy="268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1117" y="0"/>
            <a:ext cx="7092950" cy="1404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-198438"/>
            <a:ext cx="184150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4" name="Изображение 1" descr="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936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14796735"/>
              </p:ext>
            </p:extLst>
          </p:nvPr>
        </p:nvGraphicFramePr>
        <p:xfrm>
          <a:off x="0" y="1772816"/>
          <a:ext cx="901406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Диагностическая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3535880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503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Практическая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4405840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90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Методическая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92906827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997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91902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558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/>
              <a:t>Практическая деятельность</a:t>
            </a:r>
          </a:p>
        </p:txBody>
      </p:sp>
      <p:pic>
        <p:nvPicPr>
          <p:cNvPr id="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43017141"/>
              </p:ext>
            </p:extLst>
          </p:nvPr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291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Изображение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4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397CA4-3529-405F-A67F-5E772C59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80" y="764704"/>
            <a:ext cx="8343840" cy="1236324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 КИП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 2019-2021гг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pic>
        <p:nvPicPr>
          <p:cNvPr id="3" name="Рисунок 2" descr="Изображение выглядит как текст, пол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C4D3909E-0372-4F75-A99C-C8DDC83E0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78076"/>
            <a:ext cx="2846701" cy="36450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9E35A2-39E1-41B8-9E3E-A16C1FF62E36}"/>
              </a:ext>
            </a:extLst>
          </p:cNvPr>
          <p:cNvSpPr/>
          <p:nvPr/>
        </p:nvSpPr>
        <p:spPr>
          <a:xfrm>
            <a:off x="3210989" y="2360559"/>
            <a:ext cx="5940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</a:rPr>
              <a:t>35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</a:rPr>
              <a:t>   Семей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получили поддержку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</a:rPr>
              <a:t>14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</a:rPr>
              <a:t>   Статей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опубликовано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Times New Roman" panose="02020603050405020304" pitchFamily="18" charset="0"/>
              </a:rPr>
              <a:t>4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Times New Roman" panose="02020603050405020304" pitchFamily="18" charset="0"/>
              </a:rPr>
              <a:t>     Договора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 сетевом сотрудничестве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</a:rPr>
              <a:t>2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</a:rPr>
              <a:t>     Соц. партнера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</a:rPr>
              <a:t>1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</a:rPr>
              <a:t>     Методическая разработка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издана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</a:rPr>
              <a:t>7</a:t>
            </a:r>
            <a:r>
              <a:rPr lang="ru-RU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</a:rPr>
              <a:t> </a:t>
            </a:r>
            <a:r>
              <a: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</a:rPr>
              <a:t>   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</a:rPr>
              <a:t>Выступлений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 распространением  опыта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</a:rPr>
              <a:t>1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</a:rPr>
              <a:t>     Буклет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для родителей 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</a:rPr>
              <a:t>2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</a:rPr>
              <a:t>   Игры-квест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с привлечение более 50 семей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Times New Roman" panose="02020603050405020304" pitchFamily="18" charset="0"/>
              </a:rPr>
              <a:t>8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Times New Roman" panose="02020603050405020304" pitchFamily="18" charset="0"/>
              </a:rPr>
              <a:t>    Видеоуроков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</a:rPr>
              <a:t>3   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</a:rPr>
              <a:t>Вебинара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для родителей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</a:rPr>
              <a:t>23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</a:rPr>
              <a:t>   Педагога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прошли курсы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88422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8706</TotalTime>
  <Words>604</Words>
  <Application>Microsoft Office PowerPoint</Application>
  <PresentationFormat>Экран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Constantia</vt:lpstr>
      <vt:lpstr>Garamond</vt:lpstr>
      <vt:lpstr>Times New Roman</vt:lpstr>
      <vt:lpstr>Wingdings</vt:lpstr>
      <vt:lpstr>Wingdings 2</vt:lpstr>
      <vt:lpstr>Поток</vt:lpstr>
      <vt:lpstr>  Реализация дифференцированного подхода  в системе «Семья ребёнка с ограниченными возможностями здоровья – Ресурсный центр – социальная инклюзия»   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 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Результативность</vt:lpstr>
      <vt:lpstr>Результативность</vt:lpstr>
      <vt:lpstr>Результативность</vt:lpstr>
      <vt:lpstr>Результативность</vt:lpstr>
      <vt:lpstr>Подведение итогов работы КИП  за 2019-2021гг.</vt:lpstr>
      <vt:lpstr>Благодарим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 школа интернат №1</dc:title>
  <dc:creator>Андрей</dc:creator>
  <cp:lastModifiedBy>Gerasim Lvov</cp:lastModifiedBy>
  <cp:revision>451</cp:revision>
  <dcterms:created xsi:type="dcterms:W3CDTF">2005-10-26T15:10:08Z</dcterms:created>
  <dcterms:modified xsi:type="dcterms:W3CDTF">2022-01-11T12:18:24Z</dcterms:modified>
</cp:coreProperties>
</file>