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76" r:id="rId4"/>
    <p:sldId id="281" r:id="rId5"/>
    <p:sldId id="282" r:id="rId6"/>
    <p:sldId id="311" r:id="rId7"/>
    <p:sldId id="767" r:id="rId8"/>
    <p:sldId id="309" r:id="rId9"/>
    <p:sldId id="760" r:id="rId10"/>
    <p:sldId id="303" r:id="rId11"/>
    <p:sldId id="305" r:id="rId12"/>
    <p:sldId id="759" r:id="rId13"/>
    <p:sldId id="317" r:id="rId14"/>
    <p:sldId id="316" r:id="rId15"/>
    <p:sldId id="765" r:id="rId16"/>
    <p:sldId id="756" r:id="rId17"/>
    <p:sldId id="757" r:id="rId18"/>
    <p:sldId id="758" r:id="rId19"/>
    <p:sldId id="762" r:id="rId20"/>
    <p:sldId id="546" r:id="rId21"/>
    <p:sldId id="764" r:id="rId22"/>
    <p:sldId id="768" r:id="rId23"/>
    <p:sldId id="325" r:id="rId24"/>
    <p:sldId id="301" r:id="rId25"/>
    <p:sldId id="766" r:id="rId26"/>
    <p:sldId id="827" r:id="rId27"/>
    <p:sldId id="295" r:id="rId28"/>
    <p:sldId id="275" r:id="rId29"/>
  </p:sldIdLst>
  <p:sldSz cx="12192000" cy="6858000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333399"/>
    <a:srgbClr val="FF7C8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4899" autoAdjust="0"/>
  </p:normalViewPr>
  <p:slideViewPr>
    <p:cSldViewPr snapToGrid="0">
      <p:cViewPr>
        <p:scale>
          <a:sx n="50" d="100"/>
          <a:sy n="50" d="100"/>
        </p:scale>
        <p:origin x="-12" y="1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44"/>
    </p:cViewPr>
  </p:outlineViewPr>
  <p:notesTextViewPr>
    <p:cViewPr>
      <p:scale>
        <a:sx n="1" d="1"/>
        <a:sy n="1" d="1"/>
      </p:scale>
      <p:origin x="0" y="-432"/>
    </p:cViewPr>
  </p:notesTextViewPr>
  <p:notesViewPr>
    <p:cSldViewPr snapToGrid="0">
      <p:cViewPr varScale="1">
        <p:scale>
          <a:sx n="51" d="100"/>
          <a:sy n="51" d="100"/>
        </p:scale>
        <p:origin x="29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C08073-4190-4889-9414-2D9F6EF5ECA9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383623-86BF-445E-9206-4585FBF7B26A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ИННОВАЦИОННОСТЬ    ПРОЕКТА</a:t>
          </a:r>
        </a:p>
      </dgm:t>
    </dgm:pt>
    <dgm:pt modelId="{981309EF-9A9D-49B1-BDC7-CC2719AB76DF}" type="parTrans" cxnId="{A9C83EAB-EAE9-4977-85D0-741AAB0C49E0}">
      <dgm:prSet/>
      <dgm:spPr/>
      <dgm:t>
        <a:bodyPr/>
        <a:lstStyle/>
        <a:p>
          <a:endParaRPr lang="ru-RU"/>
        </a:p>
      </dgm:t>
    </dgm:pt>
    <dgm:pt modelId="{213FA6F7-B3A4-485A-9B2E-6B3A2E0481DB}" type="sibTrans" cxnId="{A9C83EAB-EAE9-4977-85D0-741AAB0C49E0}">
      <dgm:prSet/>
      <dgm:spPr/>
      <dgm:t>
        <a:bodyPr/>
        <a:lstStyle/>
        <a:p>
          <a:endParaRPr lang="ru-RU"/>
        </a:p>
      </dgm:t>
    </dgm:pt>
    <dgm:pt modelId="{6F4650DD-7297-44D7-BDCE-7D81539B6567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реализацией обучения по индивидуальным образовательным маршрутам</a:t>
          </a:r>
        </a:p>
      </dgm:t>
    </dgm:pt>
    <dgm:pt modelId="{9B368BD1-1280-4BCE-9156-BA1C8BB74E9F}" type="parTrans" cxnId="{9413091D-788E-4FE9-ADE6-FD1EC6548E46}">
      <dgm:prSet/>
      <dgm:spPr/>
      <dgm:t>
        <a:bodyPr/>
        <a:lstStyle/>
        <a:p>
          <a:endParaRPr lang="ru-RU"/>
        </a:p>
      </dgm:t>
    </dgm:pt>
    <dgm:pt modelId="{A6F65771-E3C3-406B-BDA3-C43F4CBE0754}" type="sibTrans" cxnId="{9413091D-788E-4FE9-ADE6-FD1EC6548E46}">
      <dgm:prSet/>
      <dgm:spPr/>
      <dgm:t>
        <a:bodyPr/>
        <a:lstStyle/>
        <a:p>
          <a:endParaRPr lang="ru-RU"/>
        </a:p>
      </dgm:t>
    </dgm:pt>
    <dgm:pt modelId="{B1CCB9DB-5755-42F5-8677-BDCFA660AAF5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алгоритмизации и автоматизации создания индивидуального образовательного маршрута с последующей трансляцией опыта</a:t>
          </a:r>
        </a:p>
      </dgm:t>
    </dgm:pt>
    <dgm:pt modelId="{91C53CFA-8B46-4252-B2C0-722FCDF2C1D5}" type="parTrans" cxnId="{5018A82A-30EA-453B-B185-CC2E69D2B135}">
      <dgm:prSet/>
      <dgm:spPr/>
      <dgm:t>
        <a:bodyPr/>
        <a:lstStyle/>
        <a:p>
          <a:endParaRPr lang="ru-RU"/>
        </a:p>
      </dgm:t>
    </dgm:pt>
    <dgm:pt modelId="{560CD5F7-E768-4BE1-80A3-ACE83C3B5D5E}" type="sibTrans" cxnId="{5018A82A-30EA-453B-B185-CC2E69D2B135}">
      <dgm:prSet/>
      <dgm:spPr/>
      <dgm:t>
        <a:bodyPr/>
        <a:lstStyle/>
        <a:p>
          <a:endParaRPr lang="ru-RU"/>
        </a:p>
      </dgm:t>
    </dgm:pt>
    <dgm:pt modelId="{85335B72-5CA6-4E8E-82F3-755930719563}" type="pres">
      <dgm:prSet presAssocID="{60C08073-4190-4889-9414-2D9F6EF5ECA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5956C85-243B-44D7-9378-1B9FC2B98D0D}" type="pres">
      <dgm:prSet presAssocID="{65383623-86BF-445E-9206-4585FBF7B26A}" presName="vertOne" presStyleCnt="0"/>
      <dgm:spPr/>
    </dgm:pt>
    <dgm:pt modelId="{1C315A74-0766-47A7-9C45-E60741782BCA}" type="pres">
      <dgm:prSet presAssocID="{65383623-86BF-445E-9206-4585FBF7B26A}" presName="txOne" presStyleLbl="node0" presStyleIdx="0" presStyleCnt="1" custScaleY="60167" custLinFactNeighborX="107" custLinFactNeighborY="25181">
        <dgm:presLayoutVars>
          <dgm:chPref val="3"/>
        </dgm:presLayoutVars>
      </dgm:prSet>
      <dgm:spPr/>
    </dgm:pt>
    <dgm:pt modelId="{44D45271-1EBD-45AF-815B-21E9472BD525}" type="pres">
      <dgm:prSet presAssocID="{65383623-86BF-445E-9206-4585FBF7B26A}" presName="parTransOne" presStyleCnt="0"/>
      <dgm:spPr/>
    </dgm:pt>
    <dgm:pt modelId="{013CDD05-1C84-4374-8AA7-1E90E091DB79}" type="pres">
      <dgm:prSet presAssocID="{65383623-86BF-445E-9206-4585FBF7B26A}" presName="horzOne" presStyleCnt="0"/>
      <dgm:spPr/>
    </dgm:pt>
    <dgm:pt modelId="{199ABAF9-919F-4488-BF11-3CC66045C822}" type="pres">
      <dgm:prSet presAssocID="{6F4650DD-7297-44D7-BDCE-7D81539B6567}" presName="vertTwo" presStyleCnt="0"/>
      <dgm:spPr/>
    </dgm:pt>
    <dgm:pt modelId="{797DF818-C3E9-4DB3-AB50-DF526F5F8A81}" type="pres">
      <dgm:prSet presAssocID="{6F4650DD-7297-44D7-BDCE-7D81539B6567}" presName="txTwo" presStyleLbl="node2" presStyleIdx="0" presStyleCnt="1" custScaleX="100294" custScaleY="64813" custLinFactNeighborX="-11986" custLinFactNeighborY="-8846">
        <dgm:presLayoutVars>
          <dgm:chPref val="3"/>
        </dgm:presLayoutVars>
      </dgm:prSet>
      <dgm:spPr/>
    </dgm:pt>
    <dgm:pt modelId="{B493DF26-72AB-45D1-A4FF-931AF5FD27A5}" type="pres">
      <dgm:prSet presAssocID="{6F4650DD-7297-44D7-BDCE-7D81539B6567}" presName="parTransTwo" presStyleCnt="0"/>
      <dgm:spPr/>
    </dgm:pt>
    <dgm:pt modelId="{653F8D94-F21A-4EF4-9090-16FE2C44FECC}" type="pres">
      <dgm:prSet presAssocID="{6F4650DD-7297-44D7-BDCE-7D81539B6567}" presName="horzTwo" presStyleCnt="0"/>
      <dgm:spPr/>
    </dgm:pt>
    <dgm:pt modelId="{3D756738-A973-427C-8CDB-FF6AB33601E5}" type="pres">
      <dgm:prSet presAssocID="{B1CCB9DB-5755-42F5-8677-BDCFA660AAF5}" presName="vertThree" presStyleCnt="0"/>
      <dgm:spPr/>
    </dgm:pt>
    <dgm:pt modelId="{A5E08222-B1D0-4BF9-98DC-8AF78516CD7D}" type="pres">
      <dgm:prSet presAssocID="{B1CCB9DB-5755-42F5-8677-BDCFA660AAF5}" presName="txThree" presStyleLbl="node3" presStyleIdx="0" presStyleCnt="1">
        <dgm:presLayoutVars>
          <dgm:chPref val="3"/>
        </dgm:presLayoutVars>
      </dgm:prSet>
      <dgm:spPr/>
    </dgm:pt>
    <dgm:pt modelId="{84DA7FC7-8C5F-4D9F-8EFC-26920257D71F}" type="pres">
      <dgm:prSet presAssocID="{B1CCB9DB-5755-42F5-8677-BDCFA660AAF5}" presName="horzThree" presStyleCnt="0"/>
      <dgm:spPr/>
    </dgm:pt>
  </dgm:ptLst>
  <dgm:cxnLst>
    <dgm:cxn modelId="{CD691113-C4B6-470A-9A67-8B718BDDF033}" type="presOf" srcId="{65383623-86BF-445E-9206-4585FBF7B26A}" destId="{1C315A74-0766-47A7-9C45-E60741782BCA}" srcOrd="0" destOrd="0" presId="urn:microsoft.com/office/officeart/2005/8/layout/hierarchy4"/>
    <dgm:cxn modelId="{9413091D-788E-4FE9-ADE6-FD1EC6548E46}" srcId="{65383623-86BF-445E-9206-4585FBF7B26A}" destId="{6F4650DD-7297-44D7-BDCE-7D81539B6567}" srcOrd="0" destOrd="0" parTransId="{9B368BD1-1280-4BCE-9156-BA1C8BB74E9F}" sibTransId="{A6F65771-E3C3-406B-BDA3-C43F4CBE0754}"/>
    <dgm:cxn modelId="{F282ED24-9E2E-407C-A027-588BF863AF69}" type="presOf" srcId="{6F4650DD-7297-44D7-BDCE-7D81539B6567}" destId="{797DF818-C3E9-4DB3-AB50-DF526F5F8A81}" srcOrd="0" destOrd="0" presId="urn:microsoft.com/office/officeart/2005/8/layout/hierarchy4"/>
    <dgm:cxn modelId="{5018A82A-30EA-453B-B185-CC2E69D2B135}" srcId="{6F4650DD-7297-44D7-BDCE-7D81539B6567}" destId="{B1CCB9DB-5755-42F5-8677-BDCFA660AAF5}" srcOrd="0" destOrd="0" parTransId="{91C53CFA-8B46-4252-B2C0-722FCDF2C1D5}" sibTransId="{560CD5F7-E768-4BE1-80A3-ACE83C3B5D5E}"/>
    <dgm:cxn modelId="{4054392F-483A-4092-8BF0-AA411AE0F802}" type="presOf" srcId="{60C08073-4190-4889-9414-2D9F6EF5ECA9}" destId="{85335B72-5CA6-4E8E-82F3-755930719563}" srcOrd="0" destOrd="0" presId="urn:microsoft.com/office/officeart/2005/8/layout/hierarchy4"/>
    <dgm:cxn modelId="{7E33BB69-5771-4946-BB46-B8271E707A9B}" type="presOf" srcId="{B1CCB9DB-5755-42F5-8677-BDCFA660AAF5}" destId="{A5E08222-B1D0-4BF9-98DC-8AF78516CD7D}" srcOrd="0" destOrd="0" presId="urn:microsoft.com/office/officeart/2005/8/layout/hierarchy4"/>
    <dgm:cxn modelId="{A9C83EAB-EAE9-4977-85D0-741AAB0C49E0}" srcId="{60C08073-4190-4889-9414-2D9F6EF5ECA9}" destId="{65383623-86BF-445E-9206-4585FBF7B26A}" srcOrd="0" destOrd="0" parTransId="{981309EF-9A9D-49B1-BDC7-CC2719AB76DF}" sibTransId="{213FA6F7-B3A4-485A-9B2E-6B3A2E0481DB}"/>
    <dgm:cxn modelId="{67F8F773-B6B8-45AE-80F3-E95A6CB3B652}" type="presParOf" srcId="{85335B72-5CA6-4E8E-82F3-755930719563}" destId="{75956C85-243B-44D7-9378-1B9FC2B98D0D}" srcOrd="0" destOrd="0" presId="urn:microsoft.com/office/officeart/2005/8/layout/hierarchy4"/>
    <dgm:cxn modelId="{DFF6E304-D34C-43DF-8683-25392F719D9B}" type="presParOf" srcId="{75956C85-243B-44D7-9378-1B9FC2B98D0D}" destId="{1C315A74-0766-47A7-9C45-E60741782BCA}" srcOrd="0" destOrd="0" presId="urn:microsoft.com/office/officeart/2005/8/layout/hierarchy4"/>
    <dgm:cxn modelId="{FF812EA2-6A30-4564-B798-7B41113F8DC1}" type="presParOf" srcId="{75956C85-243B-44D7-9378-1B9FC2B98D0D}" destId="{44D45271-1EBD-45AF-815B-21E9472BD525}" srcOrd="1" destOrd="0" presId="urn:microsoft.com/office/officeart/2005/8/layout/hierarchy4"/>
    <dgm:cxn modelId="{365610F0-F18B-4697-A6D0-351497F3C928}" type="presParOf" srcId="{75956C85-243B-44D7-9378-1B9FC2B98D0D}" destId="{013CDD05-1C84-4374-8AA7-1E90E091DB79}" srcOrd="2" destOrd="0" presId="urn:microsoft.com/office/officeart/2005/8/layout/hierarchy4"/>
    <dgm:cxn modelId="{7107E36D-6A8C-4E34-A671-5642B983E7BB}" type="presParOf" srcId="{013CDD05-1C84-4374-8AA7-1E90E091DB79}" destId="{199ABAF9-919F-4488-BF11-3CC66045C822}" srcOrd="0" destOrd="0" presId="urn:microsoft.com/office/officeart/2005/8/layout/hierarchy4"/>
    <dgm:cxn modelId="{B1D436BC-1F9A-46FB-A00D-015B122311DC}" type="presParOf" srcId="{199ABAF9-919F-4488-BF11-3CC66045C822}" destId="{797DF818-C3E9-4DB3-AB50-DF526F5F8A81}" srcOrd="0" destOrd="0" presId="urn:microsoft.com/office/officeart/2005/8/layout/hierarchy4"/>
    <dgm:cxn modelId="{B5A968BA-FA1C-46B8-8E96-70AE04219552}" type="presParOf" srcId="{199ABAF9-919F-4488-BF11-3CC66045C822}" destId="{B493DF26-72AB-45D1-A4FF-931AF5FD27A5}" srcOrd="1" destOrd="0" presId="urn:microsoft.com/office/officeart/2005/8/layout/hierarchy4"/>
    <dgm:cxn modelId="{2CAECC90-A1F9-4223-8908-5CD539A7A982}" type="presParOf" srcId="{199ABAF9-919F-4488-BF11-3CC66045C822}" destId="{653F8D94-F21A-4EF4-9090-16FE2C44FECC}" srcOrd="2" destOrd="0" presId="urn:microsoft.com/office/officeart/2005/8/layout/hierarchy4"/>
    <dgm:cxn modelId="{A2762040-728B-4109-9DA4-B94E776FD1FF}" type="presParOf" srcId="{653F8D94-F21A-4EF4-9090-16FE2C44FECC}" destId="{3D756738-A973-427C-8CDB-FF6AB33601E5}" srcOrd="0" destOrd="0" presId="urn:microsoft.com/office/officeart/2005/8/layout/hierarchy4"/>
    <dgm:cxn modelId="{B5025AE8-2F65-4CE1-A7C1-9CB7EF06C452}" type="presParOf" srcId="{3D756738-A973-427C-8CDB-FF6AB33601E5}" destId="{A5E08222-B1D0-4BF9-98DC-8AF78516CD7D}" srcOrd="0" destOrd="0" presId="urn:microsoft.com/office/officeart/2005/8/layout/hierarchy4"/>
    <dgm:cxn modelId="{62E016B8-44B4-44AE-A94B-2486E568A231}" type="presParOf" srcId="{3D756738-A973-427C-8CDB-FF6AB33601E5}" destId="{84DA7FC7-8C5F-4D9F-8EFC-26920257D71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3753EC0-C366-48F6-84D6-39D16AF389C3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05DC498-CCD1-4F25-8DB3-7BB68EE21280}">
      <dgm:prSet phldrT="[Текст]"/>
      <dgm:spPr/>
      <dgm:t>
        <a:bodyPr/>
        <a:lstStyle/>
        <a:p>
          <a:pPr rtl="0"/>
          <a:r>
            <a:rPr lang="ru-RU" b="1" dirty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rPr>
            <a:t>4. ДИССЕМИНАЦИЯ И РАСПРОСТРАНЕНИЕ  ОПЫТА РАБОТЫ</a:t>
          </a:r>
        </a:p>
      </dgm:t>
    </dgm:pt>
    <dgm:pt modelId="{44564DD6-B3D8-4CE5-B153-AE7A307176F2}" type="parTrans" cxnId="{0D218E1D-7DC3-49D4-BA55-9A7ADC0445CF}">
      <dgm:prSet/>
      <dgm:spPr/>
      <dgm:t>
        <a:bodyPr/>
        <a:lstStyle/>
        <a:p>
          <a:endParaRPr lang="ru-RU"/>
        </a:p>
      </dgm:t>
    </dgm:pt>
    <dgm:pt modelId="{769BF0E1-15F8-419A-B928-766F7BC41B38}" type="sibTrans" cxnId="{0D218E1D-7DC3-49D4-BA55-9A7ADC0445CF}">
      <dgm:prSet/>
      <dgm:spPr/>
      <dgm:t>
        <a:bodyPr/>
        <a:lstStyle/>
        <a:p>
          <a:endParaRPr lang="ru-RU"/>
        </a:p>
      </dgm:t>
    </dgm:pt>
    <dgm:pt modelId="{074408CB-D9C4-4EB4-A848-D1C172ACB496}">
      <dgm:prSet phldrT="[Текст]" custT="1"/>
      <dgm:spPr/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МЕРОПРИЯТИЯ</a:t>
          </a:r>
        </a:p>
      </dgm:t>
    </dgm:pt>
    <dgm:pt modelId="{CCFBE991-B651-43B1-9407-640B9D055C90}" type="parTrans" cxnId="{53E3C745-A403-4A15-8DA7-DB8F80330B37}">
      <dgm:prSet/>
      <dgm:spPr/>
      <dgm:t>
        <a:bodyPr/>
        <a:lstStyle/>
        <a:p>
          <a:endParaRPr lang="ru-RU"/>
        </a:p>
      </dgm:t>
    </dgm:pt>
    <dgm:pt modelId="{AE85EB43-3F62-4B97-AE3E-C24FCDE3E51C}" type="sibTrans" cxnId="{53E3C745-A403-4A15-8DA7-DB8F80330B37}">
      <dgm:prSet/>
      <dgm:spPr/>
      <dgm:t>
        <a:bodyPr/>
        <a:lstStyle/>
        <a:p>
          <a:endParaRPr lang="ru-RU"/>
        </a:p>
      </dgm:t>
    </dgm:pt>
    <dgm:pt modelId="{D8AF98CD-553F-4AF7-B480-4D0899DBDECB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1600" b="1" dirty="0">
              <a:latin typeface="Times New Roman" pitchFamily="18" charset="0"/>
              <a:cs typeface="Times New Roman" pitchFamily="18" charset="0"/>
            </a:rPr>
            <a:t>РЕГИОНАЛЬНЫЕ</a:t>
          </a:r>
        </a:p>
        <a:p>
          <a:pPr>
            <a:lnSpc>
              <a:spcPct val="90000"/>
            </a:lnSpc>
          </a:pPr>
          <a:endParaRPr lang="ru-RU" sz="1600" b="1" dirty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</a:pPr>
          <a:r>
            <a:rPr lang="ru-RU" sz="1600" b="1" dirty="0">
              <a:latin typeface="Times New Roman" pitchFamily="18" charset="0"/>
              <a:cs typeface="Times New Roman" pitchFamily="18" charset="0"/>
            </a:rPr>
            <a:t>Научно-практические конференции</a:t>
          </a:r>
        </a:p>
        <a:p>
          <a:pPr>
            <a:lnSpc>
              <a:spcPct val="100000"/>
            </a:lnSpc>
          </a:pPr>
          <a:r>
            <a:rPr lang="ru-RU" sz="1600" b="1" dirty="0">
              <a:latin typeface="Times New Roman" pitchFamily="18" charset="0"/>
              <a:cs typeface="Times New Roman" pitchFamily="18" charset="0"/>
            </a:rPr>
            <a:t>Краевые семинары учителей </a:t>
          </a:r>
        </a:p>
        <a:p>
          <a:pPr>
            <a:lnSpc>
              <a:spcPct val="100000"/>
            </a:lnSpc>
          </a:pPr>
          <a:r>
            <a:rPr lang="ru-RU" sz="1600" b="1" dirty="0" err="1">
              <a:latin typeface="Times New Roman" pitchFamily="18" charset="0"/>
              <a:cs typeface="Times New Roman" pitchFamily="18" charset="0"/>
            </a:rPr>
            <a:t>Стажировочная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 площадка</a:t>
          </a:r>
        </a:p>
        <a:p>
          <a:pPr>
            <a:lnSpc>
              <a:spcPct val="100000"/>
            </a:lnSpc>
          </a:pPr>
          <a:r>
            <a:rPr lang="ru-RU" sz="1600" b="1" dirty="0">
              <a:latin typeface="Times New Roman" pitchFamily="18" charset="0"/>
              <a:cs typeface="Times New Roman" pitchFamily="18" charset="0"/>
            </a:rPr>
            <a:t>Краевые конкурсы</a:t>
          </a:r>
        </a:p>
      </dgm:t>
    </dgm:pt>
    <dgm:pt modelId="{EB8FF64F-216C-4A89-8A8E-CF24DE286AA3}" type="parTrans" cxnId="{907070B8-4BB6-430D-A60F-49FA6DA7DECD}">
      <dgm:prSet/>
      <dgm:spPr/>
      <dgm:t>
        <a:bodyPr/>
        <a:lstStyle/>
        <a:p>
          <a:endParaRPr lang="ru-RU"/>
        </a:p>
      </dgm:t>
    </dgm:pt>
    <dgm:pt modelId="{5E122704-C581-41A8-A74F-7EEC89A5629A}" type="sibTrans" cxnId="{907070B8-4BB6-430D-A60F-49FA6DA7DECD}">
      <dgm:prSet/>
      <dgm:spPr/>
      <dgm:t>
        <a:bodyPr/>
        <a:lstStyle/>
        <a:p>
          <a:endParaRPr lang="ru-RU"/>
        </a:p>
      </dgm:t>
    </dgm:pt>
    <dgm:pt modelId="{8B8D02C0-E7C7-414F-9E37-EE43A52F06C8}">
      <dgm:prSet phldrT="[Текст]" custT="1"/>
      <dgm:spPr/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СЕТЕВАЯ ФОРМА</a:t>
          </a:r>
        </a:p>
      </dgm:t>
    </dgm:pt>
    <dgm:pt modelId="{2E276B5F-D12A-472E-BC07-9D1438F48140}" type="parTrans" cxnId="{F0A2A0C6-0325-40B3-8828-931EEA3DF612}">
      <dgm:prSet/>
      <dgm:spPr/>
      <dgm:t>
        <a:bodyPr/>
        <a:lstStyle/>
        <a:p>
          <a:endParaRPr lang="ru-RU"/>
        </a:p>
      </dgm:t>
    </dgm:pt>
    <dgm:pt modelId="{785113DA-1245-4DBD-A35E-7CF55BBB3B1B}" type="sibTrans" cxnId="{F0A2A0C6-0325-40B3-8828-931EEA3DF612}">
      <dgm:prSet/>
      <dgm:spPr/>
      <dgm:t>
        <a:bodyPr/>
        <a:lstStyle/>
        <a:p>
          <a:endParaRPr lang="ru-RU"/>
        </a:p>
      </dgm:t>
    </dgm:pt>
    <dgm:pt modelId="{F196B110-BC07-444C-8C0E-74FEE69529A1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ДОГОВОРЫ</a:t>
          </a:r>
        </a:p>
        <a:p>
          <a:endParaRPr lang="ru-RU" sz="1800" b="1" dirty="0"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  <a:p>
          <a:r>
            <a:rPr lang="ru-RU" sz="1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  ФГБОУ ВО «</a:t>
          </a:r>
          <a:r>
            <a:rPr lang="ru-RU" sz="1800" b="1" dirty="0" err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Армавирский</a:t>
          </a:r>
          <a:r>
            <a:rPr lang="ru-RU" sz="1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механико-технологический институт»</a:t>
          </a:r>
        </a:p>
        <a:p>
          <a:r>
            <a:rPr lang="ru-RU" sz="1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И </a:t>
          </a:r>
        </a:p>
        <a:p>
          <a:r>
            <a:rPr lang="ru-RU" sz="1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ГБПОУ «</a:t>
          </a:r>
          <a:r>
            <a:rPr lang="ru-RU" sz="1800" b="1" dirty="0" err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Армавирский</a:t>
          </a:r>
          <a:r>
            <a:rPr lang="ru-RU" sz="1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медицинский колледж»</a:t>
          </a:r>
          <a:endParaRPr lang="ru-RU" sz="1800" dirty="0"/>
        </a:p>
      </dgm:t>
    </dgm:pt>
    <dgm:pt modelId="{00B9CD95-A1F7-40F6-A20B-F48B4CBCF0E9}" type="parTrans" cxnId="{068046C8-CA69-47B7-85E7-150D065A322E}">
      <dgm:prSet/>
      <dgm:spPr/>
      <dgm:t>
        <a:bodyPr/>
        <a:lstStyle/>
        <a:p>
          <a:endParaRPr lang="ru-RU"/>
        </a:p>
      </dgm:t>
    </dgm:pt>
    <dgm:pt modelId="{2113AC0C-27EF-4D4C-B9C6-1E15CDF01E0E}" type="sibTrans" cxnId="{068046C8-CA69-47B7-85E7-150D065A322E}">
      <dgm:prSet/>
      <dgm:spPr/>
      <dgm:t>
        <a:bodyPr/>
        <a:lstStyle/>
        <a:p>
          <a:endParaRPr lang="ru-RU"/>
        </a:p>
      </dgm:t>
    </dgm:pt>
    <dgm:pt modelId="{07276734-0ECB-4817-B8CE-7EED0C9C5343}">
      <dgm:prSet phldrT="[Текст]"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МУНИЦИПАЛЬНЫЕ</a:t>
          </a:r>
        </a:p>
        <a:p>
          <a:endParaRPr lang="ru-RU" sz="1600" b="1" dirty="0"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Конкурс  «Самый классный </a:t>
          </a:r>
          <a:r>
            <a:rPr lang="ru-RU" sz="1600" b="1" dirty="0" err="1">
              <a:latin typeface="Times New Roman" pitchFamily="18" charset="0"/>
              <a:cs typeface="Times New Roman" pitchFamily="18" charset="0"/>
            </a:rPr>
            <a:t>классный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»</a:t>
          </a:r>
        </a:p>
        <a:p>
          <a:endParaRPr lang="ru-RU" sz="1600" b="1" dirty="0"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Городской семинар «Организация системы воспитания в классах казачьей направленности»</a:t>
          </a:r>
        </a:p>
      </dgm:t>
    </dgm:pt>
    <dgm:pt modelId="{F1D38E97-5C18-48B0-B5E1-5818FE2D7CC4}" type="parTrans" cxnId="{CA2FF76E-308C-4E31-B741-7A077D0327A2}">
      <dgm:prSet/>
      <dgm:spPr/>
      <dgm:t>
        <a:bodyPr/>
        <a:lstStyle/>
        <a:p>
          <a:endParaRPr lang="ru-RU"/>
        </a:p>
      </dgm:t>
    </dgm:pt>
    <dgm:pt modelId="{BF5A855F-EA9C-43B2-9AA3-CF49F925C288}" type="sibTrans" cxnId="{CA2FF76E-308C-4E31-B741-7A077D0327A2}">
      <dgm:prSet/>
      <dgm:spPr/>
      <dgm:t>
        <a:bodyPr/>
        <a:lstStyle/>
        <a:p>
          <a:endParaRPr lang="ru-RU"/>
        </a:p>
      </dgm:t>
    </dgm:pt>
    <dgm:pt modelId="{CBB68877-CEF9-4A5F-A86C-7241035913CF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1600" b="1" dirty="0">
              <a:latin typeface="Times New Roman" pitchFamily="18" charset="0"/>
              <a:cs typeface="Times New Roman" pitchFamily="18" charset="0"/>
            </a:rPr>
            <a:t>ФЕДЕРАЛЬНЫЕ</a:t>
          </a:r>
        </a:p>
        <a:p>
          <a:pPr>
            <a:lnSpc>
              <a:spcPct val="90000"/>
            </a:lnSpc>
          </a:pPr>
          <a:endParaRPr lang="ru-RU" sz="1600" dirty="0"/>
        </a:p>
        <a:p>
          <a:pPr>
            <a:lnSpc>
              <a:spcPct val="100000"/>
            </a:lnSpc>
          </a:pPr>
          <a:r>
            <a:rPr lang="ru-RU" sz="1600" b="1" dirty="0">
              <a:latin typeface="Times New Roman" pitchFamily="18" charset="0"/>
              <a:cs typeface="Times New Roman" pitchFamily="18" charset="0"/>
            </a:rPr>
            <a:t>Всероссийская научно-практическая конференция «Цифровая образовательная среда - интеграционная платформа развития учителя и учащегося»</a:t>
          </a:r>
        </a:p>
        <a:p>
          <a:pPr>
            <a:lnSpc>
              <a:spcPct val="100000"/>
            </a:lnSpc>
          </a:pPr>
          <a:r>
            <a:rPr lang="ru-RU" sz="1600" b="1" dirty="0">
              <a:latin typeface="Times New Roman" pitchFamily="18" charset="0"/>
              <a:cs typeface="Times New Roman" pitchFamily="18" charset="0"/>
            </a:rPr>
            <a:t>На базе ФГБОУ ВО «АГПУ» </a:t>
          </a:r>
        </a:p>
        <a:p>
          <a:pPr>
            <a:lnSpc>
              <a:spcPct val="100000"/>
            </a:lnSpc>
          </a:pPr>
          <a:r>
            <a:rPr lang="ru-RU" sz="1600" b="1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39F7B910-3080-441B-A243-F8E28DD5EA2C}" type="parTrans" cxnId="{FA1015D6-A6E9-4821-B855-342447E76F09}">
      <dgm:prSet/>
      <dgm:spPr/>
      <dgm:t>
        <a:bodyPr/>
        <a:lstStyle/>
        <a:p>
          <a:endParaRPr lang="ru-RU"/>
        </a:p>
      </dgm:t>
    </dgm:pt>
    <dgm:pt modelId="{8ADF398A-1094-4882-B4DC-2D0BEF0F3BC1}" type="sibTrans" cxnId="{FA1015D6-A6E9-4821-B855-342447E76F09}">
      <dgm:prSet/>
      <dgm:spPr/>
      <dgm:t>
        <a:bodyPr/>
        <a:lstStyle/>
        <a:p>
          <a:endParaRPr lang="ru-RU"/>
        </a:p>
      </dgm:t>
    </dgm:pt>
    <dgm:pt modelId="{F92041F8-7D88-4423-B947-6DF59CB4728A}" type="pres">
      <dgm:prSet presAssocID="{53753EC0-C366-48F6-84D6-39D16AF389C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238953F-2D27-4DBD-840C-BBD79396D093}" type="pres">
      <dgm:prSet presAssocID="{205DC498-CCD1-4F25-8DB3-7BB68EE21280}" presName="vertOne" presStyleCnt="0"/>
      <dgm:spPr/>
    </dgm:pt>
    <dgm:pt modelId="{BEAAA66B-9A6A-4F3F-8AA3-7E79D1594DCD}" type="pres">
      <dgm:prSet presAssocID="{205DC498-CCD1-4F25-8DB3-7BB68EE21280}" presName="txOne" presStyleLbl="node0" presStyleIdx="0" presStyleCnt="1" custScaleY="33028" custLinFactNeighborX="-403" custLinFactNeighborY="-6060">
        <dgm:presLayoutVars>
          <dgm:chPref val="3"/>
        </dgm:presLayoutVars>
      </dgm:prSet>
      <dgm:spPr/>
    </dgm:pt>
    <dgm:pt modelId="{FEA8F4F2-BB1F-41E3-81F5-F90DEF290FEB}" type="pres">
      <dgm:prSet presAssocID="{205DC498-CCD1-4F25-8DB3-7BB68EE21280}" presName="parTransOne" presStyleCnt="0"/>
      <dgm:spPr/>
    </dgm:pt>
    <dgm:pt modelId="{B6F8B60D-6803-4635-9E82-954B8E8B4719}" type="pres">
      <dgm:prSet presAssocID="{205DC498-CCD1-4F25-8DB3-7BB68EE21280}" presName="horzOne" presStyleCnt="0"/>
      <dgm:spPr/>
    </dgm:pt>
    <dgm:pt modelId="{14D29EEC-47FA-4F94-8746-693B67439F66}" type="pres">
      <dgm:prSet presAssocID="{074408CB-D9C4-4EB4-A848-D1C172ACB496}" presName="vertTwo" presStyleCnt="0"/>
      <dgm:spPr/>
    </dgm:pt>
    <dgm:pt modelId="{6297E18B-F187-44CE-9DC5-2C7658E34B01}" type="pres">
      <dgm:prSet presAssocID="{074408CB-D9C4-4EB4-A848-D1C172ACB496}" presName="txTwo" presStyleLbl="node2" presStyleIdx="0" presStyleCnt="2" custScaleY="26422" custLinFactNeighborX="490" custLinFactNeighborY="-80405">
        <dgm:presLayoutVars>
          <dgm:chPref val="3"/>
        </dgm:presLayoutVars>
      </dgm:prSet>
      <dgm:spPr/>
    </dgm:pt>
    <dgm:pt modelId="{A8AD468A-9B3E-4F75-B02B-76C22D607F15}" type="pres">
      <dgm:prSet presAssocID="{074408CB-D9C4-4EB4-A848-D1C172ACB496}" presName="parTransTwo" presStyleCnt="0"/>
      <dgm:spPr/>
    </dgm:pt>
    <dgm:pt modelId="{C2497584-3410-485F-91DF-E07A9C201942}" type="pres">
      <dgm:prSet presAssocID="{074408CB-D9C4-4EB4-A848-D1C172ACB496}" presName="horzTwo" presStyleCnt="0"/>
      <dgm:spPr/>
    </dgm:pt>
    <dgm:pt modelId="{98E73243-9E4C-4923-81B7-E3ED09AFD92E}" type="pres">
      <dgm:prSet presAssocID="{CBB68877-CEF9-4A5F-A86C-7241035913CF}" presName="vertThree" presStyleCnt="0"/>
      <dgm:spPr/>
    </dgm:pt>
    <dgm:pt modelId="{EDCAB6F0-67A4-4AA7-BE2C-6C97A1812BD6}" type="pres">
      <dgm:prSet presAssocID="{CBB68877-CEF9-4A5F-A86C-7241035913CF}" presName="txThree" presStyleLbl="node3" presStyleIdx="0" presStyleCnt="4" custScaleY="188520" custLinFactNeighborX="-1511" custLinFactNeighborY="-10474">
        <dgm:presLayoutVars>
          <dgm:chPref val="3"/>
        </dgm:presLayoutVars>
      </dgm:prSet>
      <dgm:spPr/>
    </dgm:pt>
    <dgm:pt modelId="{50D9F62C-63A9-42C8-B4A5-58933E943894}" type="pres">
      <dgm:prSet presAssocID="{CBB68877-CEF9-4A5F-A86C-7241035913CF}" presName="horzThree" presStyleCnt="0"/>
      <dgm:spPr/>
    </dgm:pt>
    <dgm:pt modelId="{E706663D-22DD-4FDD-87AF-A933E52FD451}" type="pres">
      <dgm:prSet presAssocID="{8ADF398A-1094-4882-B4DC-2D0BEF0F3BC1}" presName="sibSpaceThree" presStyleCnt="0"/>
      <dgm:spPr/>
    </dgm:pt>
    <dgm:pt modelId="{A2D7710C-35F4-41F9-902E-3B51ACB7ACFD}" type="pres">
      <dgm:prSet presAssocID="{D8AF98CD-553F-4AF7-B480-4D0899DBDECB}" presName="vertThree" presStyleCnt="0"/>
      <dgm:spPr/>
    </dgm:pt>
    <dgm:pt modelId="{0C7B0FC8-B884-4A26-BC90-960E01A770B1}" type="pres">
      <dgm:prSet presAssocID="{D8AF98CD-553F-4AF7-B480-4D0899DBDECB}" presName="txThree" presStyleLbl="node3" presStyleIdx="1" presStyleCnt="4" custScaleY="189666" custLinFactNeighborY="-10086">
        <dgm:presLayoutVars>
          <dgm:chPref val="3"/>
        </dgm:presLayoutVars>
      </dgm:prSet>
      <dgm:spPr/>
    </dgm:pt>
    <dgm:pt modelId="{04A74A29-F533-4718-A259-D39034F70255}" type="pres">
      <dgm:prSet presAssocID="{D8AF98CD-553F-4AF7-B480-4D0899DBDECB}" presName="horzThree" presStyleCnt="0"/>
      <dgm:spPr/>
    </dgm:pt>
    <dgm:pt modelId="{930B68BA-6BBB-4269-98FF-0685DB76681A}" type="pres">
      <dgm:prSet presAssocID="{5E122704-C581-41A8-A74F-7EEC89A5629A}" presName="sibSpaceThree" presStyleCnt="0"/>
      <dgm:spPr/>
    </dgm:pt>
    <dgm:pt modelId="{F597D1BE-1F57-41B5-91F0-B9B8B81AE684}" type="pres">
      <dgm:prSet presAssocID="{07276734-0ECB-4817-B8CE-7EED0C9C5343}" presName="vertThree" presStyleCnt="0"/>
      <dgm:spPr/>
    </dgm:pt>
    <dgm:pt modelId="{01E75845-8106-484A-95EE-580BD1FBC67D}" type="pres">
      <dgm:prSet presAssocID="{07276734-0ECB-4817-B8CE-7EED0C9C5343}" presName="txThree" presStyleLbl="node3" presStyleIdx="2" presStyleCnt="4" custScaleY="189986" custLinFactNeighborX="-1006" custLinFactNeighborY="-10086">
        <dgm:presLayoutVars>
          <dgm:chPref val="3"/>
        </dgm:presLayoutVars>
      </dgm:prSet>
      <dgm:spPr/>
    </dgm:pt>
    <dgm:pt modelId="{4736A77C-9260-48E6-BCA1-5E7C11819F6B}" type="pres">
      <dgm:prSet presAssocID="{07276734-0ECB-4817-B8CE-7EED0C9C5343}" presName="horzThree" presStyleCnt="0"/>
      <dgm:spPr/>
    </dgm:pt>
    <dgm:pt modelId="{1B71654A-53AE-44D0-A712-80B5779CABF9}" type="pres">
      <dgm:prSet presAssocID="{AE85EB43-3F62-4B97-AE3E-C24FCDE3E51C}" presName="sibSpaceTwo" presStyleCnt="0"/>
      <dgm:spPr/>
    </dgm:pt>
    <dgm:pt modelId="{B8A382C1-C4BF-44C4-BE15-24EDB270427C}" type="pres">
      <dgm:prSet presAssocID="{8B8D02C0-E7C7-414F-9E37-EE43A52F06C8}" presName="vertTwo" presStyleCnt="0"/>
      <dgm:spPr/>
    </dgm:pt>
    <dgm:pt modelId="{F1CCB42B-387C-4EC1-920C-B819C173765E}" type="pres">
      <dgm:prSet presAssocID="{8B8D02C0-E7C7-414F-9E37-EE43A52F06C8}" presName="txTwo" presStyleLbl="node2" presStyleIdx="1" presStyleCnt="2" custScaleY="26281" custLinFactNeighborX="-1007" custLinFactNeighborY="-80405">
        <dgm:presLayoutVars>
          <dgm:chPref val="3"/>
        </dgm:presLayoutVars>
      </dgm:prSet>
      <dgm:spPr/>
    </dgm:pt>
    <dgm:pt modelId="{54D43A71-21A0-434F-9B0E-5BAFB23820B4}" type="pres">
      <dgm:prSet presAssocID="{8B8D02C0-E7C7-414F-9E37-EE43A52F06C8}" presName="parTransTwo" presStyleCnt="0"/>
      <dgm:spPr/>
    </dgm:pt>
    <dgm:pt modelId="{9BF1AC83-F03D-4C7D-BFED-4ABB0176C9E0}" type="pres">
      <dgm:prSet presAssocID="{8B8D02C0-E7C7-414F-9E37-EE43A52F06C8}" presName="horzTwo" presStyleCnt="0"/>
      <dgm:spPr/>
    </dgm:pt>
    <dgm:pt modelId="{AC7F4085-6D55-40EC-90F5-E15CF8C7847F}" type="pres">
      <dgm:prSet presAssocID="{F196B110-BC07-444C-8C0E-74FEE69529A1}" presName="vertThree" presStyleCnt="0"/>
      <dgm:spPr/>
    </dgm:pt>
    <dgm:pt modelId="{48D32F6F-AA3C-4DE5-AEEF-5613B210558E}" type="pres">
      <dgm:prSet presAssocID="{F196B110-BC07-444C-8C0E-74FEE69529A1}" presName="txThree" presStyleLbl="node3" presStyleIdx="3" presStyleCnt="4" custScaleY="186511" custLinFactNeighborX="1007" custLinFactNeighborY="-10086">
        <dgm:presLayoutVars>
          <dgm:chPref val="3"/>
        </dgm:presLayoutVars>
      </dgm:prSet>
      <dgm:spPr/>
    </dgm:pt>
    <dgm:pt modelId="{D93260E4-0BE4-4D7C-A41F-D2A4A06DBA38}" type="pres">
      <dgm:prSet presAssocID="{F196B110-BC07-444C-8C0E-74FEE69529A1}" presName="horzThree" presStyleCnt="0"/>
      <dgm:spPr/>
    </dgm:pt>
  </dgm:ptLst>
  <dgm:cxnLst>
    <dgm:cxn modelId="{939C850D-BC96-4877-A228-CCB76F017897}" type="presOf" srcId="{53753EC0-C366-48F6-84D6-39D16AF389C3}" destId="{F92041F8-7D88-4423-B947-6DF59CB4728A}" srcOrd="0" destOrd="0" presId="urn:microsoft.com/office/officeart/2005/8/layout/hierarchy4"/>
    <dgm:cxn modelId="{0D218E1D-7DC3-49D4-BA55-9A7ADC0445CF}" srcId="{53753EC0-C366-48F6-84D6-39D16AF389C3}" destId="{205DC498-CCD1-4F25-8DB3-7BB68EE21280}" srcOrd="0" destOrd="0" parTransId="{44564DD6-B3D8-4CE5-B153-AE7A307176F2}" sibTransId="{769BF0E1-15F8-419A-B928-766F7BC41B38}"/>
    <dgm:cxn modelId="{9AC4D11E-D328-4EE1-9FE0-2B5FB5E83B61}" type="presOf" srcId="{205DC498-CCD1-4F25-8DB3-7BB68EE21280}" destId="{BEAAA66B-9A6A-4F3F-8AA3-7E79D1594DCD}" srcOrd="0" destOrd="0" presId="urn:microsoft.com/office/officeart/2005/8/layout/hierarchy4"/>
    <dgm:cxn modelId="{BA272E5F-63BD-4A67-A4AC-558A10BF0949}" type="presOf" srcId="{F196B110-BC07-444C-8C0E-74FEE69529A1}" destId="{48D32F6F-AA3C-4DE5-AEEF-5613B210558E}" srcOrd="0" destOrd="0" presId="urn:microsoft.com/office/officeart/2005/8/layout/hierarchy4"/>
    <dgm:cxn modelId="{FA81A641-4467-481C-BED5-5DE0A73902CC}" type="presOf" srcId="{07276734-0ECB-4817-B8CE-7EED0C9C5343}" destId="{01E75845-8106-484A-95EE-580BD1FBC67D}" srcOrd="0" destOrd="0" presId="urn:microsoft.com/office/officeart/2005/8/layout/hierarchy4"/>
    <dgm:cxn modelId="{53E3C745-A403-4A15-8DA7-DB8F80330B37}" srcId="{205DC498-CCD1-4F25-8DB3-7BB68EE21280}" destId="{074408CB-D9C4-4EB4-A848-D1C172ACB496}" srcOrd="0" destOrd="0" parTransId="{CCFBE991-B651-43B1-9407-640B9D055C90}" sibTransId="{AE85EB43-3F62-4B97-AE3E-C24FCDE3E51C}"/>
    <dgm:cxn modelId="{CA2FF76E-308C-4E31-B741-7A077D0327A2}" srcId="{074408CB-D9C4-4EB4-A848-D1C172ACB496}" destId="{07276734-0ECB-4817-B8CE-7EED0C9C5343}" srcOrd="2" destOrd="0" parTransId="{F1D38E97-5C18-48B0-B5E1-5818FE2D7CC4}" sibTransId="{BF5A855F-EA9C-43B2-9AA3-CF49F925C288}"/>
    <dgm:cxn modelId="{BC12608F-7FD9-4E08-8AA4-231556956053}" type="presOf" srcId="{CBB68877-CEF9-4A5F-A86C-7241035913CF}" destId="{EDCAB6F0-67A4-4AA7-BE2C-6C97A1812BD6}" srcOrd="0" destOrd="0" presId="urn:microsoft.com/office/officeart/2005/8/layout/hierarchy4"/>
    <dgm:cxn modelId="{4C9624A9-0EB8-4740-AD36-DF90ECA68BEF}" type="presOf" srcId="{074408CB-D9C4-4EB4-A848-D1C172ACB496}" destId="{6297E18B-F187-44CE-9DC5-2C7658E34B01}" srcOrd="0" destOrd="0" presId="urn:microsoft.com/office/officeart/2005/8/layout/hierarchy4"/>
    <dgm:cxn modelId="{907070B8-4BB6-430D-A60F-49FA6DA7DECD}" srcId="{074408CB-D9C4-4EB4-A848-D1C172ACB496}" destId="{D8AF98CD-553F-4AF7-B480-4D0899DBDECB}" srcOrd="1" destOrd="0" parTransId="{EB8FF64F-216C-4A89-8A8E-CF24DE286AA3}" sibTransId="{5E122704-C581-41A8-A74F-7EEC89A5629A}"/>
    <dgm:cxn modelId="{DAE970C5-FB50-48F9-A7AE-4B0BDEE2B3FA}" type="presOf" srcId="{8B8D02C0-E7C7-414F-9E37-EE43A52F06C8}" destId="{F1CCB42B-387C-4EC1-920C-B819C173765E}" srcOrd="0" destOrd="0" presId="urn:microsoft.com/office/officeart/2005/8/layout/hierarchy4"/>
    <dgm:cxn modelId="{F0A2A0C6-0325-40B3-8828-931EEA3DF612}" srcId="{205DC498-CCD1-4F25-8DB3-7BB68EE21280}" destId="{8B8D02C0-E7C7-414F-9E37-EE43A52F06C8}" srcOrd="1" destOrd="0" parTransId="{2E276B5F-D12A-472E-BC07-9D1438F48140}" sibTransId="{785113DA-1245-4DBD-A35E-7CF55BBB3B1B}"/>
    <dgm:cxn modelId="{068046C8-CA69-47B7-85E7-150D065A322E}" srcId="{8B8D02C0-E7C7-414F-9E37-EE43A52F06C8}" destId="{F196B110-BC07-444C-8C0E-74FEE69529A1}" srcOrd="0" destOrd="0" parTransId="{00B9CD95-A1F7-40F6-A20B-F48B4CBCF0E9}" sibTransId="{2113AC0C-27EF-4D4C-B9C6-1E15CDF01E0E}"/>
    <dgm:cxn modelId="{FA1015D6-A6E9-4821-B855-342447E76F09}" srcId="{074408CB-D9C4-4EB4-A848-D1C172ACB496}" destId="{CBB68877-CEF9-4A5F-A86C-7241035913CF}" srcOrd="0" destOrd="0" parTransId="{39F7B910-3080-441B-A243-F8E28DD5EA2C}" sibTransId="{8ADF398A-1094-4882-B4DC-2D0BEF0F3BC1}"/>
    <dgm:cxn modelId="{0037A7F4-077E-444F-BC0D-817E9AC50410}" type="presOf" srcId="{D8AF98CD-553F-4AF7-B480-4D0899DBDECB}" destId="{0C7B0FC8-B884-4A26-BC90-960E01A770B1}" srcOrd="0" destOrd="0" presId="urn:microsoft.com/office/officeart/2005/8/layout/hierarchy4"/>
    <dgm:cxn modelId="{25CB7CC6-74DC-4EC0-9592-9087202A8881}" type="presParOf" srcId="{F92041F8-7D88-4423-B947-6DF59CB4728A}" destId="{3238953F-2D27-4DBD-840C-BBD79396D093}" srcOrd="0" destOrd="0" presId="urn:microsoft.com/office/officeart/2005/8/layout/hierarchy4"/>
    <dgm:cxn modelId="{A0F60B76-CBA5-42ED-98FA-E76F34DA1073}" type="presParOf" srcId="{3238953F-2D27-4DBD-840C-BBD79396D093}" destId="{BEAAA66B-9A6A-4F3F-8AA3-7E79D1594DCD}" srcOrd="0" destOrd="0" presId="urn:microsoft.com/office/officeart/2005/8/layout/hierarchy4"/>
    <dgm:cxn modelId="{C7BC8ED9-B138-4BCC-B6BB-2369C71EAB66}" type="presParOf" srcId="{3238953F-2D27-4DBD-840C-BBD79396D093}" destId="{FEA8F4F2-BB1F-41E3-81F5-F90DEF290FEB}" srcOrd="1" destOrd="0" presId="urn:microsoft.com/office/officeart/2005/8/layout/hierarchy4"/>
    <dgm:cxn modelId="{949D748F-22BD-498D-A16A-1C22B7E61FB0}" type="presParOf" srcId="{3238953F-2D27-4DBD-840C-BBD79396D093}" destId="{B6F8B60D-6803-4635-9E82-954B8E8B4719}" srcOrd="2" destOrd="0" presId="urn:microsoft.com/office/officeart/2005/8/layout/hierarchy4"/>
    <dgm:cxn modelId="{DB55B588-C90A-4350-BFAE-7F18B80351C7}" type="presParOf" srcId="{B6F8B60D-6803-4635-9E82-954B8E8B4719}" destId="{14D29EEC-47FA-4F94-8746-693B67439F66}" srcOrd="0" destOrd="0" presId="urn:microsoft.com/office/officeart/2005/8/layout/hierarchy4"/>
    <dgm:cxn modelId="{39F4F7BF-0156-4F07-BC43-33305C32B1B3}" type="presParOf" srcId="{14D29EEC-47FA-4F94-8746-693B67439F66}" destId="{6297E18B-F187-44CE-9DC5-2C7658E34B01}" srcOrd="0" destOrd="0" presId="urn:microsoft.com/office/officeart/2005/8/layout/hierarchy4"/>
    <dgm:cxn modelId="{B3C4F04E-E011-4632-B533-15FF2A56B061}" type="presParOf" srcId="{14D29EEC-47FA-4F94-8746-693B67439F66}" destId="{A8AD468A-9B3E-4F75-B02B-76C22D607F15}" srcOrd="1" destOrd="0" presId="urn:microsoft.com/office/officeart/2005/8/layout/hierarchy4"/>
    <dgm:cxn modelId="{A0FCBE60-DD24-486A-A2FA-A520A4C653FF}" type="presParOf" srcId="{14D29EEC-47FA-4F94-8746-693B67439F66}" destId="{C2497584-3410-485F-91DF-E07A9C201942}" srcOrd="2" destOrd="0" presId="urn:microsoft.com/office/officeart/2005/8/layout/hierarchy4"/>
    <dgm:cxn modelId="{7374810F-7CA2-4A0F-9326-6E03E19B84D5}" type="presParOf" srcId="{C2497584-3410-485F-91DF-E07A9C201942}" destId="{98E73243-9E4C-4923-81B7-E3ED09AFD92E}" srcOrd="0" destOrd="0" presId="urn:microsoft.com/office/officeart/2005/8/layout/hierarchy4"/>
    <dgm:cxn modelId="{A74FFD14-F416-4853-9A5F-BBBBAD07D8F9}" type="presParOf" srcId="{98E73243-9E4C-4923-81B7-E3ED09AFD92E}" destId="{EDCAB6F0-67A4-4AA7-BE2C-6C97A1812BD6}" srcOrd="0" destOrd="0" presId="urn:microsoft.com/office/officeart/2005/8/layout/hierarchy4"/>
    <dgm:cxn modelId="{E5A18AB9-02E5-4EA9-A99B-A7EFEBC0258A}" type="presParOf" srcId="{98E73243-9E4C-4923-81B7-E3ED09AFD92E}" destId="{50D9F62C-63A9-42C8-B4A5-58933E943894}" srcOrd="1" destOrd="0" presId="urn:microsoft.com/office/officeart/2005/8/layout/hierarchy4"/>
    <dgm:cxn modelId="{CEFCB4B3-9CCD-4FA2-BBC3-67148DFFA181}" type="presParOf" srcId="{C2497584-3410-485F-91DF-E07A9C201942}" destId="{E706663D-22DD-4FDD-87AF-A933E52FD451}" srcOrd="1" destOrd="0" presId="urn:microsoft.com/office/officeart/2005/8/layout/hierarchy4"/>
    <dgm:cxn modelId="{E33421E1-4D7C-4179-A797-F1320622C793}" type="presParOf" srcId="{C2497584-3410-485F-91DF-E07A9C201942}" destId="{A2D7710C-35F4-41F9-902E-3B51ACB7ACFD}" srcOrd="2" destOrd="0" presId="urn:microsoft.com/office/officeart/2005/8/layout/hierarchy4"/>
    <dgm:cxn modelId="{19796687-F9E2-486F-AD0F-223066441A19}" type="presParOf" srcId="{A2D7710C-35F4-41F9-902E-3B51ACB7ACFD}" destId="{0C7B0FC8-B884-4A26-BC90-960E01A770B1}" srcOrd="0" destOrd="0" presId="urn:microsoft.com/office/officeart/2005/8/layout/hierarchy4"/>
    <dgm:cxn modelId="{9C03E92C-38EE-4EAC-ADFE-E5849AB884F3}" type="presParOf" srcId="{A2D7710C-35F4-41F9-902E-3B51ACB7ACFD}" destId="{04A74A29-F533-4718-A259-D39034F70255}" srcOrd="1" destOrd="0" presId="urn:microsoft.com/office/officeart/2005/8/layout/hierarchy4"/>
    <dgm:cxn modelId="{E29EF091-926A-478B-8E5F-5E95BC127CA5}" type="presParOf" srcId="{C2497584-3410-485F-91DF-E07A9C201942}" destId="{930B68BA-6BBB-4269-98FF-0685DB76681A}" srcOrd="3" destOrd="0" presId="urn:microsoft.com/office/officeart/2005/8/layout/hierarchy4"/>
    <dgm:cxn modelId="{02F0270C-BAA0-428D-9EC4-3858A4F63704}" type="presParOf" srcId="{C2497584-3410-485F-91DF-E07A9C201942}" destId="{F597D1BE-1F57-41B5-91F0-B9B8B81AE684}" srcOrd="4" destOrd="0" presId="urn:microsoft.com/office/officeart/2005/8/layout/hierarchy4"/>
    <dgm:cxn modelId="{F34E59F4-E476-4E32-8547-F38C6EE31E37}" type="presParOf" srcId="{F597D1BE-1F57-41B5-91F0-B9B8B81AE684}" destId="{01E75845-8106-484A-95EE-580BD1FBC67D}" srcOrd="0" destOrd="0" presId="urn:microsoft.com/office/officeart/2005/8/layout/hierarchy4"/>
    <dgm:cxn modelId="{E0C9A88A-BE4A-4254-8CDF-59A7265397B5}" type="presParOf" srcId="{F597D1BE-1F57-41B5-91F0-B9B8B81AE684}" destId="{4736A77C-9260-48E6-BCA1-5E7C11819F6B}" srcOrd="1" destOrd="0" presId="urn:microsoft.com/office/officeart/2005/8/layout/hierarchy4"/>
    <dgm:cxn modelId="{6F63B425-4948-4D9A-B5B0-C71197925378}" type="presParOf" srcId="{B6F8B60D-6803-4635-9E82-954B8E8B4719}" destId="{1B71654A-53AE-44D0-A712-80B5779CABF9}" srcOrd="1" destOrd="0" presId="urn:microsoft.com/office/officeart/2005/8/layout/hierarchy4"/>
    <dgm:cxn modelId="{95187600-FAE4-4B2C-916C-2E19F4940148}" type="presParOf" srcId="{B6F8B60D-6803-4635-9E82-954B8E8B4719}" destId="{B8A382C1-C4BF-44C4-BE15-24EDB270427C}" srcOrd="2" destOrd="0" presId="urn:microsoft.com/office/officeart/2005/8/layout/hierarchy4"/>
    <dgm:cxn modelId="{2AA8A9AD-1283-42B4-9694-464B19955EF6}" type="presParOf" srcId="{B8A382C1-C4BF-44C4-BE15-24EDB270427C}" destId="{F1CCB42B-387C-4EC1-920C-B819C173765E}" srcOrd="0" destOrd="0" presId="urn:microsoft.com/office/officeart/2005/8/layout/hierarchy4"/>
    <dgm:cxn modelId="{23039F60-8A96-4AD0-A4C9-8D6E77D9E706}" type="presParOf" srcId="{B8A382C1-C4BF-44C4-BE15-24EDB270427C}" destId="{54D43A71-21A0-434F-9B0E-5BAFB23820B4}" srcOrd="1" destOrd="0" presId="urn:microsoft.com/office/officeart/2005/8/layout/hierarchy4"/>
    <dgm:cxn modelId="{A5598615-B6E8-46B8-8B24-91E969875D77}" type="presParOf" srcId="{B8A382C1-C4BF-44C4-BE15-24EDB270427C}" destId="{9BF1AC83-F03D-4C7D-BFED-4ABB0176C9E0}" srcOrd="2" destOrd="0" presId="urn:microsoft.com/office/officeart/2005/8/layout/hierarchy4"/>
    <dgm:cxn modelId="{34541B59-4880-4CF8-A1EE-1079604D637A}" type="presParOf" srcId="{9BF1AC83-F03D-4C7D-BFED-4ABB0176C9E0}" destId="{AC7F4085-6D55-40EC-90F5-E15CF8C7847F}" srcOrd="0" destOrd="0" presId="urn:microsoft.com/office/officeart/2005/8/layout/hierarchy4"/>
    <dgm:cxn modelId="{E6E674C7-B6FE-4B0B-AAB0-456769A68FF2}" type="presParOf" srcId="{AC7F4085-6D55-40EC-90F5-E15CF8C7847F}" destId="{48D32F6F-AA3C-4DE5-AEEF-5613B210558E}" srcOrd="0" destOrd="0" presId="urn:microsoft.com/office/officeart/2005/8/layout/hierarchy4"/>
    <dgm:cxn modelId="{4084022A-D011-487A-B5A5-4662D082BFF5}" type="presParOf" srcId="{AC7F4085-6D55-40EC-90F5-E15CF8C7847F}" destId="{D93260E4-0BE4-4D7C-A41F-D2A4A06DBA3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C08073-4190-4889-9414-2D9F6EF5ECA9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383623-86BF-445E-9206-4585FBF7B26A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Индивидуальный образовательный маршрут</a:t>
          </a:r>
        </a:p>
      </dgm:t>
    </dgm:pt>
    <dgm:pt modelId="{981309EF-9A9D-49B1-BDC7-CC2719AB76DF}" type="parTrans" cxnId="{A9C83EAB-EAE9-4977-85D0-741AAB0C49E0}">
      <dgm:prSet/>
      <dgm:spPr/>
      <dgm:t>
        <a:bodyPr/>
        <a:lstStyle/>
        <a:p>
          <a:endParaRPr lang="ru-RU"/>
        </a:p>
      </dgm:t>
    </dgm:pt>
    <dgm:pt modelId="{213FA6F7-B3A4-485A-9B2E-6B3A2E0481DB}" type="sibTrans" cxnId="{A9C83EAB-EAE9-4977-85D0-741AAB0C49E0}">
      <dgm:prSet/>
      <dgm:spPr/>
      <dgm:t>
        <a:bodyPr/>
        <a:lstStyle/>
        <a:p>
          <a:endParaRPr lang="ru-RU"/>
        </a:p>
      </dgm:t>
    </dgm:pt>
    <dgm:pt modelId="{6F4650DD-7297-44D7-BDCE-7D81539B6567}">
      <dgm:prSet phldrT="[Текст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40970" tIns="140970" rIns="140970" bIns="140970" numCol="1" spcCol="1270" anchor="ctr" anchorCtr="0"/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Результативность реализации «дорожной карты» </a:t>
          </a:r>
        </a:p>
      </dgm:t>
    </dgm:pt>
    <dgm:pt modelId="{9B368BD1-1280-4BCE-9156-BA1C8BB74E9F}" type="parTrans" cxnId="{9413091D-788E-4FE9-ADE6-FD1EC6548E46}">
      <dgm:prSet/>
      <dgm:spPr/>
      <dgm:t>
        <a:bodyPr/>
        <a:lstStyle/>
        <a:p>
          <a:endParaRPr lang="ru-RU"/>
        </a:p>
      </dgm:t>
    </dgm:pt>
    <dgm:pt modelId="{A6F65771-E3C3-406B-BDA3-C43F4CBE0754}" type="sibTrans" cxnId="{9413091D-788E-4FE9-ADE6-FD1EC6548E46}">
      <dgm:prSet/>
      <dgm:spPr/>
      <dgm:t>
        <a:bodyPr/>
        <a:lstStyle/>
        <a:p>
          <a:endParaRPr lang="ru-RU"/>
        </a:p>
      </dgm:t>
    </dgm:pt>
    <dgm:pt modelId="{B1CCB9DB-5755-42F5-8677-BDCFA660AAF5}">
      <dgm:prSet phldrT="[Текст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40970" tIns="140970" rIns="140970" bIns="140970" numCol="1" spcCol="1270" anchor="ctr" anchorCtr="0"/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«Достижения» личного портфолио</a:t>
          </a:r>
        </a:p>
      </dgm:t>
    </dgm:pt>
    <dgm:pt modelId="{91C53CFA-8B46-4252-B2C0-722FCDF2C1D5}" type="parTrans" cxnId="{5018A82A-30EA-453B-B185-CC2E69D2B135}">
      <dgm:prSet/>
      <dgm:spPr/>
      <dgm:t>
        <a:bodyPr/>
        <a:lstStyle/>
        <a:p>
          <a:endParaRPr lang="ru-RU"/>
        </a:p>
      </dgm:t>
    </dgm:pt>
    <dgm:pt modelId="{560CD5F7-E768-4BE1-80A3-ACE83C3B5D5E}" type="sibTrans" cxnId="{5018A82A-30EA-453B-B185-CC2E69D2B135}">
      <dgm:prSet/>
      <dgm:spPr/>
      <dgm:t>
        <a:bodyPr/>
        <a:lstStyle/>
        <a:p>
          <a:endParaRPr lang="ru-RU"/>
        </a:p>
      </dgm:t>
    </dgm:pt>
    <dgm:pt modelId="{85335B72-5CA6-4E8E-82F3-755930719563}" type="pres">
      <dgm:prSet presAssocID="{60C08073-4190-4889-9414-2D9F6EF5ECA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5956C85-243B-44D7-9378-1B9FC2B98D0D}" type="pres">
      <dgm:prSet presAssocID="{65383623-86BF-445E-9206-4585FBF7B26A}" presName="vertOne" presStyleCnt="0"/>
      <dgm:spPr/>
    </dgm:pt>
    <dgm:pt modelId="{1C315A74-0766-47A7-9C45-E60741782BCA}" type="pres">
      <dgm:prSet presAssocID="{65383623-86BF-445E-9206-4585FBF7B26A}" presName="txOne" presStyleLbl="node0" presStyleIdx="0" presStyleCnt="1" custScaleY="60167" custLinFactY="-125" custLinFactNeighborX="49" custLinFactNeighborY="-100000">
        <dgm:presLayoutVars>
          <dgm:chPref val="3"/>
        </dgm:presLayoutVars>
      </dgm:prSet>
      <dgm:spPr/>
    </dgm:pt>
    <dgm:pt modelId="{44D45271-1EBD-45AF-815B-21E9472BD525}" type="pres">
      <dgm:prSet presAssocID="{65383623-86BF-445E-9206-4585FBF7B26A}" presName="parTransOne" presStyleCnt="0"/>
      <dgm:spPr/>
    </dgm:pt>
    <dgm:pt modelId="{013CDD05-1C84-4374-8AA7-1E90E091DB79}" type="pres">
      <dgm:prSet presAssocID="{65383623-86BF-445E-9206-4585FBF7B26A}" presName="horzOne" presStyleCnt="0"/>
      <dgm:spPr/>
    </dgm:pt>
    <dgm:pt modelId="{199ABAF9-919F-4488-BF11-3CC66045C822}" type="pres">
      <dgm:prSet presAssocID="{6F4650DD-7297-44D7-BDCE-7D81539B6567}" presName="vertTwo" presStyleCnt="0"/>
      <dgm:spPr/>
    </dgm:pt>
    <dgm:pt modelId="{797DF818-C3E9-4DB3-AB50-DF526F5F8A81}" type="pres">
      <dgm:prSet presAssocID="{6F4650DD-7297-44D7-BDCE-7D81539B6567}" presName="txTwo" presStyleLbl="node2" presStyleIdx="0" presStyleCnt="1" custScaleX="100294" custScaleY="64813" custLinFactNeighborX="-11986" custLinFactNeighborY="-8846">
        <dgm:presLayoutVars>
          <dgm:chPref val="3"/>
        </dgm:presLayoutVars>
      </dgm:prSet>
      <dgm:spPr>
        <a:xfrm>
          <a:off x="0" y="1520111"/>
          <a:ext cx="8104201" cy="1452472"/>
        </a:xfrm>
        <a:prstGeom prst="roundRect">
          <a:avLst>
            <a:gd name="adj" fmla="val 10000"/>
          </a:avLst>
        </a:prstGeom>
      </dgm:spPr>
    </dgm:pt>
    <dgm:pt modelId="{B493DF26-72AB-45D1-A4FF-931AF5FD27A5}" type="pres">
      <dgm:prSet presAssocID="{6F4650DD-7297-44D7-BDCE-7D81539B6567}" presName="parTransTwo" presStyleCnt="0"/>
      <dgm:spPr/>
    </dgm:pt>
    <dgm:pt modelId="{653F8D94-F21A-4EF4-9090-16FE2C44FECC}" type="pres">
      <dgm:prSet presAssocID="{6F4650DD-7297-44D7-BDCE-7D81539B6567}" presName="horzTwo" presStyleCnt="0"/>
      <dgm:spPr/>
    </dgm:pt>
    <dgm:pt modelId="{3D756738-A973-427C-8CDB-FF6AB33601E5}" type="pres">
      <dgm:prSet presAssocID="{B1CCB9DB-5755-42F5-8677-BDCFA660AAF5}" presName="vertThree" presStyleCnt="0"/>
      <dgm:spPr/>
    </dgm:pt>
    <dgm:pt modelId="{A5E08222-B1D0-4BF9-98DC-8AF78516CD7D}" type="pres">
      <dgm:prSet presAssocID="{B1CCB9DB-5755-42F5-8677-BDCFA660AAF5}" presName="txThree" presStyleLbl="node3" presStyleIdx="0" presStyleCnt="1" custScaleY="55284" custLinFactNeighborX="294" custLinFactNeighborY="-6324">
        <dgm:presLayoutVars>
          <dgm:chPref val="3"/>
        </dgm:presLayoutVars>
      </dgm:prSet>
      <dgm:spPr>
        <a:xfrm>
          <a:off x="23777" y="3177482"/>
          <a:ext cx="8080444" cy="2241020"/>
        </a:xfrm>
        <a:prstGeom prst="roundRect">
          <a:avLst>
            <a:gd name="adj" fmla="val 10000"/>
          </a:avLst>
        </a:prstGeom>
      </dgm:spPr>
    </dgm:pt>
    <dgm:pt modelId="{84DA7FC7-8C5F-4D9F-8EFC-26920257D71F}" type="pres">
      <dgm:prSet presAssocID="{B1CCB9DB-5755-42F5-8677-BDCFA660AAF5}" presName="horzThree" presStyleCnt="0"/>
      <dgm:spPr/>
    </dgm:pt>
  </dgm:ptLst>
  <dgm:cxnLst>
    <dgm:cxn modelId="{CD691113-C4B6-470A-9A67-8B718BDDF033}" type="presOf" srcId="{65383623-86BF-445E-9206-4585FBF7B26A}" destId="{1C315A74-0766-47A7-9C45-E60741782BCA}" srcOrd="0" destOrd="0" presId="urn:microsoft.com/office/officeart/2005/8/layout/hierarchy4"/>
    <dgm:cxn modelId="{9413091D-788E-4FE9-ADE6-FD1EC6548E46}" srcId="{65383623-86BF-445E-9206-4585FBF7B26A}" destId="{6F4650DD-7297-44D7-BDCE-7D81539B6567}" srcOrd="0" destOrd="0" parTransId="{9B368BD1-1280-4BCE-9156-BA1C8BB74E9F}" sibTransId="{A6F65771-E3C3-406B-BDA3-C43F4CBE0754}"/>
    <dgm:cxn modelId="{F282ED24-9E2E-407C-A027-588BF863AF69}" type="presOf" srcId="{6F4650DD-7297-44D7-BDCE-7D81539B6567}" destId="{797DF818-C3E9-4DB3-AB50-DF526F5F8A81}" srcOrd="0" destOrd="0" presId="urn:microsoft.com/office/officeart/2005/8/layout/hierarchy4"/>
    <dgm:cxn modelId="{5018A82A-30EA-453B-B185-CC2E69D2B135}" srcId="{6F4650DD-7297-44D7-BDCE-7D81539B6567}" destId="{B1CCB9DB-5755-42F5-8677-BDCFA660AAF5}" srcOrd="0" destOrd="0" parTransId="{91C53CFA-8B46-4252-B2C0-722FCDF2C1D5}" sibTransId="{560CD5F7-E768-4BE1-80A3-ACE83C3B5D5E}"/>
    <dgm:cxn modelId="{4054392F-483A-4092-8BF0-AA411AE0F802}" type="presOf" srcId="{60C08073-4190-4889-9414-2D9F6EF5ECA9}" destId="{85335B72-5CA6-4E8E-82F3-755930719563}" srcOrd="0" destOrd="0" presId="urn:microsoft.com/office/officeart/2005/8/layout/hierarchy4"/>
    <dgm:cxn modelId="{7E33BB69-5771-4946-BB46-B8271E707A9B}" type="presOf" srcId="{B1CCB9DB-5755-42F5-8677-BDCFA660AAF5}" destId="{A5E08222-B1D0-4BF9-98DC-8AF78516CD7D}" srcOrd="0" destOrd="0" presId="urn:microsoft.com/office/officeart/2005/8/layout/hierarchy4"/>
    <dgm:cxn modelId="{A9C83EAB-EAE9-4977-85D0-741AAB0C49E0}" srcId="{60C08073-4190-4889-9414-2D9F6EF5ECA9}" destId="{65383623-86BF-445E-9206-4585FBF7B26A}" srcOrd="0" destOrd="0" parTransId="{981309EF-9A9D-49B1-BDC7-CC2719AB76DF}" sibTransId="{213FA6F7-B3A4-485A-9B2E-6B3A2E0481DB}"/>
    <dgm:cxn modelId="{67F8F773-B6B8-45AE-80F3-E95A6CB3B652}" type="presParOf" srcId="{85335B72-5CA6-4E8E-82F3-755930719563}" destId="{75956C85-243B-44D7-9378-1B9FC2B98D0D}" srcOrd="0" destOrd="0" presId="urn:microsoft.com/office/officeart/2005/8/layout/hierarchy4"/>
    <dgm:cxn modelId="{DFF6E304-D34C-43DF-8683-25392F719D9B}" type="presParOf" srcId="{75956C85-243B-44D7-9378-1B9FC2B98D0D}" destId="{1C315A74-0766-47A7-9C45-E60741782BCA}" srcOrd="0" destOrd="0" presId="urn:microsoft.com/office/officeart/2005/8/layout/hierarchy4"/>
    <dgm:cxn modelId="{FF812EA2-6A30-4564-B798-7B41113F8DC1}" type="presParOf" srcId="{75956C85-243B-44D7-9378-1B9FC2B98D0D}" destId="{44D45271-1EBD-45AF-815B-21E9472BD525}" srcOrd="1" destOrd="0" presId="urn:microsoft.com/office/officeart/2005/8/layout/hierarchy4"/>
    <dgm:cxn modelId="{365610F0-F18B-4697-A6D0-351497F3C928}" type="presParOf" srcId="{75956C85-243B-44D7-9378-1B9FC2B98D0D}" destId="{013CDD05-1C84-4374-8AA7-1E90E091DB79}" srcOrd="2" destOrd="0" presId="urn:microsoft.com/office/officeart/2005/8/layout/hierarchy4"/>
    <dgm:cxn modelId="{7107E36D-6A8C-4E34-A671-5642B983E7BB}" type="presParOf" srcId="{013CDD05-1C84-4374-8AA7-1E90E091DB79}" destId="{199ABAF9-919F-4488-BF11-3CC66045C822}" srcOrd="0" destOrd="0" presId="urn:microsoft.com/office/officeart/2005/8/layout/hierarchy4"/>
    <dgm:cxn modelId="{B1D436BC-1F9A-46FB-A00D-015B122311DC}" type="presParOf" srcId="{199ABAF9-919F-4488-BF11-3CC66045C822}" destId="{797DF818-C3E9-4DB3-AB50-DF526F5F8A81}" srcOrd="0" destOrd="0" presId="urn:microsoft.com/office/officeart/2005/8/layout/hierarchy4"/>
    <dgm:cxn modelId="{B5A968BA-FA1C-46B8-8E96-70AE04219552}" type="presParOf" srcId="{199ABAF9-919F-4488-BF11-3CC66045C822}" destId="{B493DF26-72AB-45D1-A4FF-931AF5FD27A5}" srcOrd="1" destOrd="0" presId="urn:microsoft.com/office/officeart/2005/8/layout/hierarchy4"/>
    <dgm:cxn modelId="{2CAECC90-A1F9-4223-8908-5CD539A7A982}" type="presParOf" srcId="{199ABAF9-919F-4488-BF11-3CC66045C822}" destId="{653F8D94-F21A-4EF4-9090-16FE2C44FECC}" srcOrd="2" destOrd="0" presId="urn:microsoft.com/office/officeart/2005/8/layout/hierarchy4"/>
    <dgm:cxn modelId="{A2762040-728B-4109-9DA4-B94E776FD1FF}" type="presParOf" srcId="{653F8D94-F21A-4EF4-9090-16FE2C44FECC}" destId="{3D756738-A973-427C-8CDB-FF6AB33601E5}" srcOrd="0" destOrd="0" presId="urn:microsoft.com/office/officeart/2005/8/layout/hierarchy4"/>
    <dgm:cxn modelId="{B5025AE8-2F65-4CE1-A7C1-9CB7EF06C452}" type="presParOf" srcId="{3D756738-A973-427C-8CDB-FF6AB33601E5}" destId="{A5E08222-B1D0-4BF9-98DC-8AF78516CD7D}" srcOrd="0" destOrd="0" presId="urn:microsoft.com/office/officeart/2005/8/layout/hierarchy4"/>
    <dgm:cxn modelId="{62E016B8-44B4-44AE-A94B-2486E568A231}" type="presParOf" srcId="{3D756738-A973-427C-8CDB-FF6AB33601E5}" destId="{84DA7FC7-8C5F-4D9F-8EFC-26920257D71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7AB040-3DC2-438D-AABF-8760609DB63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F005D4-6182-4E8C-A2D8-8FB0542D7E42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ИОМ обучающегося</a:t>
          </a:r>
        </a:p>
      </dgm:t>
    </dgm:pt>
    <dgm:pt modelId="{618B19B6-E68F-468F-921E-67A7C945AEE9}" type="parTrans" cxnId="{950EC1F1-FE54-4098-ACD2-003EFADAF1D2}">
      <dgm:prSet/>
      <dgm:spPr/>
      <dgm:t>
        <a:bodyPr/>
        <a:lstStyle/>
        <a:p>
          <a:endParaRPr lang="ru-RU"/>
        </a:p>
      </dgm:t>
    </dgm:pt>
    <dgm:pt modelId="{307D0D39-D1CF-4C79-A55E-6388B507F92A}" type="sibTrans" cxnId="{950EC1F1-FE54-4098-ACD2-003EFADAF1D2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9385397D-93D5-418B-8B83-5E70633FB845}">
      <dgm:prSet phldrT="[Текст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91440" tIns="91440" rIns="91440" bIns="91440" numCol="1" spcCol="1270" anchor="ctr" anchorCtr="0"/>
        <a:lstStyle/>
        <a:p>
          <a:pPr marL="0" marR="0" lvl="0" indent="0" algn="ctr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Интересы и потребности ученика и родителя</a:t>
          </a:r>
        </a:p>
      </dgm:t>
    </dgm:pt>
    <dgm:pt modelId="{930FF142-1C0F-4478-B953-BC6E77B61803}" type="parTrans" cxnId="{84FFA42A-218A-4B1E-B693-E944F38DA62D}">
      <dgm:prSet/>
      <dgm:spPr/>
      <dgm:t>
        <a:bodyPr/>
        <a:lstStyle/>
        <a:p>
          <a:endParaRPr lang="ru-RU"/>
        </a:p>
      </dgm:t>
    </dgm:pt>
    <dgm:pt modelId="{92BB29BF-9FBE-44AB-AC7A-56D9BA18F9C2}" type="sibTrans" cxnId="{84FFA42A-218A-4B1E-B693-E944F38DA62D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49DD5519-904C-4226-BA23-D8AD38417CE7}">
      <dgm:prSet phldrT="[Текст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91440" tIns="91440" rIns="91440" bIns="91440" numCol="1" spcCol="1270" anchor="ctr" anchorCtr="0"/>
        <a:lstStyle/>
        <a:p>
          <a:pPr marL="0" marR="0" lvl="0" indent="0" algn="ctr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Удовлетворенность образовательных потребностей, возможности материально-технической базы</a:t>
          </a:r>
        </a:p>
      </dgm:t>
    </dgm:pt>
    <dgm:pt modelId="{265D6897-4E3C-438B-B19A-D62D7144A2D3}" type="parTrans" cxnId="{89CB9BB2-32D0-4E8C-A13F-00131AC1821D}">
      <dgm:prSet/>
      <dgm:spPr/>
      <dgm:t>
        <a:bodyPr/>
        <a:lstStyle/>
        <a:p>
          <a:endParaRPr lang="ru-RU"/>
        </a:p>
      </dgm:t>
    </dgm:pt>
    <dgm:pt modelId="{B83258A3-EA3E-4E21-81EA-7A334FB17CEC}" type="sibTrans" cxnId="{89CB9BB2-32D0-4E8C-A13F-00131AC1821D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504F2A50-FA98-49BD-8168-92D3DF721B00}">
      <dgm:prSet phldrT="[Текст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r>
            <a:rPr lang="ru-RU" sz="20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Саморазвитие</a:t>
          </a:r>
        </a:p>
      </dgm:t>
    </dgm:pt>
    <dgm:pt modelId="{E0EE903E-9122-42C8-AE0A-437F0B519BDC}" type="parTrans" cxnId="{BB964A31-E190-4395-84B2-10B42DB9C0B4}">
      <dgm:prSet/>
      <dgm:spPr/>
      <dgm:t>
        <a:bodyPr/>
        <a:lstStyle/>
        <a:p>
          <a:endParaRPr lang="ru-RU"/>
        </a:p>
      </dgm:t>
    </dgm:pt>
    <dgm:pt modelId="{8F159590-6F36-450D-A97A-5797765C188C}" type="sibTrans" cxnId="{BB964A31-E190-4395-84B2-10B42DB9C0B4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A7483E70-7E1B-42ED-AFAC-DEA2C37541FB}">
      <dgm:prSet phldrT="[Текст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Организация учебного процесса</a:t>
          </a:r>
          <a:endParaRPr lang="ru-RU" sz="20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11623B73-32B6-45D0-813A-6CC4CF840221}" type="parTrans" cxnId="{04420AFF-79B4-4C27-BB04-6483CFC23C25}">
      <dgm:prSet/>
      <dgm:spPr/>
      <dgm:t>
        <a:bodyPr/>
        <a:lstStyle/>
        <a:p>
          <a:endParaRPr lang="ru-RU"/>
        </a:p>
      </dgm:t>
    </dgm:pt>
    <dgm:pt modelId="{971C52B5-41E1-48C7-8D59-A01FEDAE1CDB}" type="sibTrans" cxnId="{04420AFF-79B4-4C27-BB04-6483CFC23C25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660DE623-EB3E-4D72-995F-3F3A9CFE7EBC}">
      <dgm:prSet phldrT="[Текст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marR="0" lvl="0" indent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Методическая база</a:t>
          </a:r>
        </a:p>
      </dgm:t>
    </dgm:pt>
    <dgm:pt modelId="{9981FF79-09E8-454F-94AF-20B0D2939578}" type="parTrans" cxnId="{DB29BBAF-6036-4DDC-8225-8BD04134BBC9}">
      <dgm:prSet/>
      <dgm:spPr/>
      <dgm:t>
        <a:bodyPr/>
        <a:lstStyle/>
        <a:p>
          <a:endParaRPr lang="ru-RU"/>
        </a:p>
      </dgm:t>
    </dgm:pt>
    <dgm:pt modelId="{566529D9-BE80-4FB1-B234-013FBEDE7EAD}" type="sibTrans" cxnId="{DB29BBAF-6036-4DDC-8225-8BD04134BBC9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CC9B3331-116A-415F-A087-B824546204AE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</a:t>
          </a:r>
        </a:p>
      </dgm:t>
    </dgm:pt>
    <dgm:pt modelId="{14CE1770-DCF5-4AD9-9586-7609C9578A6F}" type="parTrans" cxnId="{4F6042AB-C860-44D6-AB48-6B49CAB89D1A}">
      <dgm:prSet/>
      <dgm:spPr/>
      <dgm:t>
        <a:bodyPr/>
        <a:lstStyle/>
        <a:p>
          <a:endParaRPr lang="ru-RU"/>
        </a:p>
      </dgm:t>
    </dgm:pt>
    <dgm:pt modelId="{5D1947AE-3B3A-41BD-92EA-F5E00E566B3F}" type="sibTrans" cxnId="{4F6042AB-C860-44D6-AB48-6B49CAB89D1A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E0C01997-637E-40DC-9522-5836208792A6}">
      <dgm:prSet phldrT="[Текст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91440" tIns="91440" rIns="91440" bIns="91440" numCol="1" spcCol="1270" anchor="ctr" anchorCtr="0"/>
        <a:lstStyle/>
        <a:p>
          <a:pPr marL="0" marR="0" lvl="0" indent="0" algn="ctr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Профессионализм педагогического коллектива</a:t>
          </a:r>
        </a:p>
      </dgm:t>
    </dgm:pt>
    <dgm:pt modelId="{2659EBCB-8D3F-461D-8E87-616858471FEC}" type="parTrans" cxnId="{D6FF07FE-1BF9-416A-B533-26ED5BF21C6B}">
      <dgm:prSet/>
      <dgm:spPr/>
      <dgm:t>
        <a:bodyPr/>
        <a:lstStyle/>
        <a:p>
          <a:endParaRPr lang="ru-RU"/>
        </a:p>
      </dgm:t>
    </dgm:pt>
    <dgm:pt modelId="{9D5886E0-6C3B-417E-93D8-6CFD8265406D}" type="sibTrans" cxnId="{D6FF07FE-1BF9-416A-B533-26ED5BF21C6B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C7C45D0B-9513-4936-A7BD-BDE7DD1BB8C3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портфолио</a:t>
          </a:r>
        </a:p>
      </dgm:t>
    </dgm:pt>
    <dgm:pt modelId="{0B8A0BB6-10A1-4604-9E7E-8B73E05F8967}" type="parTrans" cxnId="{E0932834-2943-4D62-B970-F5515E8DD1CA}">
      <dgm:prSet/>
      <dgm:spPr/>
      <dgm:t>
        <a:bodyPr/>
        <a:lstStyle/>
        <a:p>
          <a:endParaRPr lang="ru-RU"/>
        </a:p>
      </dgm:t>
    </dgm:pt>
    <dgm:pt modelId="{83F400D1-8511-4A42-9408-BEA8AB136A46}" type="sibTrans" cxnId="{E0932834-2943-4D62-B970-F5515E8DD1CA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545BD97F-F827-4717-9CC2-E630ACAC5EFD}" type="pres">
      <dgm:prSet presAssocID="{B77AB040-3DC2-438D-AABF-8760609DB63A}" presName="cycle" presStyleCnt="0">
        <dgm:presLayoutVars>
          <dgm:dir/>
          <dgm:resizeHandles val="exact"/>
        </dgm:presLayoutVars>
      </dgm:prSet>
      <dgm:spPr/>
    </dgm:pt>
    <dgm:pt modelId="{1D0D224F-3B6D-49EE-8FEC-710873142745}" type="pres">
      <dgm:prSet presAssocID="{EEF005D4-6182-4E8C-A2D8-8FB0542D7E42}" presName="node" presStyleLbl="node1" presStyleIdx="0" presStyleCnt="9" custScaleX="392117" custScaleY="127973" custRadScaleRad="99390" custRadScaleInc="-7886">
        <dgm:presLayoutVars>
          <dgm:bulletEnabled val="1"/>
        </dgm:presLayoutVars>
      </dgm:prSet>
      <dgm:spPr/>
    </dgm:pt>
    <dgm:pt modelId="{405153D4-AAE0-4977-B186-E01C3DE9F708}" type="pres">
      <dgm:prSet presAssocID="{EEF005D4-6182-4E8C-A2D8-8FB0542D7E42}" presName="spNode" presStyleCnt="0"/>
      <dgm:spPr/>
    </dgm:pt>
    <dgm:pt modelId="{CF430648-86FE-42C8-8E58-A2254A9AE524}" type="pres">
      <dgm:prSet presAssocID="{307D0D39-D1CF-4C79-A55E-6388B507F92A}" presName="sibTrans" presStyleLbl="sibTrans1D1" presStyleIdx="0" presStyleCnt="9"/>
      <dgm:spPr/>
    </dgm:pt>
    <dgm:pt modelId="{5BF9A529-91DB-49D2-B78C-00FC5DA78292}" type="pres">
      <dgm:prSet presAssocID="{9385397D-93D5-418B-8B83-5E70633FB845}" presName="node" presStyleLbl="node1" presStyleIdx="1" presStyleCnt="9" custScaleX="519921" custScaleY="152787" custRadScaleRad="133123" custRadScaleInc="174708">
        <dgm:presLayoutVars>
          <dgm:bulletEnabled val="1"/>
        </dgm:presLayoutVars>
      </dgm:prSet>
      <dgm:spPr>
        <a:xfrm>
          <a:off x="6251956" y="946758"/>
          <a:ext cx="5476453" cy="1046072"/>
        </a:xfrm>
        <a:prstGeom prst="roundRect">
          <a:avLst/>
        </a:prstGeom>
      </dgm:spPr>
    </dgm:pt>
    <dgm:pt modelId="{FFF125E0-9781-4FF7-B9F4-08272E8E7214}" type="pres">
      <dgm:prSet presAssocID="{9385397D-93D5-418B-8B83-5E70633FB845}" presName="spNode" presStyleCnt="0"/>
      <dgm:spPr/>
    </dgm:pt>
    <dgm:pt modelId="{1A1C09EB-31A7-4AAE-B717-B3F5E6786A6E}" type="pres">
      <dgm:prSet presAssocID="{92BB29BF-9FBE-44AB-AC7A-56D9BA18F9C2}" presName="sibTrans" presStyleLbl="sibTrans1D1" presStyleIdx="1" presStyleCnt="9"/>
      <dgm:spPr/>
    </dgm:pt>
    <dgm:pt modelId="{D2753ACC-B8DA-4903-A38E-DFD70DA861BA}" type="pres">
      <dgm:prSet presAssocID="{49DD5519-904C-4226-BA23-D8AD38417CE7}" presName="node" presStyleLbl="node1" presStyleIdx="2" presStyleCnt="9" custScaleX="532484" custScaleY="186547" custRadScaleRad="122879" custRadScaleInc="187754">
        <dgm:presLayoutVars>
          <dgm:bulletEnabled val="1"/>
        </dgm:presLayoutVars>
      </dgm:prSet>
      <dgm:spPr>
        <a:xfrm>
          <a:off x="6179238" y="3187407"/>
          <a:ext cx="5608783" cy="1386472"/>
        </a:xfrm>
        <a:prstGeom prst="roundRect">
          <a:avLst/>
        </a:prstGeom>
      </dgm:spPr>
    </dgm:pt>
    <dgm:pt modelId="{3D6BACEC-5649-4EAA-AC40-849AB56DAF3E}" type="pres">
      <dgm:prSet presAssocID="{49DD5519-904C-4226-BA23-D8AD38417CE7}" presName="spNode" presStyleCnt="0"/>
      <dgm:spPr/>
    </dgm:pt>
    <dgm:pt modelId="{C1F7712F-3E32-40EF-9F52-5AD2E72F97E4}" type="pres">
      <dgm:prSet presAssocID="{B83258A3-EA3E-4E21-81EA-7A334FB17CEC}" presName="sibTrans" presStyleLbl="sibTrans1D1" presStyleIdx="2" presStyleCnt="9"/>
      <dgm:spPr/>
    </dgm:pt>
    <dgm:pt modelId="{C77FDFF4-277F-42CB-9495-EF245F402E94}" type="pres">
      <dgm:prSet presAssocID="{504F2A50-FA98-49BD-8168-92D3DF721B00}" presName="node" presStyleLbl="node1" presStyleIdx="3" presStyleCnt="9" custScaleX="387305" custScaleY="77983" custRadScaleRad="160744" custRadScaleInc="903128">
        <dgm:presLayoutVars>
          <dgm:bulletEnabled val="1"/>
        </dgm:presLayoutVars>
      </dgm:prSet>
      <dgm:spPr>
        <a:xfrm>
          <a:off x="220234" y="4941565"/>
          <a:ext cx="4079577" cy="533918"/>
        </a:xfrm>
        <a:prstGeom prst="roundRect">
          <a:avLst/>
        </a:prstGeom>
      </dgm:spPr>
    </dgm:pt>
    <dgm:pt modelId="{0B4BEDBE-706B-4E32-87AA-CC27F84D8CC6}" type="pres">
      <dgm:prSet presAssocID="{504F2A50-FA98-49BD-8168-92D3DF721B00}" presName="spNode" presStyleCnt="0"/>
      <dgm:spPr/>
    </dgm:pt>
    <dgm:pt modelId="{4E16A291-794D-4C70-B61B-3F3C66671720}" type="pres">
      <dgm:prSet presAssocID="{8F159590-6F36-450D-A97A-5797765C188C}" presName="sibTrans" presStyleLbl="sibTrans1D1" presStyleIdx="3" presStyleCnt="9"/>
      <dgm:spPr/>
    </dgm:pt>
    <dgm:pt modelId="{4078A055-0E2B-4583-886A-FF528472D8FF}" type="pres">
      <dgm:prSet presAssocID="{A7483E70-7E1B-42ED-AFAC-DEA2C37541FB}" presName="node" presStyleLbl="node1" presStyleIdx="4" presStyleCnt="9" custScaleX="390313" custScaleY="86981" custRadScaleRad="142772" custRadScaleInc="731957">
        <dgm:presLayoutVars>
          <dgm:bulletEnabled val="1"/>
        </dgm:presLayoutVars>
      </dgm:prSet>
      <dgm:spPr>
        <a:xfrm>
          <a:off x="213659" y="3650685"/>
          <a:ext cx="4111261" cy="595524"/>
        </a:xfrm>
        <a:prstGeom prst="roundRect">
          <a:avLst/>
        </a:prstGeom>
      </dgm:spPr>
    </dgm:pt>
    <dgm:pt modelId="{374D23EF-65B3-458E-B724-1DC56522610D}" type="pres">
      <dgm:prSet presAssocID="{A7483E70-7E1B-42ED-AFAC-DEA2C37541FB}" presName="spNode" presStyleCnt="0"/>
      <dgm:spPr/>
    </dgm:pt>
    <dgm:pt modelId="{693600C5-2A26-4392-8260-9C00B481F809}" type="pres">
      <dgm:prSet presAssocID="{971C52B5-41E1-48C7-8D59-A01FEDAE1CDB}" presName="sibTrans" presStyleLbl="sibTrans1D1" presStyleIdx="4" presStyleCnt="9"/>
      <dgm:spPr/>
    </dgm:pt>
    <dgm:pt modelId="{DCCFE210-3B3F-4BC3-910D-7B6301D5102F}" type="pres">
      <dgm:prSet presAssocID="{660DE623-EB3E-4D72-995F-3F3A9CFE7EBC}" presName="node" presStyleLbl="node1" presStyleIdx="5" presStyleCnt="9" custScaleX="392455" custScaleY="85218" custRadScaleRad="139693" custRadScaleInc="582277">
        <dgm:presLayoutVars>
          <dgm:bulletEnabled val="1"/>
        </dgm:presLayoutVars>
      </dgm:prSet>
      <dgm:spPr>
        <a:xfrm>
          <a:off x="156680" y="2262866"/>
          <a:ext cx="4133823" cy="583454"/>
        </a:xfrm>
        <a:prstGeom prst="roundRect">
          <a:avLst/>
        </a:prstGeom>
      </dgm:spPr>
    </dgm:pt>
    <dgm:pt modelId="{A0CE3196-9EFD-4992-B571-76ABD9555942}" type="pres">
      <dgm:prSet presAssocID="{660DE623-EB3E-4D72-995F-3F3A9CFE7EBC}" presName="spNode" presStyleCnt="0"/>
      <dgm:spPr/>
    </dgm:pt>
    <dgm:pt modelId="{ABE23AB5-81DA-4C70-918F-CD394ABB93BD}" type="pres">
      <dgm:prSet presAssocID="{566529D9-BE80-4FB1-B234-013FBEDE7EAD}" presName="sibTrans" presStyleLbl="sibTrans1D1" presStyleIdx="5" presStyleCnt="9"/>
      <dgm:spPr/>
    </dgm:pt>
    <dgm:pt modelId="{E75FD5C7-05E9-4C66-B631-5F39271769B0}" type="pres">
      <dgm:prSet presAssocID="{CC9B3331-116A-415F-A087-B824546204AE}" presName="node" presStyleLbl="node1" presStyleIdx="6" presStyleCnt="9" custScaleX="389544" custScaleY="86394" custRadScaleRad="153479" custRadScaleInc="411280">
        <dgm:presLayoutVars>
          <dgm:bulletEnabled val="1"/>
        </dgm:presLayoutVars>
      </dgm:prSet>
      <dgm:spPr/>
    </dgm:pt>
    <dgm:pt modelId="{103C0D84-22C8-4951-91A6-DC017CB666C7}" type="pres">
      <dgm:prSet presAssocID="{CC9B3331-116A-415F-A087-B824546204AE}" presName="spNode" presStyleCnt="0"/>
      <dgm:spPr/>
    </dgm:pt>
    <dgm:pt modelId="{7DFA5E41-13C0-49DA-8287-6BECA2AB0CEF}" type="pres">
      <dgm:prSet presAssocID="{5D1947AE-3B3A-41BD-92EA-F5E00E566B3F}" presName="sibTrans" presStyleLbl="sibTrans1D1" presStyleIdx="6" presStyleCnt="9"/>
      <dgm:spPr/>
    </dgm:pt>
    <dgm:pt modelId="{8753E468-6F23-4A7E-9620-9625CAE0DD3E}" type="pres">
      <dgm:prSet presAssocID="{E0C01997-637E-40DC-9522-5836208792A6}" presName="node" presStyleLbl="node1" presStyleIdx="7" presStyleCnt="9" custScaleX="520949" custScaleY="132417" custRadScaleRad="119202" custRadScaleInc="1220959">
        <dgm:presLayoutVars>
          <dgm:bulletEnabled val="1"/>
        </dgm:presLayoutVars>
      </dgm:prSet>
      <dgm:spPr>
        <a:xfrm>
          <a:off x="6229155" y="2181492"/>
          <a:ext cx="5487282" cy="1095203"/>
        </a:xfrm>
        <a:prstGeom prst="roundRect">
          <a:avLst/>
        </a:prstGeom>
      </dgm:spPr>
    </dgm:pt>
    <dgm:pt modelId="{848DC3B5-75B4-4D4D-AC3E-B5B21ACA2BA0}" type="pres">
      <dgm:prSet presAssocID="{E0C01997-637E-40DC-9522-5836208792A6}" presName="spNode" presStyleCnt="0"/>
      <dgm:spPr/>
    </dgm:pt>
    <dgm:pt modelId="{91EF1B8B-6A88-42DA-8A35-182E4F46D150}" type="pres">
      <dgm:prSet presAssocID="{9D5886E0-6C3B-417E-93D8-6CFD8265406D}" presName="sibTrans" presStyleLbl="sibTrans1D1" presStyleIdx="7" presStyleCnt="9"/>
      <dgm:spPr/>
    </dgm:pt>
    <dgm:pt modelId="{8FCF4CD1-D908-4FDF-BA16-377BB75EF229}" type="pres">
      <dgm:prSet presAssocID="{C7C45D0B-9513-4936-A7BD-BDE7DD1BB8C3}" presName="node" presStyleLbl="node1" presStyleIdx="8" presStyleCnt="9" custScaleX="529584" custScaleY="129384" custRadScaleRad="145777" custRadScaleInc="1218007">
        <dgm:presLayoutVars>
          <dgm:bulletEnabled val="1"/>
        </dgm:presLayoutVars>
      </dgm:prSet>
      <dgm:spPr/>
    </dgm:pt>
    <dgm:pt modelId="{1B365635-375F-4CFE-9A1B-02FCDC0BEAAF}" type="pres">
      <dgm:prSet presAssocID="{C7C45D0B-9513-4936-A7BD-BDE7DD1BB8C3}" presName="spNode" presStyleCnt="0"/>
      <dgm:spPr/>
    </dgm:pt>
    <dgm:pt modelId="{6541183D-4EEC-403E-888D-2D7AA8139FB6}" type="pres">
      <dgm:prSet presAssocID="{83F400D1-8511-4A42-9408-BEA8AB136A46}" presName="sibTrans" presStyleLbl="sibTrans1D1" presStyleIdx="8" presStyleCnt="9"/>
      <dgm:spPr/>
    </dgm:pt>
  </dgm:ptLst>
  <dgm:cxnLst>
    <dgm:cxn modelId="{F7D0D01A-4FFA-4C3F-BFE9-96AF97C631C1}" type="presOf" srcId="{566529D9-BE80-4FB1-B234-013FBEDE7EAD}" destId="{ABE23AB5-81DA-4C70-918F-CD394ABB93BD}" srcOrd="0" destOrd="0" presId="urn:microsoft.com/office/officeart/2005/8/layout/cycle6"/>
    <dgm:cxn modelId="{EA398B23-D753-4E79-8924-5C734E3F605F}" type="presOf" srcId="{660DE623-EB3E-4D72-995F-3F3A9CFE7EBC}" destId="{DCCFE210-3B3F-4BC3-910D-7B6301D5102F}" srcOrd="0" destOrd="0" presId="urn:microsoft.com/office/officeart/2005/8/layout/cycle6"/>
    <dgm:cxn modelId="{84FFA42A-218A-4B1E-B693-E944F38DA62D}" srcId="{B77AB040-3DC2-438D-AABF-8760609DB63A}" destId="{9385397D-93D5-418B-8B83-5E70633FB845}" srcOrd="1" destOrd="0" parTransId="{930FF142-1C0F-4478-B953-BC6E77B61803}" sibTransId="{92BB29BF-9FBE-44AB-AC7A-56D9BA18F9C2}"/>
    <dgm:cxn modelId="{65BFBE2F-EF58-4795-B6C6-13C563543AC6}" type="presOf" srcId="{92BB29BF-9FBE-44AB-AC7A-56D9BA18F9C2}" destId="{1A1C09EB-31A7-4AAE-B717-B3F5E6786A6E}" srcOrd="0" destOrd="0" presId="urn:microsoft.com/office/officeart/2005/8/layout/cycle6"/>
    <dgm:cxn modelId="{99691831-4E1B-474E-A1C5-CA66F5B7BF29}" type="presOf" srcId="{9385397D-93D5-418B-8B83-5E70633FB845}" destId="{5BF9A529-91DB-49D2-B78C-00FC5DA78292}" srcOrd="0" destOrd="0" presId="urn:microsoft.com/office/officeart/2005/8/layout/cycle6"/>
    <dgm:cxn modelId="{BB964A31-E190-4395-84B2-10B42DB9C0B4}" srcId="{B77AB040-3DC2-438D-AABF-8760609DB63A}" destId="{504F2A50-FA98-49BD-8168-92D3DF721B00}" srcOrd="3" destOrd="0" parTransId="{E0EE903E-9122-42C8-AE0A-437F0B519BDC}" sibTransId="{8F159590-6F36-450D-A97A-5797765C188C}"/>
    <dgm:cxn modelId="{E0932834-2943-4D62-B970-F5515E8DD1CA}" srcId="{B77AB040-3DC2-438D-AABF-8760609DB63A}" destId="{C7C45D0B-9513-4936-A7BD-BDE7DD1BB8C3}" srcOrd="8" destOrd="0" parTransId="{0B8A0BB6-10A1-4604-9E7E-8B73E05F8967}" sibTransId="{83F400D1-8511-4A42-9408-BEA8AB136A46}"/>
    <dgm:cxn modelId="{A6469C36-31EA-491C-B944-75F0C466737F}" type="presOf" srcId="{EEF005D4-6182-4E8C-A2D8-8FB0542D7E42}" destId="{1D0D224F-3B6D-49EE-8FEC-710873142745}" srcOrd="0" destOrd="0" presId="urn:microsoft.com/office/officeart/2005/8/layout/cycle6"/>
    <dgm:cxn modelId="{1C362637-9E68-40BC-94A4-0496D0D76B67}" type="presOf" srcId="{83F400D1-8511-4A42-9408-BEA8AB136A46}" destId="{6541183D-4EEC-403E-888D-2D7AA8139FB6}" srcOrd="0" destOrd="0" presId="urn:microsoft.com/office/officeart/2005/8/layout/cycle6"/>
    <dgm:cxn modelId="{2839753E-44BF-4605-8169-E63CF8EC73EB}" type="presOf" srcId="{8F159590-6F36-450D-A97A-5797765C188C}" destId="{4E16A291-794D-4C70-B61B-3F3C66671720}" srcOrd="0" destOrd="0" presId="urn:microsoft.com/office/officeart/2005/8/layout/cycle6"/>
    <dgm:cxn modelId="{CD5B2771-A97E-4BD7-93F9-882E07CF218B}" type="presOf" srcId="{49DD5519-904C-4226-BA23-D8AD38417CE7}" destId="{D2753ACC-B8DA-4903-A38E-DFD70DA861BA}" srcOrd="0" destOrd="0" presId="urn:microsoft.com/office/officeart/2005/8/layout/cycle6"/>
    <dgm:cxn modelId="{39305F57-5358-41EF-9656-ACA7A6644CF0}" type="presOf" srcId="{E0C01997-637E-40DC-9522-5836208792A6}" destId="{8753E468-6F23-4A7E-9620-9625CAE0DD3E}" srcOrd="0" destOrd="0" presId="urn:microsoft.com/office/officeart/2005/8/layout/cycle6"/>
    <dgm:cxn modelId="{4BC7A078-462A-43B0-B768-DEE3E3D65E51}" type="presOf" srcId="{CC9B3331-116A-415F-A087-B824546204AE}" destId="{E75FD5C7-05E9-4C66-B631-5F39271769B0}" srcOrd="0" destOrd="0" presId="urn:microsoft.com/office/officeart/2005/8/layout/cycle6"/>
    <dgm:cxn modelId="{2A8B3F84-0088-46C4-B78E-BCE7C6890A69}" type="presOf" srcId="{B77AB040-3DC2-438D-AABF-8760609DB63A}" destId="{545BD97F-F827-4717-9CC2-E630ACAC5EFD}" srcOrd="0" destOrd="0" presId="urn:microsoft.com/office/officeart/2005/8/layout/cycle6"/>
    <dgm:cxn modelId="{F469B39A-B804-4E86-A38C-43648EF33DD2}" type="presOf" srcId="{5D1947AE-3B3A-41BD-92EA-F5E00E566B3F}" destId="{7DFA5E41-13C0-49DA-8287-6BECA2AB0CEF}" srcOrd="0" destOrd="0" presId="urn:microsoft.com/office/officeart/2005/8/layout/cycle6"/>
    <dgm:cxn modelId="{6F0C459F-4F8A-44F1-956E-AB0B6072235A}" type="presOf" srcId="{9D5886E0-6C3B-417E-93D8-6CFD8265406D}" destId="{91EF1B8B-6A88-42DA-8A35-182E4F46D150}" srcOrd="0" destOrd="0" presId="urn:microsoft.com/office/officeart/2005/8/layout/cycle6"/>
    <dgm:cxn modelId="{4F6042AB-C860-44D6-AB48-6B49CAB89D1A}" srcId="{B77AB040-3DC2-438D-AABF-8760609DB63A}" destId="{CC9B3331-116A-415F-A087-B824546204AE}" srcOrd="6" destOrd="0" parTransId="{14CE1770-DCF5-4AD9-9586-7609C9578A6F}" sibTransId="{5D1947AE-3B3A-41BD-92EA-F5E00E566B3F}"/>
    <dgm:cxn modelId="{DB29BBAF-6036-4DDC-8225-8BD04134BBC9}" srcId="{B77AB040-3DC2-438D-AABF-8760609DB63A}" destId="{660DE623-EB3E-4D72-995F-3F3A9CFE7EBC}" srcOrd="5" destOrd="0" parTransId="{9981FF79-09E8-454F-94AF-20B0D2939578}" sibTransId="{566529D9-BE80-4FB1-B234-013FBEDE7EAD}"/>
    <dgm:cxn modelId="{89CB9BB2-32D0-4E8C-A13F-00131AC1821D}" srcId="{B77AB040-3DC2-438D-AABF-8760609DB63A}" destId="{49DD5519-904C-4226-BA23-D8AD38417CE7}" srcOrd="2" destOrd="0" parTransId="{265D6897-4E3C-438B-B19A-D62D7144A2D3}" sibTransId="{B83258A3-EA3E-4E21-81EA-7A334FB17CEC}"/>
    <dgm:cxn modelId="{F3C031BA-4F7D-4953-8549-626C55CD2672}" type="presOf" srcId="{A7483E70-7E1B-42ED-AFAC-DEA2C37541FB}" destId="{4078A055-0E2B-4583-886A-FF528472D8FF}" srcOrd="0" destOrd="0" presId="urn:microsoft.com/office/officeart/2005/8/layout/cycle6"/>
    <dgm:cxn modelId="{0FD15EC4-F392-4CE7-BEA2-5F9DDCF10AAA}" type="presOf" srcId="{307D0D39-D1CF-4C79-A55E-6388B507F92A}" destId="{CF430648-86FE-42C8-8E58-A2254A9AE524}" srcOrd="0" destOrd="0" presId="urn:microsoft.com/office/officeart/2005/8/layout/cycle6"/>
    <dgm:cxn modelId="{A91BD0C8-B101-4FBA-978E-5BBFDED3742B}" type="presOf" srcId="{C7C45D0B-9513-4936-A7BD-BDE7DD1BB8C3}" destId="{8FCF4CD1-D908-4FDF-BA16-377BB75EF229}" srcOrd="0" destOrd="0" presId="urn:microsoft.com/office/officeart/2005/8/layout/cycle6"/>
    <dgm:cxn modelId="{B07061CE-0343-41EE-9E00-C8891A22D950}" type="presOf" srcId="{B83258A3-EA3E-4E21-81EA-7A334FB17CEC}" destId="{C1F7712F-3E32-40EF-9F52-5AD2E72F97E4}" srcOrd="0" destOrd="0" presId="urn:microsoft.com/office/officeart/2005/8/layout/cycle6"/>
    <dgm:cxn modelId="{B4AF43DD-A99C-4D99-B47A-354AB9B3953A}" type="presOf" srcId="{504F2A50-FA98-49BD-8168-92D3DF721B00}" destId="{C77FDFF4-277F-42CB-9495-EF245F402E94}" srcOrd="0" destOrd="0" presId="urn:microsoft.com/office/officeart/2005/8/layout/cycle6"/>
    <dgm:cxn modelId="{950EC1F1-FE54-4098-ACD2-003EFADAF1D2}" srcId="{B77AB040-3DC2-438D-AABF-8760609DB63A}" destId="{EEF005D4-6182-4E8C-A2D8-8FB0542D7E42}" srcOrd="0" destOrd="0" parTransId="{618B19B6-E68F-468F-921E-67A7C945AEE9}" sibTransId="{307D0D39-D1CF-4C79-A55E-6388B507F92A}"/>
    <dgm:cxn modelId="{9D7BFEF9-51C7-4AA5-A027-85B741C6C0DB}" type="presOf" srcId="{971C52B5-41E1-48C7-8D59-A01FEDAE1CDB}" destId="{693600C5-2A26-4392-8260-9C00B481F809}" srcOrd="0" destOrd="0" presId="urn:microsoft.com/office/officeart/2005/8/layout/cycle6"/>
    <dgm:cxn modelId="{D6FF07FE-1BF9-416A-B533-26ED5BF21C6B}" srcId="{B77AB040-3DC2-438D-AABF-8760609DB63A}" destId="{E0C01997-637E-40DC-9522-5836208792A6}" srcOrd="7" destOrd="0" parTransId="{2659EBCB-8D3F-461D-8E87-616858471FEC}" sibTransId="{9D5886E0-6C3B-417E-93D8-6CFD8265406D}"/>
    <dgm:cxn modelId="{04420AFF-79B4-4C27-BB04-6483CFC23C25}" srcId="{B77AB040-3DC2-438D-AABF-8760609DB63A}" destId="{A7483E70-7E1B-42ED-AFAC-DEA2C37541FB}" srcOrd="4" destOrd="0" parTransId="{11623B73-32B6-45D0-813A-6CC4CF840221}" sibTransId="{971C52B5-41E1-48C7-8D59-A01FEDAE1CDB}"/>
    <dgm:cxn modelId="{7B839349-37CC-47AA-982C-F5C74D3FCA8E}" type="presParOf" srcId="{545BD97F-F827-4717-9CC2-E630ACAC5EFD}" destId="{1D0D224F-3B6D-49EE-8FEC-710873142745}" srcOrd="0" destOrd="0" presId="urn:microsoft.com/office/officeart/2005/8/layout/cycle6"/>
    <dgm:cxn modelId="{3D6448CB-D206-4EBD-86A2-C8F8BBFD22A1}" type="presParOf" srcId="{545BD97F-F827-4717-9CC2-E630ACAC5EFD}" destId="{405153D4-AAE0-4977-B186-E01C3DE9F708}" srcOrd="1" destOrd="0" presId="urn:microsoft.com/office/officeart/2005/8/layout/cycle6"/>
    <dgm:cxn modelId="{03574028-50BF-46BD-91CE-3EE4B7B8FA91}" type="presParOf" srcId="{545BD97F-F827-4717-9CC2-E630ACAC5EFD}" destId="{CF430648-86FE-42C8-8E58-A2254A9AE524}" srcOrd="2" destOrd="0" presId="urn:microsoft.com/office/officeart/2005/8/layout/cycle6"/>
    <dgm:cxn modelId="{DB320719-9A32-4ADE-88B6-CEDE483C7529}" type="presParOf" srcId="{545BD97F-F827-4717-9CC2-E630ACAC5EFD}" destId="{5BF9A529-91DB-49D2-B78C-00FC5DA78292}" srcOrd="3" destOrd="0" presId="urn:microsoft.com/office/officeart/2005/8/layout/cycle6"/>
    <dgm:cxn modelId="{4CF642E3-80FF-4594-82F2-7CB7F4DD0C91}" type="presParOf" srcId="{545BD97F-F827-4717-9CC2-E630ACAC5EFD}" destId="{FFF125E0-9781-4FF7-B9F4-08272E8E7214}" srcOrd="4" destOrd="0" presId="urn:microsoft.com/office/officeart/2005/8/layout/cycle6"/>
    <dgm:cxn modelId="{E1CDA5F6-6164-4315-AF8C-77CB38283425}" type="presParOf" srcId="{545BD97F-F827-4717-9CC2-E630ACAC5EFD}" destId="{1A1C09EB-31A7-4AAE-B717-B3F5E6786A6E}" srcOrd="5" destOrd="0" presId="urn:microsoft.com/office/officeart/2005/8/layout/cycle6"/>
    <dgm:cxn modelId="{025548A0-13C5-4253-9927-1E028A12141A}" type="presParOf" srcId="{545BD97F-F827-4717-9CC2-E630ACAC5EFD}" destId="{D2753ACC-B8DA-4903-A38E-DFD70DA861BA}" srcOrd="6" destOrd="0" presId="urn:microsoft.com/office/officeart/2005/8/layout/cycle6"/>
    <dgm:cxn modelId="{F823C06D-C507-428D-9903-019AB36F6C8E}" type="presParOf" srcId="{545BD97F-F827-4717-9CC2-E630ACAC5EFD}" destId="{3D6BACEC-5649-4EAA-AC40-849AB56DAF3E}" srcOrd="7" destOrd="0" presId="urn:microsoft.com/office/officeart/2005/8/layout/cycle6"/>
    <dgm:cxn modelId="{B41C00A2-A154-4FAA-9177-DFCD698E4C48}" type="presParOf" srcId="{545BD97F-F827-4717-9CC2-E630ACAC5EFD}" destId="{C1F7712F-3E32-40EF-9F52-5AD2E72F97E4}" srcOrd="8" destOrd="0" presId="urn:microsoft.com/office/officeart/2005/8/layout/cycle6"/>
    <dgm:cxn modelId="{5F9EC9B2-33A6-4D1A-98BE-15396FE48099}" type="presParOf" srcId="{545BD97F-F827-4717-9CC2-E630ACAC5EFD}" destId="{C77FDFF4-277F-42CB-9495-EF245F402E94}" srcOrd="9" destOrd="0" presId="urn:microsoft.com/office/officeart/2005/8/layout/cycle6"/>
    <dgm:cxn modelId="{0411F9A6-3BC4-46E6-8457-13B51180508F}" type="presParOf" srcId="{545BD97F-F827-4717-9CC2-E630ACAC5EFD}" destId="{0B4BEDBE-706B-4E32-87AA-CC27F84D8CC6}" srcOrd="10" destOrd="0" presId="urn:microsoft.com/office/officeart/2005/8/layout/cycle6"/>
    <dgm:cxn modelId="{BA060C03-A815-4FA2-ABF5-EB6830E39A12}" type="presParOf" srcId="{545BD97F-F827-4717-9CC2-E630ACAC5EFD}" destId="{4E16A291-794D-4C70-B61B-3F3C66671720}" srcOrd="11" destOrd="0" presId="urn:microsoft.com/office/officeart/2005/8/layout/cycle6"/>
    <dgm:cxn modelId="{55B8E23A-F596-4752-8B72-E006708E9A65}" type="presParOf" srcId="{545BD97F-F827-4717-9CC2-E630ACAC5EFD}" destId="{4078A055-0E2B-4583-886A-FF528472D8FF}" srcOrd="12" destOrd="0" presId="urn:microsoft.com/office/officeart/2005/8/layout/cycle6"/>
    <dgm:cxn modelId="{32185963-F4E6-4367-B0D1-8AD45611E1D2}" type="presParOf" srcId="{545BD97F-F827-4717-9CC2-E630ACAC5EFD}" destId="{374D23EF-65B3-458E-B724-1DC56522610D}" srcOrd="13" destOrd="0" presId="urn:microsoft.com/office/officeart/2005/8/layout/cycle6"/>
    <dgm:cxn modelId="{7DC3EA15-E572-42EF-A1A0-CB8C61EDBE63}" type="presParOf" srcId="{545BD97F-F827-4717-9CC2-E630ACAC5EFD}" destId="{693600C5-2A26-4392-8260-9C00B481F809}" srcOrd="14" destOrd="0" presId="urn:microsoft.com/office/officeart/2005/8/layout/cycle6"/>
    <dgm:cxn modelId="{4277A338-599B-402C-8F37-3CFD412209D4}" type="presParOf" srcId="{545BD97F-F827-4717-9CC2-E630ACAC5EFD}" destId="{DCCFE210-3B3F-4BC3-910D-7B6301D5102F}" srcOrd="15" destOrd="0" presId="urn:microsoft.com/office/officeart/2005/8/layout/cycle6"/>
    <dgm:cxn modelId="{11A32352-2ED5-4814-8322-99652C260C58}" type="presParOf" srcId="{545BD97F-F827-4717-9CC2-E630ACAC5EFD}" destId="{A0CE3196-9EFD-4992-B571-76ABD9555942}" srcOrd="16" destOrd="0" presId="urn:microsoft.com/office/officeart/2005/8/layout/cycle6"/>
    <dgm:cxn modelId="{4E2DD5F0-8B2E-428F-9066-783C0F1A04F6}" type="presParOf" srcId="{545BD97F-F827-4717-9CC2-E630ACAC5EFD}" destId="{ABE23AB5-81DA-4C70-918F-CD394ABB93BD}" srcOrd="17" destOrd="0" presId="urn:microsoft.com/office/officeart/2005/8/layout/cycle6"/>
    <dgm:cxn modelId="{0800D8D4-1221-4502-8B4C-361C5FAF87A7}" type="presParOf" srcId="{545BD97F-F827-4717-9CC2-E630ACAC5EFD}" destId="{E75FD5C7-05E9-4C66-B631-5F39271769B0}" srcOrd="18" destOrd="0" presId="urn:microsoft.com/office/officeart/2005/8/layout/cycle6"/>
    <dgm:cxn modelId="{DD06A2A7-29F3-4D71-AA9F-9FD07AAD1F48}" type="presParOf" srcId="{545BD97F-F827-4717-9CC2-E630ACAC5EFD}" destId="{103C0D84-22C8-4951-91A6-DC017CB666C7}" srcOrd="19" destOrd="0" presId="urn:microsoft.com/office/officeart/2005/8/layout/cycle6"/>
    <dgm:cxn modelId="{FCC67355-8991-4769-916E-3EE0AA4B9B2E}" type="presParOf" srcId="{545BD97F-F827-4717-9CC2-E630ACAC5EFD}" destId="{7DFA5E41-13C0-49DA-8287-6BECA2AB0CEF}" srcOrd="20" destOrd="0" presId="urn:microsoft.com/office/officeart/2005/8/layout/cycle6"/>
    <dgm:cxn modelId="{3B73D364-9551-441A-AE6E-1C8783F5FCE8}" type="presParOf" srcId="{545BD97F-F827-4717-9CC2-E630ACAC5EFD}" destId="{8753E468-6F23-4A7E-9620-9625CAE0DD3E}" srcOrd="21" destOrd="0" presId="urn:microsoft.com/office/officeart/2005/8/layout/cycle6"/>
    <dgm:cxn modelId="{A675690B-2FC2-41F2-8215-02C12D3F0C56}" type="presParOf" srcId="{545BD97F-F827-4717-9CC2-E630ACAC5EFD}" destId="{848DC3B5-75B4-4D4D-AC3E-B5B21ACA2BA0}" srcOrd="22" destOrd="0" presId="urn:microsoft.com/office/officeart/2005/8/layout/cycle6"/>
    <dgm:cxn modelId="{55508A5D-3AC1-4E8F-8C87-92D3D42FE6F4}" type="presParOf" srcId="{545BD97F-F827-4717-9CC2-E630ACAC5EFD}" destId="{91EF1B8B-6A88-42DA-8A35-182E4F46D150}" srcOrd="23" destOrd="0" presId="urn:microsoft.com/office/officeart/2005/8/layout/cycle6"/>
    <dgm:cxn modelId="{68272C1F-5800-4335-B734-A2155A52DE86}" type="presParOf" srcId="{545BD97F-F827-4717-9CC2-E630ACAC5EFD}" destId="{8FCF4CD1-D908-4FDF-BA16-377BB75EF229}" srcOrd="24" destOrd="0" presId="urn:microsoft.com/office/officeart/2005/8/layout/cycle6"/>
    <dgm:cxn modelId="{AB4E09E5-68FB-447C-9B48-F5F7CD30F692}" type="presParOf" srcId="{545BD97F-F827-4717-9CC2-E630ACAC5EFD}" destId="{1B365635-375F-4CFE-9A1B-02FCDC0BEAAF}" srcOrd="25" destOrd="0" presId="urn:microsoft.com/office/officeart/2005/8/layout/cycle6"/>
    <dgm:cxn modelId="{3EBA688F-ABA0-4237-B2F2-91D3F53CEF46}" type="presParOf" srcId="{545BD97F-F827-4717-9CC2-E630ACAC5EFD}" destId="{6541183D-4EEC-403E-888D-2D7AA8139FB6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7AB040-3DC2-438D-AABF-8760609DB63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F005D4-6182-4E8C-A2D8-8FB0542D7E42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ИОМ педагога</a:t>
          </a:r>
        </a:p>
      </dgm:t>
    </dgm:pt>
    <dgm:pt modelId="{618B19B6-E68F-468F-921E-67A7C945AEE9}" type="parTrans" cxnId="{950EC1F1-FE54-4098-ACD2-003EFADAF1D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07D0D39-D1CF-4C79-A55E-6388B507F92A}" type="sibTrans" cxnId="{950EC1F1-FE54-4098-ACD2-003EFADAF1D2}">
      <dgm:prSet/>
      <dgm:spPr>
        <a:ln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385397D-93D5-418B-8B83-5E70633FB845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</a:rPr>
            <a:t>обучение на курсах повышения квалификации и профессиональной переподготовки</a:t>
          </a:r>
          <a:endParaRPr lang="ru-RU" sz="24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930FF142-1C0F-4478-B953-BC6E77B61803}" type="parTrans" cxnId="{84FFA42A-218A-4B1E-B693-E944F38DA62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2BB29BF-9FBE-44AB-AC7A-56D9BA18F9C2}" type="sibTrans" cxnId="{84FFA42A-218A-4B1E-B693-E944F38DA62D}">
      <dgm:prSet/>
      <dgm:spPr>
        <a:ln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9DD5519-904C-4226-BA23-D8AD38417CE7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</a:rPr>
            <a:t>традиционные формы развития профессиональной компетентности </a:t>
          </a:r>
          <a:endParaRPr lang="ru-RU" sz="24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265D6897-4E3C-438B-B19A-D62D7144A2D3}" type="parTrans" cxnId="{89CB9BB2-32D0-4E8C-A13F-00131AC182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83258A3-EA3E-4E21-81EA-7A334FB17CEC}" type="sibTrans" cxnId="{89CB9BB2-32D0-4E8C-A13F-00131AC1821D}">
      <dgm:prSet/>
      <dgm:spPr>
        <a:ln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04F2A50-FA98-49BD-8168-92D3DF721B00}">
      <dgm:prSet phldrT="[Текст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Самообразование</a:t>
          </a:r>
        </a:p>
      </dgm:t>
    </dgm:pt>
    <dgm:pt modelId="{E0EE903E-9122-42C8-AE0A-437F0B519BDC}" type="parTrans" cxnId="{BB964A31-E190-4395-84B2-10B42DB9C0B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F159590-6F36-450D-A97A-5797765C188C}" type="sibTrans" cxnId="{BB964A31-E190-4395-84B2-10B42DB9C0B4}">
      <dgm:prSet/>
      <dgm:spPr>
        <a:ln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7483E70-7E1B-42ED-AFAC-DEA2C37541FB}">
      <dgm:prSet phldrT="[Текст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Методическая</a:t>
          </a:r>
          <a:r>
            <a:rPr lang="ru-RU" sz="20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деятельность</a:t>
          </a:r>
        </a:p>
      </dgm:t>
    </dgm:pt>
    <dgm:pt modelId="{11623B73-32B6-45D0-813A-6CC4CF840221}" type="parTrans" cxnId="{04420AFF-79B4-4C27-BB04-6483CFC23C2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71C52B5-41E1-48C7-8D59-A01FEDAE1CDB}" type="sibTrans" cxnId="{04420AFF-79B4-4C27-BB04-6483CFC23C25}">
      <dgm:prSet/>
      <dgm:spPr>
        <a:ln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60DE623-EB3E-4D72-995F-3F3A9CFE7EBC}">
      <dgm:prSet phldrT="[Текст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Профессиональная</a:t>
          </a:r>
          <a:r>
            <a:rPr lang="ru-RU" sz="20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деятельность</a:t>
          </a:r>
        </a:p>
      </dgm:t>
    </dgm:pt>
    <dgm:pt modelId="{9981FF79-09E8-454F-94AF-20B0D2939578}" type="parTrans" cxnId="{DB29BBAF-6036-4DDC-8225-8BD04134BBC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66529D9-BE80-4FB1-B234-013FBEDE7EAD}" type="sibTrans" cxnId="{DB29BBAF-6036-4DDC-8225-8BD04134BBC9}">
      <dgm:prSet/>
      <dgm:spPr>
        <a:ln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C9B3331-116A-415F-A087-B824546204AE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квалификации</a:t>
          </a:r>
        </a:p>
      </dgm:t>
    </dgm:pt>
    <dgm:pt modelId="{14CE1770-DCF5-4AD9-9586-7609C9578A6F}" type="parTrans" cxnId="{4F6042AB-C860-44D6-AB48-6B49CAB89D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D1947AE-3B3A-41BD-92EA-F5E00E566B3F}" type="sibTrans" cxnId="{4F6042AB-C860-44D6-AB48-6B49CAB89D1A}">
      <dgm:prSet/>
      <dgm:spPr>
        <a:ln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0C01997-637E-40DC-9522-5836208792A6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</a:rPr>
            <a:t>участие в работе методических объединений, творческих экспериментальных групп, ассоциаций </a:t>
          </a:r>
          <a:endParaRPr lang="ru-RU" sz="24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2659EBCB-8D3F-461D-8E87-616858471FEC}" type="parTrans" cxnId="{D6FF07FE-1BF9-416A-B533-26ED5BF21C6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D5886E0-6C3B-417E-93D8-6CFD8265406D}" type="sibTrans" cxnId="{D6FF07FE-1BF9-416A-B533-26ED5BF21C6B}">
      <dgm:prSet/>
      <dgm:spPr>
        <a:ln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7C45D0B-9513-4936-A7BD-BDE7DD1BB8C3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</a:rPr>
            <a:t>самостоятельное освоение современных образовательных технологий, выполнение исследования, разработка проекта</a:t>
          </a:r>
          <a:endParaRPr lang="ru-RU" sz="24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0B8A0BB6-10A1-4604-9E7E-8B73E05F8967}" type="parTrans" cxnId="{E0932834-2943-4D62-B970-F5515E8DD1C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F400D1-8511-4A42-9408-BEA8AB136A46}" type="sibTrans" cxnId="{E0932834-2943-4D62-B970-F5515E8DD1CA}">
      <dgm:prSet/>
      <dgm:spPr>
        <a:ln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5BD97F-F827-4717-9CC2-E630ACAC5EFD}" type="pres">
      <dgm:prSet presAssocID="{B77AB040-3DC2-438D-AABF-8760609DB63A}" presName="cycle" presStyleCnt="0">
        <dgm:presLayoutVars>
          <dgm:dir/>
          <dgm:resizeHandles val="exact"/>
        </dgm:presLayoutVars>
      </dgm:prSet>
      <dgm:spPr/>
    </dgm:pt>
    <dgm:pt modelId="{1D0D224F-3B6D-49EE-8FEC-710873142745}" type="pres">
      <dgm:prSet presAssocID="{EEF005D4-6182-4E8C-A2D8-8FB0542D7E42}" presName="node" presStyleLbl="node1" presStyleIdx="0" presStyleCnt="9" custScaleX="392117" custScaleY="127973" custRadScaleRad="99390" custRadScaleInc="-7886">
        <dgm:presLayoutVars>
          <dgm:bulletEnabled val="1"/>
        </dgm:presLayoutVars>
      </dgm:prSet>
      <dgm:spPr/>
    </dgm:pt>
    <dgm:pt modelId="{405153D4-AAE0-4977-B186-E01C3DE9F708}" type="pres">
      <dgm:prSet presAssocID="{EEF005D4-6182-4E8C-A2D8-8FB0542D7E42}" presName="spNode" presStyleCnt="0"/>
      <dgm:spPr/>
    </dgm:pt>
    <dgm:pt modelId="{CF430648-86FE-42C8-8E58-A2254A9AE524}" type="pres">
      <dgm:prSet presAssocID="{307D0D39-D1CF-4C79-A55E-6388B507F92A}" presName="sibTrans" presStyleLbl="sibTrans1D1" presStyleIdx="0" presStyleCnt="9"/>
      <dgm:spPr/>
    </dgm:pt>
    <dgm:pt modelId="{5BF9A529-91DB-49D2-B78C-00FC5DA78292}" type="pres">
      <dgm:prSet presAssocID="{9385397D-93D5-418B-8B83-5E70633FB845}" presName="node" presStyleLbl="node1" presStyleIdx="1" presStyleCnt="9" custScaleX="519921" custScaleY="152787" custRadScaleRad="133123" custRadScaleInc="174708">
        <dgm:presLayoutVars>
          <dgm:bulletEnabled val="1"/>
        </dgm:presLayoutVars>
      </dgm:prSet>
      <dgm:spPr/>
    </dgm:pt>
    <dgm:pt modelId="{FFF125E0-9781-4FF7-B9F4-08272E8E7214}" type="pres">
      <dgm:prSet presAssocID="{9385397D-93D5-418B-8B83-5E70633FB845}" presName="spNode" presStyleCnt="0"/>
      <dgm:spPr/>
    </dgm:pt>
    <dgm:pt modelId="{1A1C09EB-31A7-4AAE-B717-B3F5E6786A6E}" type="pres">
      <dgm:prSet presAssocID="{92BB29BF-9FBE-44AB-AC7A-56D9BA18F9C2}" presName="sibTrans" presStyleLbl="sibTrans1D1" presStyleIdx="1" presStyleCnt="9"/>
      <dgm:spPr/>
    </dgm:pt>
    <dgm:pt modelId="{D2753ACC-B8DA-4903-A38E-DFD70DA861BA}" type="pres">
      <dgm:prSet presAssocID="{49DD5519-904C-4226-BA23-D8AD38417CE7}" presName="node" presStyleLbl="node1" presStyleIdx="2" presStyleCnt="9" custScaleX="532484" custScaleY="120894" custRadScaleRad="122879" custRadScaleInc="187754">
        <dgm:presLayoutVars>
          <dgm:bulletEnabled val="1"/>
        </dgm:presLayoutVars>
      </dgm:prSet>
      <dgm:spPr/>
    </dgm:pt>
    <dgm:pt modelId="{3D6BACEC-5649-4EAA-AC40-849AB56DAF3E}" type="pres">
      <dgm:prSet presAssocID="{49DD5519-904C-4226-BA23-D8AD38417CE7}" presName="spNode" presStyleCnt="0"/>
      <dgm:spPr/>
    </dgm:pt>
    <dgm:pt modelId="{C1F7712F-3E32-40EF-9F52-5AD2E72F97E4}" type="pres">
      <dgm:prSet presAssocID="{B83258A3-EA3E-4E21-81EA-7A334FB17CEC}" presName="sibTrans" presStyleLbl="sibTrans1D1" presStyleIdx="2" presStyleCnt="9"/>
      <dgm:spPr/>
    </dgm:pt>
    <dgm:pt modelId="{C77FDFF4-277F-42CB-9495-EF245F402E94}" type="pres">
      <dgm:prSet presAssocID="{504F2A50-FA98-49BD-8168-92D3DF721B00}" presName="node" presStyleLbl="node1" presStyleIdx="3" presStyleCnt="9" custScaleX="387305" custScaleY="77983" custRadScaleRad="160744" custRadScaleInc="903128">
        <dgm:presLayoutVars>
          <dgm:bulletEnabled val="1"/>
        </dgm:presLayoutVars>
      </dgm:prSet>
      <dgm:spPr>
        <a:xfrm>
          <a:off x="220234" y="4941565"/>
          <a:ext cx="4079577" cy="533918"/>
        </a:xfrm>
        <a:prstGeom prst="roundRect">
          <a:avLst/>
        </a:prstGeom>
      </dgm:spPr>
    </dgm:pt>
    <dgm:pt modelId="{0B4BEDBE-706B-4E32-87AA-CC27F84D8CC6}" type="pres">
      <dgm:prSet presAssocID="{504F2A50-FA98-49BD-8168-92D3DF721B00}" presName="spNode" presStyleCnt="0"/>
      <dgm:spPr/>
    </dgm:pt>
    <dgm:pt modelId="{4E16A291-794D-4C70-B61B-3F3C66671720}" type="pres">
      <dgm:prSet presAssocID="{8F159590-6F36-450D-A97A-5797765C188C}" presName="sibTrans" presStyleLbl="sibTrans1D1" presStyleIdx="3" presStyleCnt="9"/>
      <dgm:spPr/>
    </dgm:pt>
    <dgm:pt modelId="{4078A055-0E2B-4583-886A-FF528472D8FF}" type="pres">
      <dgm:prSet presAssocID="{A7483E70-7E1B-42ED-AFAC-DEA2C37541FB}" presName="node" presStyleLbl="node1" presStyleIdx="4" presStyleCnt="9" custScaleX="390313" custScaleY="86981" custRadScaleRad="142772" custRadScaleInc="731957">
        <dgm:presLayoutVars>
          <dgm:bulletEnabled val="1"/>
        </dgm:presLayoutVars>
      </dgm:prSet>
      <dgm:spPr>
        <a:xfrm>
          <a:off x="213659" y="3650685"/>
          <a:ext cx="4111261" cy="595524"/>
        </a:xfrm>
        <a:prstGeom prst="roundRect">
          <a:avLst/>
        </a:prstGeom>
      </dgm:spPr>
    </dgm:pt>
    <dgm:pt modelId="{374D23EF-65B3-458E-B724-1DC56522610D}" type="pres">
      <dgm:prSet presAssocID="{A7483E70-7E1B-42ED-AFAC-DEA2C37541FB}" presName="spNode" presStyleCnt="0"/>
      <dgm:spPr/>
    </dgm:pt>
    <dgm:pt modelId="{693600C5-2A26-4392-8260-9C00B481F809}" type="pres">
      <dgm:prSet presAssocID="{971C52B5-41E1-48C7-8D59-A01FEDAE1CDB}" presName="sibTrans" presStyleLbl="sibTrans1D1" presStyleIdx="4" presStyleCnt="9"/>
      <dgm:spPr/>
    </dgm:pt>
    <dgm:pt modelId="{DCCFE210-3B3F-4BC3-910D-7B6301D5102F}" type="pres">
      <dgm:prSet presAssocID="{660DE623-EB3E-4D72-995F-3F3A9CFE7EBC}" presName="node" presStyleLbl="node1" presStyleIdx="5" presStyleCnt="9" custScaleX="392455" custScaleY="85218" custRadScaleRad="139693" custRadScaleInc="582277">
        <dgm:presLayoutVars>
          <dgm:bulletEnabled val="1"/>
        </dgm:presLayoutVars>
      </dgm:prSet>
      <dgm:spPr>
        <a:xfrm>
          <a:off x="228191" y="2362251"/>
          <a:ext cx="4133823" cy="583454"/>
        </a:xfrm>
        <a:prstGeom prst="roundRect">
          <a:avLst/>
        </a:prstGeom>
      </dgm:spPr>
    </dgm:pt>
    <dgm:pt modelId="{A0CE3196-9EFD-4992-B571-76ABD9555942}" type="pres">
      <dgm:prSet presAssocID="{660DE623-EB3E-4D72-995F-3F3A9CFE7EBC}" presName="spNode" presStyleCnt="0"/>
      <dgm:spPr/>
    </dgm:pt>
    <dgm:pt modelId="{ABE23AB5-81DA-4C70-918F-CD394ABB93BD}" type="pres">
      <dgm:prSet presAssocID="{566529D9-BE80-4FB1-B234-013FBEDE7EAD}" presName="sibTrans" presStyleLbl="sibTrans1D1" presStyleIdx="5" presStyleCnt="9"/>
      <dgm:spPr/>
    </dgm:pt>
    <dgm:pt modelId="{E75FD5C7-05E9-4C66-B631-5F39271769B0}" type="pres">
      <dgm:prSet presAssocID="{CC9B3331-116A-415F-A087-B824546204AE}" presName="node" presStyleLbl="node1" presStyleIdx="6" presStyleCnt="9" custScaleX="389544" custScaleY="86394" custRadScaleRad="153479" custRadScaleInc="411280">
        <dgm:presLayoutVars>
          <dgm:bulletEnabled val="1"/>
        </dgm:presLayoutVars>
      </dgm:prSet>
      <dgm:spPr/>
    </dgm:pt>
    <dgm:pt modelId="{103C0D84-22C8-4951-91A6-DC017CB666C7}" type="pres">
      <dgm:prSet presAssocID="{CC9B3331-116A-415F-A087-B824546204AE}" presName="spNode" presStyleCnt="0"/>
      <dgm:spPr/>
    </dgm:pt>
    <dgm:pt modelId="{7DFA5E41-13C0-49DA-8287-6BECA2AB0CEF}" type="pres">
      <dgm:prSet presAssocID="{5D1947AE-3B3A-41BD-92EA-F5E00E566B3F}" presName="sibTrans" presStyleLbl="sibTrans1D1" presStyleIdx="6" presStyleCnt="9"/>
      <dgm:spPr/>
    </dgm:pt>
    <dgm:pt modelId="{8753E468-6F23-4A7E-9620-9625CAE0DD3E}" type="pres">
      <dgm:prSet presAssocID="{E0C01997-637E-40DC-9522-5836208792A6}" presName="node" presStyleLbl="node1" presStyleIdx="7" presStyleCnt="9" custScaleX="520949" custScaleY="159963" custRadScaleRad="118861" custRadScaleInc="1231807">
        <dgm:presLayoutVars>
          <dgm:bulletEnabled val="1"/>
        </dgm:presLayoutVars>
      </dgm:prSet>
      <dgm:spPr/>
    </dgm:pt>
    <dgm:pt modelId="{848DC3B5-75B4-4D4D-AC3E-B5B21ACA2BA0}" type="pres">
      <dgm:prSet presAssocID="{E0C01997-637E-40DC-9522-5836208792A6}" presName="spNode" presStyleCnt="0"/>
      <dgm:spPr/>
    </dgm:pt>
    <dgm:pt modelId="{91EF1B8B-6A88-42DA-8A35-182E4F46D150}" type="pres">
      <dgm:prSet presAssocID="{9D5886E0-6C3B-417E-93D8-6CFD8265406D}" presName="sibTrans" presStyleLbl="sibTrans1D1" presStyleIdx="7" presStyleCnt="9"/>
      <dgm:spPr/>
    </dgm:pt>
    <dgm:pt modelId="{8FCF4CD1-D908-4FDF-BA16-377BB75EF229}" type="pres">
      <dgm:prSet presAssocID="{C7C45D0B-9513-4936-A7BD-BDE7DD1BB8C3}" presName="node" presStyleLbl="node1" presStyleIdx="8" presStyleCnt="9" custScaleX="529584" custScaleY="201601" custRadScaleRad="145777" custRadScaleInc="1218007">
        <dgm:presLayoutVars>
          <dgm:bulletEnabled val="1"/>
        </dgm:presLayoutVars>
      </dgm:prSet>
      <dgm:spPr/>
    </dgm:pt>
    <dgm:pt modelId="{1B365635-375F-4CFE-9A1B-02FCDC0BEAAF}" type="pres">
      <dgm:prSet presAssocID="{C7C45D0B-9513-4936-A7BD-BDE7DD1BB8C3}" presName="spNode" presStyleCnt="0"/>
      <dgm:spPr/>
    </dgm:pt>
    <dgm:pt modelId="{6541183D-4EEC-403E-888D-2D7AA8139FB6}" type="pres">
      <dgm:prSet presAssocID="{83F400D1-8511-4A42-9408-BEA8AB136A46}" presName="sibTrans" presStyleLbl="sibTrans1D1" presStyleIdx="8" presStyleCnt="9"/>
      <dgm:spPr/>
    </dgm:pt>
  </dgm:ptLst>
  <dgm:cxnLst>
    <dgm:cxn modelId="{F7D0D01A-4FFA-4C3F-BFE9-96AF97C631C1}" type="presOf" srcId="{566529D9-BE80-4FB1-B234-013FBEDE7EAD}" destId="{ABE23AB5-81DA-4C70-918F-CD394ABB93BD}" srcOrd="0" destOrd="0" presId="urn:microsoft.com/office/officeart/2005/8/layout/cycle6"/>
    <dgm:cxn modelId="{EA398B23-D753-4E79-8924-5C734E3F605F}" type="presOf" srcId="{660DE623-EB3E-4D72-995F-3F3A9CFE7EBC}" destId="{DCCFE210-3B3F-4BC3-910D-7B6301D5102F}" srcOrd="0" destOrd="0" presId="urn:microsoft.com/office/officeart/2005/8/layout/cycle6"/>
    <dgm:cxn modelId="{84FFA42A-218A-4B1E-B693-E944F38DA62D}" srcId="{B77AB040-3DC2-438D-AABF-8760609DB63A}" destId="{9385397D-93D5-418B-8B83-5E70633FB845}" srcOrd="1" destOrd="0" parTransId="{930FF142-1C0F-4478-B953-BC6E77B61803}" sibTransId="{92BB29BF-9FBE-44AB-AC7A-56D9BA18F9C2}"/>
    <dgm:cxn modelId="{65BFBE2F-EF58-4795-B6C6-13C563543AC6}" type="presOf" srcId="{92BB29BF-9FBE-44AB-AC7A-56D9BA18F9C2}" destId="{1A1C09EB-31A7-4AAE-B717-B3F5E6786A6E}" srcOrd="0" destOrd="0" presId="urn:microsoft.com/office/officeart/2005/8/layout/cycle6"/>
    <dgm:cxn modelId="{99691831-4E1B-474E-A1C5-CA66F5B7BF29}" type="presOf" srcId="{9385397D-93D5-418B-8B83-5E70633FB845}" destId="{5BF9A529-91DB-49D2-B78C-00FC5DA78292}" srcOrd="0" destOrd="0" presId="urn:microsoft.com/office/officeart/2005/8/layout/cycle6"/>
    <dgm:cxn modelId="{BB964A31-E190-4395-84B2-10B42DB9C0B4}" srcId="{B77AB040-3DC2-438D-AABF-8760609DB63A}" destId="{504F2A50-FA98-49BD-8168-92D3DF721B00}" srcOrd="3" destOrd="0" parTransId="{E0EE903E-9122-42C8-AE0A-437F0B519BDC}" sibTransId="{8F159590-6F36-450D-A97A-5797765C188C}"/>
    <dgm:cxn modelId="{E0932834-2943-4D62-B970-F5515E8DD1CA}" srcId="{B77AB040-3DC2-438D-AABF-8760609DB63A}" destId="{C7C45D0B-9513-4936-A7BD-BDE7DD1BB8C3}" srcOrd="8" destOrd="0" parTransId="{0B8A0BB6-10A1-4604-9E7E-8B73E05F8967}" sibTransId="{83F400D1-8511-4A42-9408-BEA8AB136A46}"/>
    <dgm:cxn modelId="{A6469C36-31EA-491C-B944-75F0C466737F}" type="presOf" srcId="{EEF005D4-6182-4E8C-A2D8-8FB0542D7E42}" destId="{1D0D224F-3B6D-49EE-8FEC-710873142745}" srcOrd="0" destOrd="0" presId="urn:microsoft.com/office/officeart/2005/8/layout/cycle6"/>
    <dgm:cxn modelId="{1C362637-9E68-40BC-94A4-0496D0D76B67}" type="presOf" srcId="{83F400D1-8511-4A42-9408-BEA8AB136A46}" destId="{6541183D-4EEC-403E-888D-2D7AA8139FB6}" srcOrd="0" destOrd="0" presId="urn:microsoft.com/office/officeart/2005/8/layout/cycle6"/>
    <dgm:cxn modelId="{2839753E-44BF-4605-8169-E63CF8EC73EB}" type="presOf" srcId="{8F159590-6F36-450D-A97A-5797765C188C}" destId="{4E16A291-794D-4C70-B61B-3F3C66671720}" srcOrd="0" destOrd="0" presId="urn:microsoft.com/office/officeart/2005/8/layout/cycle6"/>
    <dgm:cxn modelId="{CD5B2771-A97E-4BD7-93F9-882E07CF218B}" type="presOf" srcId="{49DD5519-904C-4226-BA23-D8AD38417CE7}" destId="{D2753ACC-B8DA-4903-A38E-DFD70DA861BA}" srcOrd="0" destOrd="0" presId="urn:microsoft.com/office/officeart/2005/8/layout/cycle6"/>
    <dgm:cxn modelId="{39305F57-5358-41EF-9656-ACA7A6644CF0}" type="presOf" srcId="{E0C01997-637E-40DC-9522-5836208792A6}" destId="{8753E468-6F23-4A7E-9620-9625CAE0DD3E}" srcOrd="0" destOrd="0" presId="urn:microsoft.com/office/officeart/2005/8/layout/cycle6"/>
    <dgm:cxn modelId="{4BC7A078-462A-43B0-B768-DEE3E3D65E51}" type="presOf" srcId="{CC9B3331-116A-415F-A087-B824546204AE}" destId="{E75FD5C7-05E9-4C66-B631-5F39271769B0}" srcOrd="0" destOrd="0" presId="urn:microsoft.com/office/officeart/2005/8/layout/cycle6"/>
    <dgm:cxn modelId="{2A8B3F84-0088-46C4-B78E-BCE7C6890A69}" type="presOf" srcId="{B77AB040-3DC2-438D-AABF-8760609DB63A}" destId="{545BD97F-F827-4717-9CC2-E630ACAC5EFD}" srcOrd="0" destOrd="0" presId="urn:microsoft.com/office/officeart/2005/8/layout/cycle6"/>
    <dgm:cxn modelId="{F469B39A-B804-4E86-A38C-43648EF33DD2}" type="presOf" srcId="{5D1947AE-3B3A-41BD-92EA-F5E00E566B3F}" destId="{7DFA5E41-13C0-49DA-8287-6BECA2AB0CEF}" srcOrd="0" destOrd="0" presId="urn:microsoft.com/office/officeart/2005/8/layout/cycle6"/>
    <dgm:cxn modelId="{6F0C459F-4F8A-44F1-956E-AB0B6072235A}" type="presOf" srcId="{9D5886E0-6C3B-417E-93D8-6CFD8265406D}" destId="{91EF1B8B-6A88-42DA-8A35-182E4F46D150}" srcOrd="0" destOrd="0" presId="urn:microsoft.com/office/officeart/2005/8/layout/cycle6"/>
    <dgm:cxn modelId="{4F6042AB-C860-44D6-AB48-6B49CAB89D1A}" srcId="{B77AB040-3DC2-438D-AABF-8760609DB63A}" destId="{CC9B3331-116A-415F-A087-B824546204AE}" srcOrd="6" destOrd="0" parTransId="{14CE1770-DCF5-4AD9-9586-7609C9578A6F}" sibTransId="{5D1947AE-3B3A-41BD-92EA-F5E00E566B3F}"/>
    <dgm:cxn modelId="{DB29BBAF-6036-4DDC-8225-8BD04134BBC9}" srcId="{B77AB040-3DC2-438D-AABF-8760609DB63A}" destId="{660DE623-EB3E-4D72-995F-3F3A9CFE7EBC}" srcOrd="5" destOrd="0" parTransId="{9981FF79-09E8-454F-94AF-20B0D2939578}" sibTransId="{566529D9-BE80-4FB1-B234-013FBEDE7EAD}"/>
    <dgm:cxn modelId="{89CB9BB2-32D0-4E8C-A13F-00131AC1821D}" srcId="{B77AB040-3DC2-438D-AABF-8760609DB63A}" destId="{49DD5519-904C-4226-BA23-D8AD38417CE7}" srcOrd="2" destOrd="0" parTransId="{265D6897-4E3C-438B-B19A-D62D7144A2D3}" sibTransId="{B83258A3-EA3E-4E21-81EA-7A334FB17CEC}"/>
    <dgm:cxn modelId="{F3C031BA-4F7D-4953-8549-626C55CD2672}" type="presOf" srcId="{A7483E70-7E1B-42ED-AFAC-DEA2C37541FB}" destId="{4078A055-0E2B-4583-886A-FF528472D8FF}" srcOrd="0" destOrd="0" presId="urn:microsoft.com/office/officeart/2005/8/layout/cycle6"/>
    <dgm:cxn modelId="{0FD15EC4-F392-4CE7-BEA2-5F9DDCF10AAA}" type="presOf" srcId="{307D0D39-D1CF-4C79-A55E-6388B507F92A}" destId="{CF430648-86FE-42C8-8E58-A2254A9AE524}" srcOrd="0" destOrd="0" presId="urn:microsoft.com/office/officeart/2005/8/layout/cycle6"/>
    <dgm:cxn modelId="{A91BD0C8-B101-4FBA-978E-5BBFDED3742B}" type="presOf" srcId="{C7C45D0B-9513-4936-A7BD-BDE7DD1BB8C3}" destId="{8FCF4CD1-D908-4FDF-BA16-377BB75EF229}" srcOrd="0" destOrd="0" presId="urn:microsoft.com/office/officeart/2005/8/layout/cycle6"/>
    <dgm:cxn modelId="{B07061CE-0343-41EE-9E00-C8891A22D950}" type="presOf" srcId="{B83258A3-EA3E-4E21-81EA-7A334FB17CEC}" destId="{C1F7712F-3E32-40EF-9F52-5AD2E72F97E4}" srcOrd="0" destOrd="0" presId="urn:microsoft.com/office/officeart/2005/8/layout/cycle6"/>
    <dgm:cxn modelId="{B4AF43DD-A99C-4D99-B47A-354AB9B3953A}" type="presOf" srcId="{504F2A50-FA98-49BD-8168-92D3DF721B00}" destId="{C77FDFF4-277F-42CB-9495-EF245F402E94}" srcOrd="0" destOrd="0" presId="urn:microsoft.com/office/officeart/2005/8/layout/cycle6"/>
    <dgm:cxn modelId="{950EC1F1-FE54-4098-ACD2-003EFADAF1D2}" srcId="{B77AB040-3DC2-438D-AABF-8760609DB63A}" destId="{EEF005D4-6182-4E8C-A2D8-8FB0542D7E42}" srcOrd="0" destOrd="0" parTransId="{618B19B6-E68F-468F-921E-67A7C945AEE9}" sibTransId="{307D0D39-D1CF-4C79-A55E-6388B507F92A}"/>
    <dgm:cxn modelId="{9D7BFEF9-51C7-4AA5-A027-85B741C6C0DB}" type="presOf" srcId="{971C52B5-41E1-48C7-8D59-A01FEDAE1CDB}" destId="{693600C5-2A26-4392-8260-9C00B481F809}" srcOrd="0" destOrd="0" presId="urn:microsoft.com/office/officeart/2005/8/layout/cycle6"/>
    <dgm:cxn modelId="{D6FF07FE-1BF9-416A-B533-26ED5BF21C6B}" srcId="{B77AB040-3DC2-438D-AABF-8760609DB63A}" destId="{E0C01997-637E-40DC-9522-5836208792A6}" srcOrd="7" destOrd="0" parTransId="{2659EBCB-8D3F-461D-8E87-616858471FEC}" sibTransId="{9D5886E0-6C3B-417E-93D8-6CFD8265406D}"/>
    <dgm:cxn modelId="{04420AFF-79B4-4C27-BB04-6483CFC23C25}" srcId="{B77AB040-3DC2-438D-AABF-8760609DB63A}" destId="{A7483E70-7E1B-42ED-AFAC-DEA2C37541FB}" srcOrd="4" destOrd="0" parTransId="{11623B73-32B6-45D0-813A-6CC4CF840221}" sibTransId="{971C52B5-41E1-48C7-8D59-A01FEDAE1CDB}"/>
    <dgm:cxn modelId="{7B839349-37CC-47AA-982C-F5C74D3FCA8E}" type="presParOf" srcId="{545BD97F-F827-4717-9CC2-E630ACAC5EFD}" destId="{1D0D224F-3B6D-49EE-8FEC-710873142745}" srcOrd="0" destOrd="0" presId="urn:microsoft.com/office/officeart/2005/8/layout/cycle6"/>
    <dgm:cxn modelId="{3D6448CB-D206-4EBD-86A2-C8F8BBFD22A1}" type="presParOf" srcId="{545BD97F-F827-4717-9CC2-E630ACAC5EFD}" destId="{405153D4-AAE0-4977-B186-E01C3DE9F708}" srcOrd="1" destOrd="0" presId="urn:microsoft.com/office/officeart/2005/8/layout/cycle6"/>
    <dgm:cxn modelId="{03574028-50BF-46BD-91CE-3EE4B7B8FA91}" type="presParOf" srcId="{545BD97F-F827-4717-9CC2-E630ACAC5EFD}" destId="{CF430648-86FE-42C8-8E58-A2254A9AE524}" srcOrd="2" destOrd="0" presId="urn:microsoft.com/office/officeart/2005/8/layout/cycle6"/>
    <dgm:cxn modelId="{DB320719-9A32-4ADE-88B6-CEDE483C7529}" type="presParOf" srcId="{545BD97F-F827-4717-9CC2-E630ACAC5EFD}" destId="{5BF9A529-91DB-49D2-B78C-00FC5DA78292}" srcOrd="3" destOrd="0" presId="urn:microsoft.com/office/officeart/2005/8/layout/cycle6"/>
    <dgm:cxn modelId="{4CF642E3-80FF-4594-82F2-7CB7F4DD0C91}" type="presParOf" srcId="{545BD97F-F827-4717-9CC2-E630ACAC5EFD}" destId="{FFF125E0-9781-4FF7-B9F4-08272E8E7214}" srcOrd="4" destOrd="0" presId="urn:microsoft.com/office/officeart/2005/8/layout/cycle6"/>
    <dgm:cxn modelId="{E1CDA5F6-6164-4315-AF8C-77CB38283425}" type="presParOf" srcId="{545BD97F-F827-4717-9CC2-E630ACAC5EFD}" destId="{1A1C09EB-31A7-4AAE-B717-B3F5E6786A6E}" srcOrd="5" destOrd="0" presId="urn:microsoft.com/office/officeart/2005/8/layout/cycle6"/>
    <dgm:cxn modelId="{025548A0-13C5-4253-9927-1E028A12141A}" type="presParOf" srcId="{545BD97F-F827-4717-9CC2-E630ACAC5EFD}" destId="{D2753ACC-B8DA-4903-A38E-DFD70DA861BA}" srcOrd="6" destOrd="0" presId="urn:microsoft.com/office/officeart/2005/8/layout/cycle6"/>
    <dgm:cxn modelId="{F823C06D-C507-428D-9903-019AB36F6C8E}" type="presParOf" srcId="{545BD97F-F827-4717-9CC2-E630ACAC5EFD}" destId="{3D6BACEC-5649-4EAA-AC40-849AB56DAF3E}" srcOrd="7" destOrd="0" presId="urn:microsoft.com/office/officeart/2005/8/layout/cycle6"/>
    <dgm:cxn modelId="{B41C00A2-A154-4FAA-9177-DFCD698E4C48}" type="presParOf" srcId="{545BD97F-F827-4717-9CC2-E630ACAC5EFD}" destId="{C1F7712F-3E32-40EF-9F52-5AD2E72F97E4}" srcOrd="8" destOrd="0" presId="urn:microsoft.com/office/officeart/2005/8/layout/cycle6"/>
    <dgm:cxn modelId="{5F9EC9B2-33A6-4D1A-98BE-15396FE48099}" type="presParOf" srcId="{545BD97F-F827-4717-9CC2-E630ACAC5EFD}" destId="{C77FDFF4-277F-42CB-9495-EF245F402E94}" srcOrd="9" destOrd="0" presId="urn:microsoft.com/office/officeart/2005/8/layout/cycle6"/>
    <dgm:cxn modelId="{0411F9A6-3BC4-46E6-8457-13B51180508F}" type="presParOf" srcId="{545BD97F-F827-4717-9CC2-E630ACAC5EFD}" destId="{0B4BEDBE-706B-4E32-87AA-CC27F84D8CC6}" srcOrd="10" destOrd="0" presId="urn:microsoft.com/office/officeart/2005/8/layout/cycle6"/>
    <dgm:cxn modelId="{BA060C03-A815-4FA2-ABF5-EB6830E39A12}" type="presParOf" srcId="{545BD97F-F827-4717-9CC2-E630ACAC5EFD}" destId="{4E16A291-794D-4C70-B61B-3F3C66671720}" srcOrd="11" destOrd="0" presId="urn:microsoft.com/office/officeart/2005/8/layout/cycle6"/>
    <dgm:cxn modelId="{55B8E23A-F596-4752-8B72-E006708E9A65}" type="presParOf" srcId="{545BD97F-F827-4717-9CC2-E630ACAC5EFD}" destId="{4078A055-0E2B-4583-886A-FF528472D8FF}" srcOrd="12" destOrd="0" presId="urn:microsoft.com/office/officeart/2005/8/layout/cycle6"/>
    <dgm:cxn modelId="{32185963-F4E6-4367-B0D1-8AD45611E1D2}" type="presParOf" srcId="{545BD97F-F827-4717-9CC2-E630ACAC5EFD}" destId="{374D23EF-65B3-458E-B724-1DC56522610D}" srcOrd="13" destOrd="0" presId="urn:microsoft.com/office/officeart/2005/8/layout/cycle6"/>
    <dgm:cxn modelId="{7DC3EA15-E572-42EF-A1A0-CB8C61EDBE63}" type="presParOf" srcId="{545BD97F-F827-4717-9CC2-E630ACAC5EFD}" destId="{693600C5-2A26-4392-8260-9C00B481F809}" srcOrd="14" destOrd="0" presId="urn:microsoft.com/office/officeart/2005/8/layout/cycle6"/>
    <dgm:cxn modelId="{4277A338-599B-402C-8F37-3CFD412209D4}" type="presParOf" srcId="{545BD97F-F827-4717-9CC2-E630ACAC5EFD}" destId="{DCCFE210-3B3F-4BC3-910D-7B6301D5102F}" srcOrd="15" destOrd="0" presId="urn:microsoft.com/office/officeart/2005/8/layout/cycle6"/>
    <dgm:cxn modelId="{11A32352-2ED5-4814-8322-99652C260C58}" type="presParOf" srcId="{545BD97F-F827-4717-9CC2-E630ACAC5EFD}" destId="{A0CE3196-9EFD-4992-B571-76ABD9555942}" srcOrd="16" destOrd="0" presId="urn:microsoft.com/office/officeart/2005/8/layout/cycle6"/>
    <dgm:cxn modelId="{4E2DD5F0-8B2E-428F-9066-783C0F1A04F6}" type="presParOf" srcId="{545BD97F-F827-4717-9CC2-E630ACAC5EFD}" destId="{ABE23AB5-81DA-4C70-918F-CD394ABB93BD}" srcOrd="17" destOrd="0" presId="urn:microsoft.com/office/officeart/2005/8/layout/cycle6"/>
    <dgm:cxn modelId="{0800D8D4-1221-4502-8B4C-361C5FAF87A7}" type="presParOf" srcId="{545BD97F-F827-4717-9CC2-E630ACAC5EFD}" destId="{E75FD5C7-05E9-4C66-B631-5F39271769B0}" srcOrd="18" destOrd="0" presId="urn:microsoft.com/office/officeart/2005/8/layout/cycle6"/>
    <dgm:cxn modelId="{DD06A2A7-29F3-4D71-AA9F-9FD07AAD1F48}" type="presParOf" srcId="{545BD97F-F827-4717-9CC2-E630ACAC5EFD}" destId="{103C0D84-22C8-4951-91A6-DC017CB666C7}" srcOrd="19" destOrd="0" presId="urn:microsoft.com/office/officeart/2005/8/layout/cycle6"/>
    <dgm:cxn modelId="{FCC67355-8991-4769-916E-3EE0AA4B9B2E}" type="presParOf" srcId="{545BD97F-F827-4717-9CC2-E630ACAC5EFD}" destId="{7DFA5E41-13C0-49DA-8287-6BECA2AB0CEF}" srcOrd="20" destOrd="0" presId="urn:microsoft.com/office/officeart/2005/8/layout/cycle6"/>
    <dgm:cxn modelId="{3B73D364-9551-441A-AE6E-1C8783F5FCE8}" type="presParOf" srcId="{545BD97F-F827-4717-9CC2-E630ACAC5EFD}" destId="{8753E468-6F23-4A7E-9620-9625CAE0DD3E}" srcOrd="21" destOrd="0" presId="urn:microsoft.com/office/officeart/2005/8/layout/cycle6"/>
    <dgm:cxn modelId="{A675690B-2FC2-41F2-8215-02C12D3F0C56}" type="presParOf" srcId="{545BD97F-F827-4717-9CC2-E630ACAC5EFD}" destId="{848DC3B5-75B4-4D4D-AC3E-B5B21ACA2BA0}" srcOrd="22" destOrd="0" presId="urn:microsoft.com/office/officeart/2005/8/layout/cycle6"/>
    <dgm:cxn modelId="{55508A5D-3AC1-4E8F-8C87-92D3D42FE6F4}" type="presParOf" srcId="{545BD97F-F827-4717-9CC2-E630ACAC5EFD}" destId="{91EF1B8B-6A88-42DA-8A35-182E4F46D150}" srcOrd="23" destOrd="0" presId="urn:microsoft.com/office/officeart/2005/8/layout/cycle6"/>
    <dgm:cxn modelId="{68272C1F-5800-4335-B734-A2155A52DE86}" type="presParOf" srcId="{545BD97F-F827-4717-9CC2-E630ACAC5EFD}" destId="{8FCF4CD1-D908-4FDF-BA16-377BB75EF229}" srcOrd="24" destOrd="0" presId="urn:microsoft.com/office/officeart/2005/8/layout/cycle6"/>
    <dgm:cxn modelId="{AB4E09E5-68FB-447C-9B48-F5F7CD30F692}" type="presParOf" srcId="{545BD97F-F827-4717-9CC2-E630ACAC5EFD}" destId="{1B365635-375F-4CFE-9A1B-02FCDC0BEAAF}" srcOrd="25" destOrd="0" presId="urn:microsoft.com/office/officeart/2005/8/layout/cycle6"/>
    <dgm:cxn modelId="{3EBA688F-ABA0-4237-B2F2-91D3F53CEF46}" type="presParOf" srcId="{545BD97F-F827-4717-9CC2-E630ACAC5EFD}" destId="{6541183D-4EEC-403E-888D-2D7AA8139FB6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5D283E-CEEA-4696-B993-D92C4691F67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D36DC9-1BA8-45E8-B7F9-8A245E641CA8}">
      <dgm:prSet phldrT="[Текст]" custT="1"/>
      <dgm:spPr/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Реализация</a:t>
          </a:r>
        </a:p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национального проекта «Образование»</a:t>
          </a:r>
        </a:p>
        <a:p>
          <a:endParaRPr lang="ru-RU" sz="2800" b="1" dirty="0">
            <a:latin typeface="Times New Roman" pitchFamily="18" charset="0"/>
            <a:cs typeface="Times New Roman" pitchFamily="18" charset="0"/>
          </a:endParaRPr>
        </a:p>
        <a:p>
          <a:r>
            <a:rPr lang="ru-RU" sz="2600" b="1" dirty="0">
              <a:latin typeface="Times New Roman" pitchFamily="18" charset="0"/>
              <a:cs typeface="Times New Roman" pitchFamily="18" charset="0"/>
            </a:rPr>
            <a:t>РЕГИОНАЛЬНЫЕ ПРОЕКТЫ</a:t>
          </a:r>
        </a:p>
      </dgm:t>
    </dgm:pt>
    <dgm:pt modelId="{D7F902DB-5C8F-4B9F-81DA-B5748ED948E1}" type="parTrans" cxnId="{21A801D8-9186-46BE-AB9A-84A81875071D}">
      <dgm:prSet/>
      <dgm:spPr/>
      <dgm:t>
        <a:bodyPr/>
        <a:lstStyle/>
        <a:p>
          <a:endParaRPr lang="ru-RU"/>
        </a:p>
      </dgm:t>
    </dgm:pt>
    <dgm:pt modelId="{C6EA96E2-AF8A-459E-9A74-E617496E9835}" type="sibTrans" cxnId="{21A801D8-9186-46BE-AB9A-84A81875071D}">
      <dgm:prSet/>
      <dgm:spPr/>
      <dgm:t>
        <a:bodyPr/>
        <a:lstStyle/>
        <a:p>
          <a:endParaRPr lang="ru-RU"/>
        </a:p>
      </dgm:t>
    </dgm:pt>
    <dgm:pt modelId="{E67439FE-DC2B-47B4-8D1C-C27FBF72D35C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Современная школа</a:t>
          </a:r>
          <a:endParaRPr lang="ru-RU" dirty="0"/>
        </a:p>
      </dgm:t>
    </dgm:pt>
    <dgm:pt modelId="{4E96F36D-775F-4974-A499-16068FCC4B51}" type="parTrans" cxnId="{A35E2E08-E9A1-4155-B972-B768C2E09E19}">
      <dgm:prSet/>
      <dgm:spPr/>
      <dgm:t>
        <a:bodyPr/>
        <a:lstStyle/>
        <a:p>
          <a:endParaRPr lang="ru-RU"/>
        </a:p>
      </dgm:t>
    </dgm:pt>
    <dgm:pt modelId="{6311843F-261B-4CBD-9DB9-E27EBEF6BA52}" type="sibTrans" cxnId="{A35E2E08-E9A1-4155-B972-B768C2E09E19}">
      <dgm:prSet/>
      <dgm:spPr/>
      <dgm:t>
        <a:bodyPr/>
        <a:lstStyle/>
        <a:p>
          <a:endParaRPr lang="ru-RU"/>
        </a:p>
      </dgm:t>
    </dgm:pt>
    <dgm:pt modelId="{EDAAC7D6-2679-43B2-9ED4-5D0075921397}">
      <dgm:prSet/>
      <dgm:spPr/>
      <dgm:t>
        <a:bodyPr/>
        <a:lstStyle/>
        <a:p>
          <a:r>
            <a: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Успех каждого ребенка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109A1E-666C-4EB7-805D-EE9ED1881AA9}" type="parTrans" cxnId="{D3F235AC-E758-4E83-AB99-6F917C43346F}">
      <dgm:prSet/>
      <dgm:spPr/>
      <dgm:t>
        <a:bodyPr/>
        <a:lstStyle/>
        <a:p>
          <a:endParaRPr lang="ru-RU"/>
        </a:p>
      </dgm:t>
    </dgm:pt>
    <dgm:pt modelId="{C7A04141-0174-4BA1-8F3A-BE00EC80EC68}" type="sibTrans" cxnId="{D3F235AC-E758-4E83-AB99-6F917C43346F}">
      <dgm:prSet/>
      <dgm:spPr/>
      <dgm:t>
        <a:bodyPr/>
        <a:lstStyle/>
        <a:p>
          <a:endParaRPr lang="ru-RU"/>
        </a:p>
      </dgm:t>
    </dgm:pt>
    <dgm:pt modelId="{A6604E22-FA68-4372-9342-1A4FC98E10AA}">
      <dgm:prSet/>
      <dgm:spPr/>
      <dgm:t>
        <a:bodyPr/>
        <a:lstStyle/>
        <a:p>
          <a:r>
            <a: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Поддержка семей, имеющих детей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7B3316-B63D-4ACE-82FB-8595CCBAEA64}" type="parTrans" cxnId="{B5D60ADB-190D-402E-AC90-854EEAD027AC}">
      <dgm:prSet/>
      <dgm:spPr/>
      <dgm:t>
        <a:bodyPr/>
        <a:lstStyle/>
        <a:p>
          <a:endParaRPr lang="ru-RU"/>
        </a:p>
      </dgm:t>
    </dgm:pt>
    <dgm:pt modelId="{C2DA2CA1-6EAE-4F36-91B6-37332FA616F8}" type="sibTrans" cxnId="{B5D60ADB-190D-402E-AC90-854EEAD027AC}">
      <dgm:prSet/>
      <dgm:spPr/>
      <dgm:t>
        <a:bodyPr/>
        <a:lstStyle/>
        <a:p>
          <a:endParaRPr lang="ru-RU"/>
        </a:p>
      </dgm:t>
    </dgm:pt>
    <dgm:pt modelId="{9905E702-A19A-4B46-970A-B426F93D08F4}">
      <dgm:prSet/>
      <dgm:spPr/>
      <dgm:t>
        <a:bodyPr/>
        <a:lstStyle/>
        <a:p>
          <a:r>
            <a: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Цифровая образовательная среда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36F2BD-8E39-4D46-86C7-D3FDBBFBFB98}" type="parTrans" cxnId="{415BD601-5B39-4327-AEF9-DE28B3868ED5}">
      <dgm:prSet/>
      <dgm:spPr/>
      <dgm:t>
        <a:bodyPr/>
        <a:lstStyle/>
        <a:p>
          <a:endParaRPr lang="ru-RU"/>
        </a:p>
      </dgm:t>
    </dgm:pt>
    <dgm:pt modelId="{34234171-D87D-4BA3-96E4-4F692D594992}" type="sibTrans" cxnId="{415BD601-5B39-4327-AEF9-DE28B3868ED5}">
      <dgm:prSet/>
      <dgm:spPr/>
      <dgm:t>
        <a:bodyPr/>
        <a:lstStyle/>
        <a:p>
          <a:endParaRPr lang="ru-RU"/>
        </a:p>
      </dgm:t>
    </dgm:pt>
    <dgm:pt modelId="{182C2124-E9FC-4315-B390-1033DD462889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Учитель будущего</a:t>
          </a:r>
        </a:p>
      </dgm:t>
    </dgm:pt>
    <dgm:pt modelId="{DA9FB86E-B643-40AC-853B-4E10DBD624CC}" type="parTrans" cxnId="{2A0166F2-F833-4524-B992-35A0EE00BEF8}">
      <dgm:prSet/>
      <dgm:spPr/>
      <dgm:t>
        <a:bodyPr/>
        <a:lstStyle/>
        <a:p>
          <a:endParaRPr lang="ru-RU"/>
        </a:p>
      </dgm:t>
    </dgm:pt>
    <dgm:pt modelId="{9780251A-029C-460E-B28C-4ADE437E4A94}" type="sibTrans" cxnId="{2A0166F2-F833-4524-B992-35A0EE00BEF8}">
      <dgm:prSet/>
      <dgm:spPr/>
      <dgm:t>
        <a:bodyPr/>
        <a:lstStyle/>
        <a:p>
          <a:endParaRPr lang="ru-RU"/>
        </a:p>
      </dgm:t>
    </dgm:pt>
    <dgm:pt modelId="{A019A8D3-2549-46EA-91CD-B16B347D203F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Новые возможности для каждого</a:t>
          </a:r>
        </a:p>
      </dgm:t>
    </dgm:pt>
    <dgm:pt modelId="{42C572AA-518F-49BA-BA6F-EFB17F2176F8}" type="parTrans" cxnId="{76BE080C-AFFD-4379-8B80-76D19AEEF7EC}">
      <dgm:prSet/>
      <dgm:spPr/>
      <dgm:t>
        <a:bodyPr/>
        <a:lstStyle/>
        <a:p>
          <a:endParaRPr lang="ru-RU"/>
        </a:p>
      </dgm:t>
    </dgm:pt>
    <dgm:pt modelId="{45766D65-4394-4592-BC43-49E06C08EF40}" type="sibTrans" cxnId="{76BE080C-AFFD-4379-8B80-76D19AEEF7EC}">
      <dgm:prSet/>
      <dgm:spPr/>
      <dgm:t>
        <a:bodyPr/>
        <a:lstStyle/>
        <a:p>
          <a:endParaRPr lang="ru-RU"/>
        </a:p>
      </dgm:t>
    </dgm:pt>
    <dgm:pt modelId="{8E9E9826-96D2-4286-82E7-67586D2B016D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Социальная активность</a:t>
          </a:r>
        </a:p>
      </dgm:t>
    </dgm:pt>
    <dgm:pt modelId="{77AFE21B-BF00-41D9-B0FF-2E8C1C64BA4D}" type="parTrans" cxnId="{9E3D77A2-6E01-4629-AD77-BA7E9BAACDDE}">
      <dgm:prSet/>
      <dgm:spPr/>
      <dgm:t>
        <a:bodyPr/>
        <a:lstStyle/>
        <a:p>
          <a:endParaRPr lang="ru-RU"/>
        </a:p>
      </dgm:t>
    </dgm:pt>
    <dgm:pt modelId="{A25A8CCC-3DE5-4A3D-A001-7FE58E37A73D}" type="sibTrans" cxnId="{9E3D77A2-6E01-4629-AD77-BA7E9BAACDDE}">
      <dgm:prSet/>
      <dgm:spPr/>
      <dgm:t>
        <a:bodyPr/>
        <a:lstStyle/>
        <a:p>
          <a:endParaRPr lang="ru-RU"/>
        </a:p>
      </dgm:t>
    </dgm:pt>
    <dgm:pt modelId="{D0228D00-4F15-4C71-8130-22B5A1D45DE1}" type="pres">
      <dgm:prSet presAssocID="{CC5D283E-CEEA-4696-B993-D92C4691F672}" presName="Name0" presStyleCnt="0">
        <dgm:presLayoutVars>
          <dgm:dir/>
          <dgm:animLvl val="lvl"/>
          <dgm:resizeHandles/>
        </dgm:presLayoutVars>
      </dgm:prSet>
      <dgm:spPr/>
    </dgm:pt>
    <dgm:pt modelId="{3B87ECEC-8D81-428F-827E-1DE9155A0EC3}" type="pres">
      <dgm:prSet presAssocID="{1ED36DC9-1BA8-45E8-B7F9-8A245E641CA8}" presName="linNode" presStyleCnt="0"/>
      <dgm:spPr/>
    </dgm:pt>
    <dgm:pt modelId="{24324BFD-E902-4737-AD21-39F856C5361F}" type="pres">
      <dgm:prSet presAssocID="{1ED36DC9-1BA8-45E8-B7F9-8A245E641CA8}" presName="parentShp" presStyleLbl="node1" presStyleIdx="0" presStyleCnt="1">
        <dgm:presLayoutVars>
          <dgm:bulletEnabled val="1"/>
        </dgm:presLayoutVars>
      </dgm:prSet>
      <dgm:spPr/>
    </dgm:pt>
    <dgm:pt modelId="{47D442AB-7AD4-4714-94BF-8DDFDBB9C3D4}" type="pres">
      <dgm:prSet presAssocID="{1ED36DC9-1BA8-45E8-B7F9-8A245E641CA8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415BD601-5B39-4327-AEF9-DE28B3868ED5}" srcId="{1ED36DC9-1BA8-45E8-B7F9-8A245E641CA8}" destId="{9905E702-A19A-4B46-970A-B426F93D08F4}" srcOrd="3" destOrd="0" parTransId="{9136F2BD-8E39-4D46-86C7-D3FDBBFBFB98}" sibTransId="{34234171-D87D-4BA3-96E4-4F692D594992}"/>
    <dgm:cxn modelId="{A35E2E08-E9A1-4155-B972-B768C2E09E19}" srcId="{1ED36DC9-1BA8-45E8-B7F9-8A245E641CA8}" destId="{E67439FE-DC2B-47B4-8D1C-C27FBF72D35C}" srcOrd="0" destOrd="0" parTransId="{4E96F36D-775F-4974-A499-16068FCC4B51}" sibTransId="{6311843F-261B-4CBD-9DB9-E27EBEF6BA52}"/>
    <dgm:cxn modelId="{76BE080C-AFFD-4379-8B80-76D19AEEF7EC}" srcId="{1ED36DC9-1BA8-45E8-B7F9-8A245E641CA8}" destId="{A019A8D3-2549-46EA-91CD-B16B347D203F}" srcOrd="5" destOrd="0" parTransId="{42C572AA-518F-49BA-BA6F-EFB17F2176F8}" sibTransId="{45766D65-4394-4592-BC43-49E06C08EF40}"/>
    <dgm:cxn modelId="{53542126-9C41-4FBB-B787-9AAFF2AA2FFB}" type="presOf" srcId="{A019A8D3-2549-46EA-91CD-B16B347D203F}" destId="{47D442AB-7AD4-4714-94BF-8DDFDBB9C3D4}" srcOrd="0" destOrd="5" presId="urn:microsoft.com/office/officeart/2005/8/layout/vList6"/>
    <dgm:cxn modelId="{C2764B2D-DA53-4ED6-9087-A3D91EADD62E}" type="presOf" srcId="{EDAAC7D6-2679-43B2-9ED4-5D0075921397}" destId="{47D442AB-7AD4-4714-94BF-8DDFDBB9C3D4}" srcOrd="0" destOrd="1" presId="urn:microsoft.com/office/officeart/2005/8/layout/vList6"/>
    <dgm:cxn modelId="{C6DE7C48-8D98-44F3-8B70-045A3C447E9E}" type="presOf" srcId="{182C2124-E9FC-4315-B390-1033DD462889}" destId="{47D442AB-7AD4-4714-94BF-8DDFDBB9C3D4}" srcOrd="0" destOrd="4" presId="urn:microsoft.com/office/officeart/2005/8/layout/vList6"/>
    <dgm:cxn modelId="{00B4D569-F4A7-4247-A03C-66E1F833025D}" type="presOf" srcId="{8E9E9826-96D2-4286-82E7-67586D2B016D}" destId="{47D442AB-7AD4-4714-94BF-8DDFDBB9C3D4}" srcOrd="0" destOrd="6" presId="urn:microsoft.com/office/officeart/2005/8/layout/vList6"/>
    <dgm:cxn modelId="{ECE13B57-7839-4BE1-B652-0A89336F051F}" type="presOf" srcId="{1ED36DC9-1BA8-45E8-B7F9-8A245E641CA8}" destId="{24324BFD-E902-4737-AD21-39F856C5361F}" srcOrd="0" destOrd="0" presId="urn:microsoft.com/office/officeart/2005/8/layout/vList6"/>
    <dgm:cxn modelId="{5BE19F9F-AE35-4E8C-85DF-047EDA1D98A9}" type="presOf" srcId="{CC5D283E-CEEA-4696-B993-D92C4691F672}" destId="{D0228D00-4F15-4C71-8130-22B5A1D45DE1}" srcOrd="0" destOrd="0" presId="urn:microsoft.com/office/officeart/2005/8/layout/vList6"/>
    <dgm:cxn modelId="{9E3D77A2-6E01-4629-AD77-BA7E9BAACDDE}" srcId="{1ED36DC9-1BA8-45E8-B7F9-8A245E641CA8}" destId="{8E9E9826-96D2-4286-82E7-67586D2B016D}" srcOrd="6" destOrd="0" parTransId="{77AFE21B-BF00-41D9-B0FF-2E8C1C64BA4D}" sibTransId="{A25A8CCC-3DE5-4A3D-A001-7FE58E37A73D}"/>
    <dgm:cxn modelId="{C37658A4-4118-47CF-9486-99706CE7F02F}" type="presOf" srcId="{9905E702-A19A-4B46-970A-B426F93D08F4}" destId="{47D442AB-7AD4-4714-94BF-8DDFDBB9C3D4}" srcOrd="0" destOrd="3" presId="urn:microsoft.com/office/officeart/2005/8/layout/vList6"/>
    <dgm:cxn modelId="{D3F235AC-E758-4E83-AB99-6F917C43346F}" srcId="{1ED36DC9-1BA8-45E8-B7F9-8A245E641CA8}" destId="{EDAAC7D6-2679-43B2-9ED4-5D0075921397}" srcOrd="1" destOrd="0" parTransId="{95109A1E-666C-4EB7-805D-EE9ED1881AA9}" sibTransId="{C7A04141-0174-4BA1-8F3A-BE00EC80EC68}"/>
    <dgm:cxn modelId="{D51732B2-6623-4796-85A0-0EA89B3A455A}" type="presOf" srcId="{A6604E22-FA68-4372-9342-1A4FC98E10AA}" destId="{47D442AB-7AD4-4714-94BF-8DDFDBB9C3D4}" srcOrd="0" destOrd="2" presId="urn:microsoft.com/office/officeart/2005/8/layout/vList6"/>
    <dgm:cxn modelId="{A6599FBE-57CB-4076-9831-B7E8B4F542F4}" type="presOf" srcId="{E67439FE-DC2B-47B4-8D1C-C27FBF72D35C}" destId="{47D442AB-7AD4-4714-94BF-8DDFDBB9C3D4}" srcOrd="0" destOrd="0" presId="urn:microsoft.com/office/officeart/2005/8/layout/vList6"/>
    <dgm:cxn modelId="{21A801D8-9186-46BE-AB9A-84A81875071D}" srcId="{CC5D283E-CEEA-4696-B993-D92C4691F672}" destId="{1ED36DC9-1BA8-45E8-B7F9-8A245E641CA8}" srcOrd="0" destOrd="0" parTransId="{D7F902DB-5C8F-4B9F-81DA-B5748ED948E1}" sibTransId="{C6EA96E2-AF8A-459E-9A74-E617496E9835}"/>
    <dgm:cxn modelId="{B5D60ADB-190D-402E-AC90-854EEAD027AC}" srcId="{1ED36DC9-1BA8-45E8-B7F9-8A245E641CA8}" destId="{A6604E22-FA68-4372-9342-1A4FC98E10AA}" srcOrd="2" destOrd="0" parTransId="{7A7B3316-B63D-4ACE-82FB-8595CCBAEA64}" sibTransId="{C2DA2CA1-6EAE-4F36-91B6-37332FA616F8}"/>
    <dgm:cxn modelId="{2A0166F2-F833-4524-B992-35A0EE00BEF8}" srcId="{1ED36DC9-1BA8-45E8-B7F9-8A245E641CA8}" destId="{182C2124-E9FC-4315-B390-1033DD462889}" srcOrd="4" destOrd="0" parTransId="{DA9FB86E-B643-40AC-853B-4E10DBD624CC}" sibTransId="{9780251A-029C-460E-B28C-4ADE437E4A94}"/>
    <dgm:cxn modelId="{5662A368-E717-45F0-9CC2-1B68E5C7FDAF}" type="presParOf" srcId="{D0228D00-4F15-4C71-8130-22B5A1D45DE1}" destId="{3B87ECEC-8D81-428F-827E-1DE9155A0EC3}" srcOrd="0" destOrd="0" presId="urn:microsoft.com/office/officeart/2005/8/layout/vList6"/>
    <dgm:cxn modelId="{32E5C0ED-C9C0-4123-89CC-0521A89769BE}" type="presParOf" srcId="{3B87ECEC-8D81-428F-827E-1DE9155A0EC3}" destId="{24324BFD-E902-4737-AD21-39F856C5361F}" srcOrd="0" destOrd="0" presId="urn:microsoft.com/office/officeart/2005/8/layout/vList6"/>
    <dgm:cxn modelId="{920E22A4-F749-4F5F-BED2-84962C80E02F}" type="presParOf" srcId="{3B87ECEC-8D81-428F-827E-1DE9155A0EC3}" destId="{47D442AB-7AD4-4714-94BF-8DDFDBB9C3D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5D283E-CEEA-4696-B993-D92C4691F672}" type="doc">
      <dgm:prSet loTypeId="urn:microsoft.com/office/officeart/2005/8/layout/radial5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1ED36DC9-1BA8-45E8-B7F9-8A245E641CA8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endParaRPr lang="ru-RU" sz="2800" b="1" dirty="0">
            <a:latin typeface="Times New Roman" pitchFamily="18" charset="0"/>
            <a:cs typeface="Times New Roman" pitchFamily="18" charset="0"/>
          </a:endParaRPr>
        </a:p>
        <a:p>
          <a:r>
            <a: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Краевая</a:t>
          </a:r>
        </a:p>
        <a:p>
          <a:r>
            <a: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инновационная</a:t>
          </a:r>
        </a:p>
        <a:p>
          <a:r>
            <a: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площадка</a:t>
          </a:r>
        </a:p>
        <a:p>
          <a:endParaRPr lang="ru-RU" sz="2600" b="1" dirty="0">
            <a:latin typeface="Times New Roman" pitchFamily="18" charset="0"/>
            <a:cs typeface="Times New Roman" pitchFamily="18" charset="0"/>
          </a:endParaRPr>
        </a:p>
      </dgm:t>
    </dgm:pt>
    <dgm:pt modelId="{D7F902DB-5C8F-4B9F-81DA-B5748ED948E1}" type="parTrans" cxnId="{21A801D8-9186-46BE-AB9A-84A81875071D}">
      <dgm:prSet/>
      <dgm:spPr/>
      <dgm:t>
        <a:bodyPr/>
        <a:lstStyle/>
        <a:p>
          <a:endParaRPr lang="ru-RU"/>
        </a:p>
      </dgm:t>
    </dgm:pt>
    <dgm:pt modelId="{C6EA96E2-AF8A-459E-9A74-E617496E9835}" type="sibTrans" cxnId="{21A801D8-9186-46BE-AB9A-84A81875071D}">
      <dgm:prSet/>
      <dgm:spPr/>
      <dgm:t>
        <a:bodyPr/>
        <a:lstStyle/>
        <a:p>
          <a:endParaRPr lang="ru-RU"/>
        </a:p>
      </dgm:t>
    </dgm:pt>
    <dgm:pt modelId="{E67439FE-DC2B-47B4-8D1C-C27FBF72D35C}">
      <dgm:prSet phldrT="[Текст]" custT="1"/>
      <dgm:spPr/>
      <dgm:t>
        <a:bodyPr/>
        <a:lstStyle/>
        <a:p>
          <a:r>
            <a:rPr lang="ru-RU" sz="17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Современная</a:t>
          </a:r>
          <a:r>
            <a:rPr lang="ru-RU" sz="2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школа</a:t>
          </a:r>
          <a:endParaRPr lang="ru-RU" sz="2000" dirty="0">
            <a:solidFill>
              <a:schemeClr val="tx2">
                <a:lumMod val="10000"/>
              </a:schemeClr>
            </a:solidFill>
          </a:endParaRPr>
        </a:p>
      </dgm:t>
    </dgm:pt>
    <dgm:pt modelId="{4E96F36D-775F-4974-A499-16068FCC4B51}" type="parTrans" cxnId="{A35E2E08-E9A1-4155-B972-B768C2E09E19}">
      <dgm:prSet/>
      <dgm:spPr/>
      <dgm:t>
        <a:bodyPr/>
        <a:lstStyle/>
        <a:p>
          <a:endParaRPr lang="ru-RU"/>
        </a:p>
      </dgm:t>
    </dgm:pt>
    <dgm:pt modelId="{6311843F-261B-4CBD-9DB9-E27EBEF6BA52}" type="sibTrans" cxnId="{A35E2E08-E9A1-4155-B972-B768C2E09E19}">
      <dgm:prSet/>
      <dgm:spPr/>
      <dgm:t>
        <a:bodyPr/>
        <a:lstStyle/>
        <a:p>
          <a:endParaRPr lang="ru-RU"/>
        </a:p>
      </dgm:t>
    </dgm:pt>
    <dgm:pt modelId="{EDAAC7D6-2679-43B2-9ED4-5D0075921397}">
      <dgm:prSet custT="1"/>
      <dgm:spPr/>
      <dgm:t>
        <a:bodyPr/>
        <a:lstStyle/>
        <a:p>
          <a:r>
            <a:rPr lang="ru-RU" sz="2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Успех каждого ребенка</a:t>
          </a:r>
        </a:p>
      </dgm:t>
    </dgm:pt>
    <dgm:pt modelId="{95109A1E-666C-4EB7-805D-EE9ED1881AA9}" type="parTrans" cxnId="{D3F235AC-E758-4E83-AB99-6F917C43346F}">
      <dgm:prSet/>
      <dgm:spPr/>
      <dgm:t>
        <a:bodyPr/>
        <a:lstStyle/>
        <a:p>
          <a:endParaRPr lang="ru-RU"/>
        </a:p>
      </dgm:t>
    </dgm:pt>
    <dgm:pt modelId="{C7A04141-0174-4BA1-8F3A-BE00EC80EC68}" type="sibTrans" cxnId="{D3F235AC-E758-4E83-AB99-6F917C43346F}">
      <dgm:prSet/>
      <dgm:spPr/>
      <dgm:t>
        <a:bodyPr/>
        <a:lstStyle/>
        <a:p>
          <a:endParaRPr lang="ru-RU"/>
        </a:p>
      </dgm:t>
    </dgm:pt>
    <dgm:pt modelId="{9905E702-A19A-4B46-970A-B426F93D08F4}">
      <dgm:prSet custT="1"/>
      <dgm:spPr/>
      <dgm:t>
        <a:bodyPr/>
        <a:lstStyle/>
        <a:p>
          <a:r>
            <a:rPr lang="ru-RU" sz="18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Цифровая образовательная среда</a:t>
          </a:r>
        </a:p>
      </dgm:t>
    </dgm:pt>
    <dgm:pt modelId="{9136F2BD-8E39-4D46-86C7-D3FDBBFBFB98}" type="parTrans" cxnId="{415BD601-5B39-4327-AEF9-DE28B3868ED5}">
      <dgm:prSet/>
      <dgm:spPr/>
      <dgm:t>
        <a:bodyPr/>
        <a:lstStyle/>
        <a:p>
          <a:endParaRPr lang="ru-RU"/>
        </a:p>
      </dgm:t>
    </dgm:pt>
    <dgm:pt modelId="{34234171-D87D-4BA3-96E4-4F692D594992}" type="sibTrans" cxnId="{415BD601-5B39-4327-AEF9-DE28B3868ED5}">
      <dgm:prSet/>
      <dgm:spPr/>
      <dgm:t>
        <a:bodyPr/>
        <a:lstStyle/>
        <a:p>
          <a:endParaRPr lang="ru-RU"/>
        </a:p>
      </dgm:t>
    </dgm:pt>
    <dgm:pt modelId="{182C2124-E9FC-4315-B390-1033DD462889}">
      <dgm:prSet custT="1"/>
      <dgm:spPr/>
      <dgm:t>
        <a:bodyPr/>
        <a:lstStyle/>
        <a:p>
          <a:r>
            <a:rPr lang="ru-RU" sz="18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Учитель будущего</a:t>
          </a:r>
        </a:p>
      </dgm:t>
    </dgm:pt>
    <dgm:pt modelId="{DA9FB86E-B643-40AC-853B-4E10DBD624CC}" type="parTrans" cxnId="{2A0166F2-F833-4524-B992-35A0EE00BEF8}">
      <dgm:prSet/>
      <dgm:spPr/>
      <dgm:t>
        <a:bodyPr/>
        <a:lstStyle/>
        <a:p>
          <a:endParaRPr lang="ru-RU"/>
        </a:p>
      </dgm:t>
    </dgm:pt>
    <dgm:pt modelId="{9780251A-029C-460E-B28C-4ADE437E4A94}" type="sibTrans" cxnId="{2A0166F2-F833-4524-B992-35A0EE00BEF8}">
      <dgm:prSet/>
      <dgm:spPr/>
      <dgm:t>
        <a:bodyPr/>
        <a:lstStyle/>
        <a:p>
          <a:endParaRPr lang="ru-RU"/>
        </a:p>
      </dgm:t>
    </dgm:pt>
    <dgm:pt modelId="{A019A8D3-2549-46EA-91CD-B16B347D203F}">
      <dgm:prSet/>
      <dgm:spPr/>
      <dgm:t>
        <a:bodyPr/>
        <a:lstStyle/>
        <a:p>
          <a:r>
            <a:rPr lang="ru-RU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Новые возможности для каждого</a:t>
          </a:r>
        </a:p>
      </dgm:t>
    </dgm:pt>
    <dgm:pt modelId="{42C572AA-518F-49BA-BA6F-EFB17F2176F8}" type="parTrans" cxnId="{76BE080C-AFFD-4379-8B80-76D19AEEF7EC}">
      <dgm:prSet/>
      <dgm:spPr/>
      <dgm:t>
        <a:bodyPr/>
        <a:lstStyle/>
        <a:p>
          <a:endParaRPr lang="ru-RU"/>
        </a:p>
      </dgm:t>
    </dgm:pt>
    <dgm:pt modelId="{45766D65-4394-4592-BC43-49E06C08EF40}" type="sibTrans" cxnId="{76BE080C-AFFD-4379-8B80-76D19AEEF7EC}">
      <dgm:prSet/>
      <dgm:spPr/>
      <dgm:t>
        <a:bodyPr/>
        <a:lstStyle/>
        <a:p>
          <a:endParaRPr lang="ru-RU"/>
        </a:p>
      </dgm:t>
    </dgm:pt>
    <dgm:pt modelId="{EF6C64FC-5BFB-48EC-97DF-64703C2CAD50}">
      <dgm:prSet phldrT="[Текст]"/>
      <dgm:spPr/>
      <dgm:t>
        <a:bodyPr/>
        <a:lstStyle/>
        <a:p>
          <a:endParaRPr lang="ru-RU" dirty="0"/>
        </a:p>
      </dgm:t>
    </dgm:pt>
    <dgm:pt modelId="{D79DD6B0-D071-400D-AD61-F339601C1FC9}" type="parTrans" cxnId="{D27FF023-A870-4AF4-A915-7A872C3CBA23}">
      <dgm:prSet/>
      <dgm:spPr/>
      <dgm:t>
        <a:bodyPr/>
        <a:lstStyle/>
        <a:p>
          <a:endParaRPr lang="ru-RU"/>
        </a:p>
      </dgm:t>
    </dgm:pt>
    <dgm:pt modelId="{59C709C2-CE39-43B3-81FF-8D948D8ADBF0}" type="sibTrans" cxnId="{D27FF023-A870-4AF4-A915-7A872C3CBA23}">
      <dgm:prSet/>
      <dgm:spPr/>
      <dgm:t>
        <a:bodyPr/>
        <a:lstStyle/>
        <a:p>
          <a:endParaRPr lang="ru-RU"/>
        </a:p>
      </dgm:t>
    </dgm:pt>
    <dgm:pt modelId="{292A5854-7419-43B7-9E49-3B277E90B7A9}">
      <dgm:prSet/>
      <dgm:spPr>
        <a:solidFill>
          <a:srgbClr val="92D050"/>
        </a:solidFill>
      </dgm:spPr>
      <dgm:t>
        <a:bodyPr/>
        <a:lstStyle/>
        <a:p>
          <a:r>
            <a:rPr lang="ru-RU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Социальная активность</a:t>
          </a:r>
        </a:p>
      </dgm:t>
    </dgm:pt>
    <dgm:pt modelId="{3233D68D-3333-45FD-B70F-3CE1EA2069C1}" type="parTrans" cxnId="{7EDCE9D5-C09A-4D2D-A7A4-1AA9490C11E9}">
      <dgm:prSet/>
      <dgm:spPr/>
      <dgm:t>
        <a:bodyPr/>
        <a:lstStyle/>
        <a:p>
          <a:endParaRPr lang="ru-RU"/>
        </a:p>
      </dgm:t>
    </dgm:pt>
    <dgm:pt modelId="{2E73AC00-DC82-4655-9B21-E92A3E8ED92E}" type="sibTrans" cxnId="{7EDCE9D5-C09A-4D2D-A7A4-1AA9490C11E9}">
      <dgm:prSet/>
      <dgm:spPr/>
      <dgm:t>
        <a:bodyPr/>
        <a:lstStyle/>
        <a:p>
          <a:endParaRPr lang="ru-RU"/>
        </a:p>
      </dgm:t>
    </dgm:pt>
    <dgm:pt modelId="{A47F9426-8FCB-4BD3-99DE-D91C04C30F86}" type="pres">
      <dgm:prSet presAssocID="{CC5D283E-CEEA-4696-B993-D92C4691F67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40CC0F0-E019-4B1B-BA2A-C8B72352C228}" type="pres">
      <dgm:prSet presAssocID="{1ED36DC9-1BA8-45E8-B7F9-8A245E641CA8}" presName="centerShape" presStyleLbl="node0" presStyleIdx="0" presStyleCnt="1" custScaleX="338521" custScaleY="162384" custLinFactNeighborX="1047" custLinFactNeighborY="-34209"/>
      <dgm:spPr/>
    </dgm:pt>
    <dgm:pt modelId="{AE306AAE-BFD8-4A4A-85E5-3D7C05F0402E}" type="pres">
      <dgm:prSet presAssocID="{4E96F36D-775F-4974-A499-16068FCC4B51}" presName="parTrans" presStyleLbl="sibTrans2D1" presStyleIdx="0" presStyleCnt="6"/>
      <dgm:spPr/>
    </dgm:pt>
    <dgm:pt modelId="{B3927573-ED4F-421F-A203-823474C191C5}" type="pres">
      <dgm:prSet presAssocID="{4E96F36D-775F-4974-A499-16068FCC4B51}" presName="connectorText" presStyleLbl="sibTrans2D1" presStyleIdx="0" presStyleCnt="6"/>
      <dgm:spPr/>
    </dgm:pt>
    <dgm:pt modelId="{A151CF06-E73B-4DCE-BD62-15F78070532B}" type="pres">
      <dgm:prSet presAssocID="{E67439FE-DC2B-47B4-8D1C-C27FBF72D35C}" presName="node" presStyleLbl="node1" presStyleIdx="0" presStyleCnt="6" custScaleX="184650" custScaleY="112906" custRadScaleRad="120722" custRadScaleInc="456031">
        <dgm:presLayoutVars>
          <dgm:bulletEnabled val="1"/>
        </dgm:presLayoutVars>
      </dgm:prSet>
      <dgm:spPr/>
    </dgm:pt>
    <dgm:pt modelId="{BDA5244C-95FD-46F6-A5C2-766EAC0FFE16}" type="pres">
      <dgm:prSet presAssocID="{95109A1E-666C-4EB7-805D-EE9ED1881AA9}" presName="parTrans" presStyleLbl="sibTrans2D1" presStyleIdx="1" presStyleCnt="6"/>
      <dgm:spPr/>
    </dgm:pt>
    <dgm:pt modelId="{CECBE44E-B7FF-40C4-A423-2CD43ED88557}" type="pres">
      <dgm:prSet presAssocID="{95109A1E-666C-4EB7-805D-EE9ED1881AA9}" presName="connectorText" presStyleLbl="sibTrans2D1" presStyleIdx="1" presStyleCnt="6"/>
      <dgm:spPr/>
    </dgm:pt>
    <dgm:pt modelId="{4B969FAD-03A2-4385-987F-A2F22B30F48B}" type="pres">
      <dgm:prSet presAssocID="{EDAAC7D6-2679-43B2-9ED4-5D0075921397}" presName="node" presStyleLbl="node1" presStyleIdx="1" presStyleCnt="6" custScaleX="142288" custScaleY="107955" custRadScaleRad="212136" custRadScaleInc="41929">
        <dgm:presLayoutVars>
          <dgm:bulletEnabled val="1"/>
        </dgm:presLayoutVars>
      </dgm:prSet>
      <dgm:spPr/>
    </dgm:pt>
    <dgm:pt modelId="{E9DE0257-C84D-4A77-8C34-8C173D02AAAE}" type="pres">
      <dgm:prSet presAssocID="{9136F2BD-8E39-4D46-86C7-D3FDBBFBFB98}" presName="parTrans" presStyleLbl="sibTrans2D1" presStyleIdx="2" presStyleCnt="6"/>
      <dgm:spPr/>
    </dgm:pt>
    <dgm:pt modelId="{5D1309EB-BB6B-41C2-9C92-AF08D11E9CDD}" type="pres">
      <dgm:prSet presAssocID="{9136F2BD-8E39-4D46-86C7-D3FDBBFBFB98}" presName="connectorText" presStyleLbl="sibTrans2D1" presStyleIdx="2" presStyleCnt="6"/>
      <dgm:spPr/>
    </dgm:pt>
    <dgm:pt modelId="{A1A1BBD7-622F-4AA1-BA75-AB40EDF1BDFC}" type="pres">
      <dgm:prSet presAssocID="{9905E702-A19A-4B46-970A-B426F93D08F4}" presName="node" presStyleLbl="node1" presStyleIdx="2" presStyleCnt="6" custScaleX="211321" custScaleY="121211" custRadScaleRad="195427" custRadScaleInc="-73839">
        <dgm:presLayoutVars>
          <dgm:bulletEnabled val="1"/>
        </dgm:presLayoutVars>
      </dgm:prSet>
      <dgm:spPr/>
    </dgm:pt>
    <dgm:pt modelId="{04ACC49A-93C0-4320-B1EA-A174D8EF555F}" type="pres">
      <dgm:prSet presAssocID="{DA9FB86E-B643-40AC-853B-4E10DBD624CC}" presName="parTrans" presStyleLbl="sibTrans2D1" presStyleIdx="3" presStyleCnt="6"/>
      <dgm:spPr/>
    </dgm:pt>
    <dgm:pt modelId="{62650CF5-84C9-4CFF-8BD4-18A18CA19F3C}" type="pres">
      <dgm:prSet presAssocID="{DA9FB86E-B643-40AC-853B-4E10DBD624CC}" presName="connectorText" presStyleLbl="sibTrans2D1" presStyleIdx="3" presStyleCnt="6"/>
      <dgm:spPr/>
    </dgm:pt>
    <dgm:pt modelId="{9C1BB181-33C9-4322-86BB-95E9BD954559}" type="pres">
      <dgm:prSet presAssocID="{182C2124-E9FC-4315-B390-1033DD462889}" presName="node" presStyleLbl="node1" presStyleIdx="3" presStyleCnt="6" custScaleX="177577" custScaleY="110917" custRadScaleRad="108220" custRadScaleInc="120736">
        <dgm:presLayoutVars>
          <dgm:bulletEnabled val="1"/>
        </dgm:presLayoutVars>
      </dgm:prSet>
      <dgm:spPr/>
    </dgm:pt>
    <dgm:pt modelId="{FDC1DF8C-C6B5-4919-B891-C975BDAD7AB0}" type="pres">
      <dgm:prSet presAssocID="{42C572AA-518F-49BA-BA6F-EFB17F2176F8}" presName="parTrans" presStyleLbl="sibTrans2D1" presStyleIdx="4" presStyleCnt="6"/>
      <dgm:spPr/>
    </dgm:pt>
    <dgm:pt modelId="{8109FB12-87C9-41C1-B6D4-CE8E06F2D375}" type="pres">
      <dgm:prSet presAssocID="{42C572AA-518F-49BA-BA6F-EFB17F2176F8}" presName="connectorText" presStyleLbl="sibTrans2D1" presStyleIdx="4" presStyleCnt="6"/>
      <dgm:spPr/>
    </dgm:pt>
    <dgm:pt modelId="{FF86457C-FF9B-40F8-9538-59C372D30488}" type="pres">
      <dgm:prSet presAssocID="{A019A8D3-2549-46EA-91CD-B16B347D203F}" presName="node" presStyleLbl="node1" presStyleIdx="4" presStyleCnt="6" custScaleX="174898" custScaleY="118003" custRadScaleRad="188184" custRadScaleInc="67740">
        <dgm:presLayoutVars>
          <dgm:bulletEnabled val="1"/>
        </dgm:presLayoutVars>
      </dgm:prSet>
      <dgm:spPr/>
    </dgm:pt>
    <dgm:pt modelId="{203BE858-9CE1-48B4-A4CB-8CBFD55438B2}" type="pres">
      <dgm:prSet presAssocID="{3233D68D-3333-45FD-B70F-3CE1EA2069C1}" presName="parTrans" presStyleLbl="sibTrans2D1" presStyleIdx="5" presStyleCnt="6"/>
      <dgm:spPr/>
    </dgm:pt>
    <dgm:pt modelId="{3D214431-D49D-4489-B3B7-5565BA56BA78}" type="pres">
      <dgm:prSet presAssocID="{3233D68D-3333-45FD-B70F-3CE1EA2069C1}" presName="connectorText" presStyleLbl="sibTrans2D1" presStyleIdx="5" presStyleCnt="6"/>
      <dgm:spPr/>
    </dgm:pt>
    <dgm:pt modelId="{49D86D39-006B-4D37-9670-3FD999981F7B}" type="pres">
      <dgm:prSet presAssocID="{292A5854-7419-43B7-9E49-3B277E90B7A9}" presName="node" presStyleLbl="node1" presStyleIdx="5" presStyleCnt="6" custScaleX="156994" custRadScaleRad="218811" custRadScaleInc="-33603">
        <dgm:presLayoutVars>
          <dgm:bulletEnabled val="1"/>
        </dgm:presLayoutVars>
      </dgm:prSet>
      <dgm:spPr/>
    </dgm:pt>
  </dgm:ptLst>
  <dgm:cxnLst>
    <dgm:cxn modelId="{415BD601-5B39-4327-AEF9-DE28B3868ED5}" srcId="{1ED36DC9-1BA8-45E8-B7F9-8A245E641CA8}" destId="{9905E702-A19A-4B46-970A-B426F93D08F4}" srcOrd="2" destOrd="0" parTransId="{9136F2BD-8E39-4D46-86C7-D3FDBBFBFB98}" sibTransId="{34234171-D87D-4BA3-96E4-4F692D594992}"/>
    <dgm:cxn modelId="{73CC8507-FCB7-4E36-A6D0-1FA81D2B4A99}" type="presOf" srcId="{9905E702-A19A-4B46-970A-B426F93D08F4}" destId="{A1A1BBD7-622F-4AA1-BA75-AB40EDF1BDFC}" srcOrd="0" destOrd="0" presId="urn:microsoft.com/office/officeart/2005/8/layout/radial5"/>
    <dgm:cxn modelId="{A35E2E08-E9A1-4155-B972-B768C2E09E19}" srcId="{1ED36DC9-1BA8-45E8-B7F9-8A245E641CA8}" destId="{E67439FE-DC2B-47B4-8D1C-C27FBF72D35C}" srcOrd="0" destOrd="0" parTransId="{4E96F36D-775F-4974-A499-16068FCC4B51}" sibTransId="{6311843F-261B-4CBD-9DB9-E27EBEF6BA52}"/>
    <dgm:cxn modelId="{88F0AF08-A444-4B4E-8CCC-00DADDB9703E}" type="presOf" srcId="{95109A1E-666C-4EB7-805D-EE9ED1881AA9}" destId="{BDA5244C-95FD-46F6-A5C2-766EAC0FFE16}" srcOrd="0" destOrd="0" presId="urn:microsoft.com/office/officeart/2005/8/layout/radial5"/>
    <dgm:cxn modelId="{1D08E20A-D452-47C0-A46E-D6C9457A28AA}" type="presOf" srcId="{4E96F36D-775F-4974-A499-16068FCC4B51}" destId="{AE306AAE-BFD8-4A4A-85E5-3D7C05F0402E}" srcOrd="0" destOrd="0" presId="urn:microsoft.com/office/officeart/2005/8/layout/radial5"/>
    <dgm:cxn modelId="{76BE080C-AFFD-4379-8B80-76D19AEEF7EC}" srcId="{1ED36DC9-1BA8-45E8-B7F9-8A245E641CA8}" destId="{A019A8D3-2549-46EA-91CD-B16B347D203F}" srcOrd="4" destOrd="0" parTransId="{42C572AA-518F-49BA-BA6F-EFB17F2176F8}" sibTransId="{45766D65-4394-4592-BC43-49E06C08EF40}"/>
    <dgm:cxn modelId="{5B77DA10-3A74-4496-A203-BC63AF140C54}" type="presOf" srcId="{DA9FB86E-B643-40AC-853B-4E10DBD624CC}" destId="{04ACC49A-93C0-4320-B1EA-A174D8EF555F}" srcOrd="0" destOrd="0" presId="urn:microsoft.com/office/officeart/2005/8/layout/radial5"/>
    <dgm:cxn modelId="{110F0018-8595-46C1-8D50-4A3867C65AC5}" type="presOf" srcId="{CC5D283E-CEEA-4696-B993-D92C4691F672}" destId="{A47F9426-8FCB-4BD3-99DE-D91C04C30F86}" srcOrd="0" destOrd="0" presId="urn:microsoft.com/office/officeart/2005/8/layout/radial5"/>
    <dgm:cxn modelId="{D27FF023-A870-4AF4-A915-7A872C3CBA23}" srcId="{CC5D283E-CEEA-4696-B993-D92C4691F672}" destId="{EF6C64FC-5BFB-48EC-97DF-64703C2CAD50}" srcOrd="1" destOrd="0" parTransId="{D79DD6B0-D071-400D-AD61-F339601C1FC9}" sibTransId="{59C709C2-CE39-43B3-81FF-8D948D8ADBF0}"/>
    <dgm:cxn modelId="{18E5B52A-35F7-49E6-98D2-011AE066ECA6}" type="presOf" srcId="{1ED36DC9-1BA8-45E8-B7F9-8A245E641CA8}" destId="{440CC0F0-E019-4B1B-BA2A-C8B72352C228}" srcOrd="0" destOrd="0" presId="urn:microsoft.com/office/officeart/2005/8/layout/radial5"/>
    <dgm:cxn modelId="{ECC99C6C-E5E4-40B2-9F32-A6F0CDBF7452}" type="presOf" srcId="{95109A1E-666C-4EB7-805D-EE9ED1881AA9}" destId="{CECBE44E-B7FF-40C4-A423-2CD43ED88557}" srcOrd="1" destOrd="0" presId="urn:microsoft.com/office/officeart/2005/8/layout/radial5"/>
    <dgm:cxn modelId="{6C90314F-CDB4-4B3C-BC88-C1A6DB7731F9}" type="presOf" srcId="{A019A8D3-2549-46EA-91CD-B16B347D203F}" destId="{FF86457C-FF9B-40F8-9538-59C372D30488}" srcOrd="0" destOrd="0" presId="urn:microsoft.com/office/officeart/2005/8/layout/radial5"/>
    <dgm:cxn modelId="{661EC655-2F0B-4928-A8FC-78847F226E5C}" type="presOf" srcId="{42C572AA-518F-49BA-BA6F-EFB17F2176F8}" destId="{FDC1DF8C-C6B5-4919-B891-C975BDAD7AB0}" srcOrd="0" destOrd="0" presId="urn:microsoft.com/office/officeart/2005/8/layout/radial5"/>
    <dgm:cxn modelId="{C1F0F276-41C4-4CEC-B093-04E1E1417AE8}" type="presOf" srcId="{42C572AA-518F-49BA-BA6F-EFB17F2176F8}" destId="{8109FB12-87C9-41C1-B6D4-CE8E06F2D375}" srcOrd="1" destOrd="0" presId="urn:microsoft.com/office/officeart/2005/8/layout/radial5"/>
    <dgm:cxn modelId="{8FEE3F77-71BA-43D6-BB29-14C673B0EFC1}" type="presOf" srcId="{EDAAC7D6-2679-43B2-9ED4-5D0075921397}" destId="{4B969FAD-03A2-4385-987F-A2F22B30F48B}" srcOrd="0" destOrd="0" presId="urn:microsoft.com/office/officeart/2005/8/layout/radial5"/>
    <dgm:cxn modelId="{13DA9DA0-466F-4629-8A26-AA5B959D994D}" type="presOf" srcId="{3233D68D-3333-45FD-B70F-3CE1EA2069C1}" destId="{203BE858-9CE1-48B4-A4CB-8CBFD55438B2}" srcOrd="0" destOrd="0" presId="urn:microsoft.com/office/officeart/2005/8/layout/radial5"/>
    <dgm:cxn modelId="{D3F235AC-E758-4E83-AB99-6F917C43346F}" srcId="{1ED36DC9-1BA8-45E8-B7F9-8A245E641CA8}" destId="{EDAAC7D6-2679-43B2-9ED4-5D0075921397}" srcOrd="1" destOrd="0" parTransId="{95109A1E-666C-4EB7-805D-EE9ED1881AA9}" sibTransId="{C7A04141-0174-4BA1-8F3A-BE00EC80EC68}"/>
    <dgm:cxn modelId="{1C3E17C0-F5A4-41FA-A2B7-0C130D9B6C39}" type="presOf" srcId="{9136F2BD-8E39-4D46-86C7-D3FDBBFBFB98}" destId="{5D1309EB-BB6B-41C2-9C92-AF08D11E9CDD}" srcOrd="1" destOrd="0" presId="urn:microsoft.com/office/officeart/2005/8/layout/radial5"/>
    <dgm:cxn modelId="{0C6B99C4-8374-4BDD-9BE0-913BFB64CC13}" type="presOf" srcId="{E67439FE-DC2B-47B4-8D1C-C27FBF72D35C}" destId="{A151CF06-E73B-4DCE-BD62-15F78070532B}" srcOrd="0" destOrd="0" presId="urn:microsoft.com/office/officeart/2005/8/layout/radial5"/>
    <dgm:cxn modelId="{EB852CC7-89D0-45F8-BBFA-53326FBABB31}" type="presOf" srcId="{DA9FB86E-B643-40AC-853B-4E10DBD624CC}" destId="{62650CF5-84C9-4CFF-8BD4-18A18CA19F3C}" srcOrd="1" destOrd="0" presId="urn:microsoft.com/office/officeart/2005/8/layout/radial5"/>
    <dgm:cxn modelId="{3722C8C8-4635-4882-81E1-0B96FEA99BC6}" type="presOf" srcId="{3233D68D-3333-45FD-B70F-3CE1EA2069C1}" destId="{3D214431-D49D-4489-B3B7-5565BA56BA78}" srcOrd="1" destOrd="0" presId="urn:microsoft.com/office/officeart/2005/8/layout/radial5"/>
    <dgm:cxn modelId="{F486AEC9-8F9E-486E-88B3-982D2C221B51}" type="presOf" srcId="{9136F2BD-8E39-4D46-86C7-D3FDBBFBFB98}" destId="{E9DE0257-C84D-4A77-8C34-8C173D02AAAE}" srcOrd="0" destOrd="0" presId="urn:microsoft.com/office/officeart/2005/8/layout/radial5"/>
    <dgm:cxn modelId="{AC5773D2-55A9-41D1-AA6D-F2B1F4893E62}" type="presOf" srcId="{182C2124-E9FC-4315-B390-1033DD462889}" destId="{9C1BB181-33C9-4322-86BB-95E9BD954559}" srcOrd="0" destOrd="0" presId="urn:microsoft.com/office/officeart/2005/8/layout/radial5"/>
    <dgm:cxn modelId="{7EDCE9D5-C09A-4D2D-A7A4-1AA9490C11E9}" srcId="{1ED36DC9-1BA8-45E8-B7F9-8A245E641CA8}" destId="{292A5854-7419-43B7-9E49-3B277E90B7A9}" srcOrd="5" destOrd="0" parTransId="{3233D68D-3333-45FD-B70F-3CE1EA2069C1}" sibTransId="{2E73AC00-DC82-4655-9B21-E92A3E8ED92E}"/>
    <dgm:cxn modelId="{21A801D8-9186-46BE-AB9A-84A81875071D}" srcId="{CC5D283E-CEEA-4696-B993-D92C4691F672}" destId="{1ED36DC9-1BA8-45E8-B7F9-8A245E641CA8}" srcOrd="0" destOrd="0" parTransId="{D7F902DB-5C8F-4B9F-81DA-B5748ED948E1}" sibTransId="{C6EA96E2-AF8A-459E-9A74-E617496E9835}"/>
    <dgm:cxn modelId="{97C5D6EB-170F-4997-BEA7-C1260C663CFB}" type="presOf" srcId="{292A5854-7419-43B7-9E49-3B277E90B7A9}" destId="{49D86D39-006B-4D37-9670-3FD999981F7B}" srcOrd="0" destOrd="0" presId="urn:microsoft.com/office/officeart/2005/8/layout/radial5"/>
    <dgm:cxn modelId="{165736EE-CAEC-4A1D-9626-B0A83B7C7F67}" type="presOf" srcId="{4E96F36D-775F-4974-A499-16068FCC4B51}" destId="{B3927573-ED4F-421F-A203-823474C191C5}" srcOrd="1" destOrd="0" presId="urn:microsoft.com/office/officeart/2005/8/layout/radial5"/>
    <dgm:cxn modelId="{2A0166F2-F833-4524-B992-35A0EE00BEF8}" srcId="{1ED36DC9-1BA8-45E8-B7F9-8A245E641CA8}" destId="{182C2124-E9FC-4315-B390-1033DD462889}" srcOrd="3" destOrd="0" parTransId="{DA9FB86E-B643-40AC-853B-4E10DBD624CC}" sibTransId="{9780251A-029C-460E-B28C-4ADE437E4A94}"/>
    <dgm:cxn modelId="{962A77FA-B12B-48EB-A74D-74AD34E89787}" type="presParOf" srcId="{A47F9426-8FCB-4BD3-99DE-D91C04C30F86}" destId="{440CC0F0-E019-4B1B-BA2A-C8B72352C228}" srcOrd="0" destOrd="0" presId="urn:microsoft.com/office/officeart/2005/8/layout/radial5"/>
    <dgm:cxn modelId="{520F62C8-0201-43DF-84F2-24EB58086CCB}" type="presParOf" srcId="{A47F9426-8FCB-4BD3-99DE-D91C04C30F86}" destId="{AE306AAE-BFD8-4A4A-85E5-3D7C05F0402E}" srcOrd="1" destOrd="0" presId="urn:microsoft.com/office/officeart/2005/8/layout/radial5"/>
    <dgm:cxn modelId="{C34D2D7C-C222-443C-B9E9-0A5DF1BE5FC3}" type="presParOf" srcId="{AE306AAE-BFD8-4A4A-85E5-3D7C05F0402E}" destId="{B3927573-ED4F-421F-A203-823474C191C5}" srcOrd="0" destOrd="0" presId="urn:microsoft.com/office/officeart/2005/8/layout/radial5"/>
    <dgm:cxn modelId="{885240D9-C85A-4C9E-A780-9260632049E0}" type="presParOf" srcId="{A47F9426-8FCB-4BD3-99DE-D91C04C30F86}" destId="{A151CF06-E73B-4DCE-BD62-15F78070532B}" srcOrd="2" destOrd="0" presId="urn:microsoft.com/office/officeart/2005/8/layout/radial5"/>
    <dgm:cxn modelId="{1B17BFD0-2379-4B68-90D5-877FD458B0FF}" type="presParOf" srcId="{A47F9426-8FCB-4BD3-99DE-D91C04C30F86}" destId="{BDA5244C-95FD-46F6-A5C2-766EAC0FFE16}" srcOrd="3" destOrd="0" presId="urn:microsoft.com/office/officeart/2005/8/layout/radial5"/>
    <dgm:cxn modelId="{088354E7-E0D2-46DC-BCC2-635332629D13}" type="presParOf" srcId="{BDA5244C-95FD-46F6-A5C2-766EAC0FFE16}" destId="{CECBE44E-B7FF-40C4-A423-2CD43ED88557}" srcOrd="0" destOrd="0" presId="urn:microsoft.com/office/officeart/2005/8/layout/radial5"/>
    <dgm:cxn modelId="{8F70E5AC-87B2-4551-B5E1-4430FF0F6291}" type="presParOf" srcId="{A47F9426-8FCB-4BD3-99DE-D91C04C30F86}" destId="{4B969FAD-03A2-4385-987F-A2F22B30F48B}" srcOrd="4" destOrd="0" presId="urn:microsoft.com/office/officeart/2005/8/layout/radial5"/>
    <dgm:cxn modelId="{4F5FB0A1-8C49-4EA2-B80E-9EE913084A0A}" type="presParOf" srcId="{A47F9426-8FCB-4BD3-99DE-D91C04C30F86}" destId="{E9DE0257-C84D-4A77-8C34-8C173D02AAAE}" srcOrd="5" destOrd="0" presId="urn:microsoft.com/office/officeart/2005/8/layout/radial5"/>
    <dgm:cxn modelId="{F4A7E43F-8035-4034-8DFD-9F300E768A2E}" type="presParOf" srcId="{E9DE0257-C84D-4A77-8C34-8C173D02AAAE}" destId="{5D1309EB-BB6B-41C2-9C92-AF08D11E9CDD}" srcOrd="0" destOrd="0" presId="urn:microsoft.com/office/officeart/2005/8/layout/radial5"/>
    <dgm:cxn modelId="{DC7B4F7B-6AB1-41F8-8304-2409BBA693AA}" type="presParOf" srcId="{A47F9426-8FCB-4BD3-99DE-D91C04C30F86}" destId="{A1A1BBD7-622F-4AA1-BA75-AB40EDF1BDFC}" srcOrd="6" destOrd="0" presId="urn:microsoft.com/office/officeart/2005/8/layout/radial5"/>
    <dgm:cxn modelId="{009F061E-56C9-4F28-8854-50CA0C264F8C}" type="presParOf" srcId="{A47F9426-8FCB-4BD3-99DE-D91C04C30F86}" destId="{04ACC49A-93C0-4320-B1EA-A174D8EF555F}" srcOrd="7" destOrd="0" presId="urn:microsoft.com/office/officeart/2005/8/layout/radial5"/>
    <dgm:cxn modelId="{D6AC4BA1-0D60-487D-A834-1628AFDEEBCB}" type="presParOf" srcId="{04ACC49A-93C0-4320-B1EA-A174D8EF555F}" destId="{62650CF5-84C9-4CFF-8BD4-18A18CA19F3C}" srcOrd="0" destOrd="0" presId="urn:microsoft.com/office/officeart/2005/8/layout/radial5"/>
    <dgm:cxn modelId="{512D9A2D-C76C-43BB-A0E7-1AE2F0E5DD74}" type="presParOf" srcId="{A47F9426-8FCB-4BD3-99DE-D91C04C30F86}" destId="{9C1BB181-33C9-4322-86BB-95E9BD954559}" srcOrd="8" destOrd="0" presId="urn:microsoft.com/office/officeart/2005/8/layout/radial5"/>
    <dgm:cxn modelId="{2C577CF3-48FC-4DC6-8DCC-6CACCEE6C86E}" type="presParOf" srcId="{A47F9426-8FCB-4BD3-99DE-D91C04C30F86}" destId="{FDC1DF8C-C6B5-4919-B891-C975BDAD7AB0}" srcOrd="9" destOrd="0" presId="urn:microsoft.com/office/officeart/2005/8/layout/radial5"/>
    <dgm:cxn modelId="{A5E99359-0535-4F7D-B26B-A1ECDFD1565A}" type="presParOf" srcId="{FDC1DF8C-C6B5-4919-B891-C975BDAD7AB0}" destId="{8109FB12-87C9-41C1-B6D4-CE8E06F2D375}" srcOrd="0" destOrd="0" presId="urn:microsoft.com/office/officeart/2005/8/layout/radial5"/>
    <dgm:cxn modelId="{36482938-3689-4E62-8A4F-C76BEB7F5084}" type="presParOf" srcId="{A47F9426-8FCB-4BD3-99DE-D91C04C30F86}" destId="{FF86457C-FF9B-40F8-9538-59C372D30488}" srcOrd="10" destOrd="0" presId="urn:microsoft.com/office/officeart/2005/8/layout/radial5"/>
    <dgm:cxn modelId="{FD7385BB-4923-4AB4-9649-DF3382C06DBC}" type="presParOf" srcId="{A47F9426-8FCB-4BD3-99DE-D91C04C30F86}" destId="{203BE858-9CE1-48B4-A4CB-8CBFD55438B2}" srcOrd="11" destOrd="0" presId="urn:microsoft.com/office/officeart/2005/8/layout/radial5"/>
    <dgm:cxn modelId="{6242A401-C57B-46EA-9951-532F303D6307}" type="presParOf" srcId="{203BE858-9CE1-48B4-A4CB-8CBFD55438B2}" destId="{3D214431-D49D-4489-B3B7-5565BA56BA78}" srcOrd="0" destOrd="0" presId="urn:microsoft.com/office/officeart/2005/8/layout/radial5"/>
    <dgm:cxn modelId="{AE1CDA6C-5920-4B70-9FC4-41ACC2591960}" type="presParOf" srcId="{A47F9426-8FCB-4BD3-99DE-D91C04C30F86}" destId="{49D86D39-006B-4D37-9670-3FD999981F7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0F8AFA-CA17-4AD2-865F-31CF1F01E09A}" type="doc">
      <dgm:prSet loTypeId="urn:microsoft.com/office/officeart/2005/8/layout/chevron2" loCatId="list" qsTypeId="urn:microsoft.com/office/officeart/2005/8/quickstyle/3d7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C96AA77-67E5-46FA-B272-853AA1377412}">
      <dgm:prSet phldrT="[Текст]" custT="1"/>
      <dgm:spPr/>
      <dgm:t>
        <a:bodyPr/>
        <a:lstStyle/>
        <a:p>
          <a:pPr algn="ctr"/>
          <a:endParaRPr lang="ru-RU" sz="24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  <a:sym typeface="Quattrocento Sans"/>
          </a:endParaRPr>
        </a:p>
      </dgm:t>
    </dgm:pt>
    <dgm:pt modelId="{493C1BFD-3020-4BBF-9899-359D63A030B1}" type="parTrans" cxnId="{38BD4C17-FBA4-4BF0-9E88-DF07B1934DB2}">
      <dgm:prSet/>
      <dgm:spPr/>
      <dgm:t>
        <a:bodyPr/>
        <a:lstStyle/>
        <a:p>
          <a:endParaRPr lang="ru-RU"/>
        </a:p>
      </dgm:t>
    </dgm:pt>
    <dgm:pt modelId="{72B7E8BA-100A-4A5A-B28C-969AAFB9E5D7}" type="sibTrans" cxnId="{38BD4C17-FBA4-4BF0-9E88-DF07B1934DB2}">
      <dgm:prSet/>
      <dgm:spPr/>
      <dgm:t>
        <a:bodyPr/>
        <a:lstStyle/>
        <a:p>
          <a:endParaRPr lang="ru-RU"/>
        </a:p>
      </dgm:t>
    </dgm:pt>
    <dgm:pt modelId="{9CA2133B-EABC-4785-8844-A7D0F1C1AAA7}">
      <dgm:prSet phldrT="[Текст]" custT="1"/>
      <dgm:spPr/>
      <dgm:t>
        <a:bodyPr/>
        <a:lstStyle/>
        <a:p>
          <a:pPr algn="ctr"/>
          <a:r>
            <a:rPr lang="ru-RU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Профориентационные</a:t>
          </a:r>
          <a:r>
            <a: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мероприятия (352 учащихся - 44 %)</a:t>
          </a:r>
        </a:p>
      </dgm:t>
    </dgm:pt>
    <dgm:pt modelId="{85DFDF3C-F54E-48CC-BF23-5B91B92A82D9}" type="parTrans" cxnId="{227898B5-249F-4E97-8DA9-5F3742B935A9}">
      <dgm:prSet/>
      <dgm:spPr/>
      <dgm:t>
        <a:bodyPr/>
        <a:lstStyle/>
        <a:p>
          <a:endParaRPr lang="ru-RU"/>
        </a:p>
      </dgm:t>
    </dgm:pt>
    <dgm:pt modelId="{796756DC-F79A-46E6-8DA9-012AE880508D}" type="sibTrans" cxnId="{227898B5-249F-4E97-8DA9-5F3742B935A9}">
      <dgm:prSet/>
      <dgm:spPr/>
      <dgm:t>
        <a:bodyPr/>
        <a:lstStyle/>
        <a:p>
          <a:endParaRPr lang="ru-RU"/>
        </a:p>
      </dgm:t>
    </dgm:pt>
    <dgm:pt modelId="{FAF9A2F2-AB5C-476F-8E4E-C71202215008}">
      <dgm:prSet phldrT="[Текст]" custT="1"/>
      <dgm:spPr/>
      <dgm:t>
        <a:bodyPr/>
        <a:lstStyle/>
        <a:p>
          <a:pPr algn="ctr"/>
          <a:endParaRPr lang="ru-RU" sz="24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  <a:sym typeface="Quattrocento Sans"/>
          </a:endParaRPr>
        </a:p>
      </dgm:t>
    </dgm:pt>
    <dgm:pt modelId="{2B14BCBF-8847-4A01-829D-952E092C4761}" type="parTrans" cxnId="{27F2F95A-C72E-41FE-8308-F554329CF59F}">
      <dgm:prSet/>
      <dgm:spPr/>
      <dgm:t>
        <a:bodyPr/>
        <a:lstStyle/>
        <a:p>
          <a:endParaRPr lang="ru-RU"/>
        </a:p>
      </dgm:t>
    </dgm:pt>
    <dgm:pt modelId="{217688CF-EC56-4F40-A498-0BA6F71D1A2D}" type="sibTrans" cxnId="{27F2F95A-C72E-41FE-8308-F554329CF59F}">
      <dgm:prSet/>
      <dgm:spPr/>
      <dgm:t>
        <a:bodyPr/>
        <a:lstStyle/>
        <a:p>
          <a:endParaRPr lang="ru-RU"/>
        </a:p>
      </dgm:t>
    </dgm:pt>
    <dgm:pt modelId="{123C54C7-26B3-4992-B078-7B53667C080F}">
      <dgm:prSet phldrT="[Текст]"/>
      <dgm:spPr/>
      <dgm:t>
        <a:bodyPr/>
        <a:lstStyle/>
        <a:p>
          <a:r>
            <a: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Quattrocento Sans"/>
            </a:rPr>
            <a:t>Проект «Билет в будущее» (65 учащихся – 8%)</a:t>
          </a:r>
        </a:p>
      </dgm:t>
    </dgm:pt>
    <dgm:pt modelId="{8AF3DA30-8F37-41BB-ACFE-EF25482604FF}" type="parTrans" cxnId="{401665F3-802C-4A90-AC63-2B4D6B122791}">
      <dgm:prSet/>
      <dgm:spPr/>
      <dgm:t>
        <a:bodyPr/>
        <a:lstStyle/>
        <a:p>
          <a:endParaRPr lang="ru-RU"/>
        </a:p>
      </dgm:t>
    </dgm:pt>
    <dgm:pt modelId="{5D3DA21C-27E9-47DE-A98A-491DF00CBE51}" type="sibTrans" cxnId="{401665F3-802C-4A90-AC63-2B4D6B122791}">
      <dgm:prSet/>
      <dgm:spPr/>
      <dgm:t>
        <a:bodyPr/>
        <a:lstStyle/>
        <a:p>
          <a:endParaRPr lang="ru-RU"/>
        </a:p>
      </dgm:t>
    </dgm:pt>
    <dgm:pt modelId="{ABA8E333-4A8D-4F10-8485-A98C340F970E}">
      <dgm:prSet phldrT="[Текст]" custT="1"/>
      <dgm:spPr/>
      <dgm:t>
        <a:bodyPr/>
        <a:lstStyle/>
        <a:p>
          <a:pPr algn="ctr"/>
          <a:endParaRPr lang="ru-RU" sz="24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  <a:sym typeface="Quattrocento Sans"/>
          </a:endParaRPr>
        </a:p>
      </dgm:t>
    </dgm:pt>
    <dgm:pt modelId="{75B45F55-C48C-44D3-86E5-74A4E4BC42D2}" type="parTrans" cxnId="{25A82E9C-8165-43A2-9EFE-0E6D733C6741}">
      <dgm:prSet/>
      <dgm:spPr/>
      <dgm:t>
        <a:bodyPr/>
        <a:lstStyle/>
        <a:p>
          <a:endParaRPr lang="ru-RU"/>
        </a:p>
      </dgm:t>
    </dgm:pt>
    <dgm:pt modelId="{95062DC6-FE90-49FA-88BC-C4B0DF9C00BC}" type="sibTrans" cxnId="{25A82E9C-8165-43A2-9EFE-0E6D733C6741}">
      <dgm:prSet/>
      <dgm:spPr/>
      <dgm:t>
        <a:bodyPr/>
        <a:lstStyle/>
        <a:p>
          <a:endParaRPr lang="ru-RU"/>
        </a:p>
      </dgm:t>
    </dgm:pt>
    <dgm:pt modelId="{BDF22F2F-7CFE-4BD1-B023-7311CDA76A4F}">
      <dgm:prSet phldrT="[Текст]" custT="1"/>
      <dgm:spPr/>
      <dgm:t>
        <a:bodyPr/>
        <a:lstStyle/>
        <a:p>
          <a:pPr algn="ctr"/>
          <a:r>
            <a: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Quattrocento Sans"/>
            </a:rPr>
            <a:t>Открытые </a:t>
          </a:r>
          <a:r>
            <a:rPr lang="ru-RU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Quattrocento Sans"/>
            </a:rPr>
            <a:t>онлайн-уроки</a:t>
          </a:r>
          <a:r>
            <a: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Quattrocento Sans"/>
            </a:rPr>
            <a:t> «</a:t>
          </a:r>
          <a:r>
            <a:rPr lang="ru-RU" sz="28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Quattrocento Sans"/>
            </a:rPr>
            <a:t>Проектория</a:t>
          </a:r>
          <a:r>
            <a: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Quattrocento Sans"/>
            </a:rPr>
            <a:t>» (342 учащихся – 43%)</a:t>
          </a:r>
        </a:p>
      </dgm:t>
    </dgm:pt>
    <dgm:pt modelId="{CAA30DF7-3746-4BEC-AA8E-D1890B7551B7}" type="parTrans" cxnId="{4A7E5443-E6F6-4A1B-8846-F21A595EA91E}">
      <dgm:prSet/>
      <dgm:spPr/>
      <dgm:t>
        <a:bodyPr/>
        <a:lstStyle/>
        <a:p>
          <a:endParaRPr lang="ru-RU"/>
        </a:p>
      </dgm:t>
    </dgm:pt>
    <dgm:pt modelId="{4317DC4F-47F7-416A-8C0A-4A82391508E4}" type="sibTrans" cxnId="{4A7E5443-E6F6-4A1B-8846-F21A595EA91E}">
      <dgm:prSet/>
      <dgm:spPr/>
      <dgm:t>
        <a:bodyPr/>
        <a:lstStyle/>
        <a:p>
          <a:endParaRPr lang="ru-RU"/>
        </a:p>
      </dgm:t>
    </dgm:pt>
    <dgm:pt modelId="{1DE97503-DEEA-4FD0-8095-D269081E93D6}">
      <dgm:prSet custT="1"/>
      <dgm:spPr/>
      <dgm:t>
        <a:bodyPr/>
        <a:lstStyle/>
        <a:p>
          <a:pPr algn="ctr"/>
          <a:endParaRPr lang="ru-RU" sz="24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  <a:sym typeface="Quattrocento Sans"/>
          </a:endParaRPr>
        </a:p>
      </dgm:t>
    </dgm:pt>
    <dgm:pt modelId="{EE81C485-EAAF-4E6B-B08D-F84B6EE89738}" type="parTrans" cxnId="{BD4597A8-EABD-4461-9C52-96E27F254C61}">
      <dgm:prSet/>
      <dgm:spPr/>
      <dgm:t>
        <a:bodyPr/>
        <a:lstStyle/>
        <a:p>
          <a:endParaRPr lang="ru-RU"/>
        </a:p>
      </dgm:t>
    </dgm:pt>
    <dgm:pt modelId="{D2A38F3B-0879-4874-85BF-B8626370B863}" type="sibTrans" cxnId="{BD4597A8-EABD-4461-9C52-96E27F254C61}">
      <dgm:prSet/>
      <dgm:spPr/>
      <dgm:t>
        <a:bodyPr/>
        <a:lstStyle/>
        <a:p>
          <a:endParaRPr lang="ru-RU"/>
        </a:p>
      </dgm:t>
    </dgm:pt>
    <dgm:pt modelId="{1A389FEB-0DA6-4C53-AD71-8C921BB1BA5C}">
      <dgm:prSet/>
      <dgm:spPr/>
      <dgm:t>
        <a:bodyPr/>
        <a:lstStyle/>
        <a:p>
          <a:r>
            <a:rPr lang="ru-RU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Допобразование</a:t>
          </a:r>
          <a:r>
            <a: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(603 учащихся - 75%)</a:t>
          </a:r>
        </a:p>
      </dgm:t>
    </dgm:pt>
    <dgm:pt modelId="{E47433AB-142C-455B-9FD0-9F73FF2BDD35}" type="sibTrans" cxnId="{8F2234E0-8241-48B9-825F-3A4916909DF1}">
      <dgm:prSet/>
      <dgm:spPr/>
      <dgm:t>
        <a:bodyPr/>
        <a:lstStyle/>
        <a:p>
          <a:endParaRPr lang="ru-RU"/>
        </a:p>
      </dgm:t>
    </dgm:pt>
    <dgm:pt modelId="{C670D494-9DD9-4ECC-9DFE-C90FB3B83084}" type="parTrans" cxnId="{8F2234E0-8241-48B9-825F-3A4916909DF1}">
      <dgm:prSet/>
      <dgm:spPr/>
      <dgm:t>
        <a:bodyPr/>
        <a:lstStyle/>
        <a:p>
          <a:endParaRPr lang="ru-RU"/>
        </a:p>
      </dgm:t>
    </dgm:pt>
    <dgm:pt modelId="{1D365CE6-725E-4423-9DAD-BD52354F869E}">
      <dgm:prSet phldrT="[Текст]" custT="1"/>
      <dgm:spPr/>
      <dgm:t>
        <a:bodyPr/>
        <a:lstStyle/>
        <a:p>
          <a:pPr algn="ctr"/>
          <a:endParaRPr lang="ru-RU" sz="24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  <a:sym typeface="Quattrocento Sans"/>
          </a:endParaRPr>
        </a:p>
      </dgm:t>
    </dgm:pt>
    <dgm:pt modelId="{3DFDF9D8-4AD5-49C8-AD30-2D812CE132FB}" type="parTrans" cxnId="{C97FDEE0-5CE9-42EB-B3E0-AABDFD3BFA6D}">
      <dgm:prSet/>
      <dgm:spPr/>
      <dgm:t>
        <a:bodyPr/>
        <a:lstStyle/>
        <a:p>
          <a:endParaRPr lang="ru-RU"/>
        </a:p>
      </dgm:t>
    </dgm:pt>
    <dgm:pt modelId="{32DB7153-906A-4854-89F6-55A481E61676}" type="sibTrans" cxnId="{C97FDEE0-5CE9-42EB-B3E0-AABDFD3BFA6D}">
      <dgm:prSet/>
      <dgm:spPr/>
      <dgm:t>
        <a:bodyPr/>
        <a:lstStyle/>
        <a:p>
          <a:endParaRPr lang="ru-RU"/>
        </a:p>
      </dgm:t>
    </dgm:pt>
    <dgm:pt modelId="{681E7E8C-633A-420A-BD25-788ED994E597}">
      <dgm:prSet/>
      <dgm:spPr/>
      <dgm:t>
        <a:bodyPr/>
        <a:lstStyle/>
        <a:p>
          <a:pPr algn="ctr"/>
          <a:r>
            <a: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Quattrocento Sans"/>
            </a:rPr>
            <a:t>Всероссийская олимпиада школьников(382 учащихся – 48%)</a:t>
          </a:r>
        </a:p>
      </dgm:t>
    </dgm:pt>
    <dgm:pt modelId="{D60989D6-D440-4A88-82CE-1A9B7F0F40CC}" type="parTrans" cxnId="{498A73B7-1010-4041-8E8C-441FEF2DD8D6}">
      <dgm:prSet/>
      <dgm:spPr/>
      <dgm:t>
        <a:bodyPr/>
        <a:lstStyle/>
        <a:p>
          <a:endParaRPr lang="ru-RU"/>
        </a:p>
      </dgm:t>
    </dgm:pt>
    <dgm:pt modelId="{A782447A-7F64-40BA-B07F-2D8ED7050564}" type="sibTrans" cxnId="{498A73B7-1010-4041-8E8C-441FEF2DD8D6}">
      <dgm:prSet/>
      <dgm:spPr/>
      <dgm:t>
        <a:bodyPr/>
        <a:lstStyle/>
        <a:p>
          <a:endParaRPr lang="ru-RU"/>
        </a:p>
      </dgm:t>
    </dgm:pt>
    <dgm:pt modelId="{7E241CD8-0CA8-4A46-A0FC-915E6358848F}">
      <dgm:prSet phldrT="[Текст]" custT="1"/>
      <dgm:spPr/>
      <dgm:t>
        <a:bodyPr/>
        <a:lstStyle/>
        <a:p>
          <a:pPr algn="ctr"/>
          <a:endParaRPr lang="ru-RU" sz="24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  <a:sym typeface="Quattrocento Sans"/>
          </a:endParaRPr>
        </a:p>
      </dgm:t>
    </dgm:pt>
    <dgm:pt modelId="{1F59AE85-D0E6-45AF-99B0-9624D90AA841}" type="parTrans" cxnId="{880DE311-1002-4730-8C41-281C9732D8AA}">
      <dgm:prSet/>
      <dgm:spPr/>
      <dgm:t>
        <a:bodyPr/>
        <a:lstStyle/>
        <a:p>
          <a:endParaRPr lang="ru-RU"/>
        </a:p>
      </dgm:t>
    </dgm:pt>
    <dgm:pt modelId="{EBAD6CFA-35F9-491F-8CA5-27D99FF6A7A5}" type="sibTrans" cxnId="{880DE311-1002-4730-8C41-281C9732D8AA}">
      <dgm:prSet/>
      <dgm:spPr/>
      <dgm:t>
        <a:bodyPr/>
        <a:lstStyle/>
        <a:p>
          <a:endParaRPr lang="ru-RU"/>
        </a:p>
      </dgm:t>
    </dgm:pt>
    <dgm:pt modelId="{9B692DEC-A04D-400C-BE59-391923E6874E}">
      <dgm:prSet phldrT="[Текст]"/>
      <dgm:spPr/>
      <dgm:t>
        <a:bodyPr/>
        <a:lstStyle/>
        <a:p>
          <a:r>
            <a: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Quattrocento Sans"/>
            </a:rPr>
            <a:t>Целевая модель наставничества (35 учащихся – 5%)</a:t>
          </a:r>
          <a:endParaRPr lang="ru-RU" dirty="0"/>
        </a:p>
      </dgm:t>
    </dgm:pt>
    <dgm:pt modelId="{4D1CC423-A0C9-4D43-8AEA-47A04AD54595}" type="parTrans" cxnId="{94840C61-2E73-47B5-9E9B-1D40994AEAB4}">
      <dgm:prSet/>
      <dgm:spPr/>
      <dgm:t>
        <a:bodyPr/>
        <a:lstStyle/>
        <a:p>
          <a:endParaRPr lang="ru-RU"/>
        </a:p>
      </dgm:t>
    </dgm:pt>
    <dgm:pt modelId="{B486A972-3E9F-4740-8504-A24294D30894}" type="sibTrans" cxnId="{94840C61-2E73-47B5-9E9B-1D40994AEAB4}">
      <dgm:prSet/>
      <dgm:spPr/>
      <dgm:t>
        <a:bodyPr/>
        <a:lstStyle/>
        <a:p>
          <a:endParaRPr lang="ru-RU"/>
        </a:p>
      </dgm:t>
    </dgm:pt>
    <dgm:pt modelId="{258726D9-CCDC-47C3-92E5-87BA6FA7FCA8}" type="pres">
      <dgm:prSet presAssocID="{D70F8AFA-CA17-4AD2-865F-31CF1F01E09A}" presName="linearFlow" presStyleCnt="0">
        <dgm:presLayoutVars>
          <dgm:dir/>
          <dgm:animLvl val="lvl"/>
          <dgm:resizeHandles val="exact"/>
        </dgm:presLayoutVars>
      </dgm:prSet>
      <dgm:spPr/>
    </dgm:pt>
    <dgm:pt modelId="{BFE4305A-A8A7-4452-861C-4BA67A12C9DE}" type="pres">
      <dgm:prSet presAssocID="{1DE97503-DEEA-4FD0-8095-D269081E93D6}" presName="composite" presStyleCnt="0"/>
      <dgm:spPr/>
    </dgm:pt>
    <dgm:pt modelId="{B9C1A8C2-2845-4A5C-8D76-0E9C717F8521}" type="pres">
      <dgm:prSet presAssocID="{1DE97503-DEEA-4FD0-8095-D269081E93D6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7567247A-94F2-4B70-ADDC-711F6D2A35F4}" type="pres">
      <dgm:prSet presAssocID="{1DE97503-DEEA-4FD0-8095-D269081E93D6}" presName="descendantText" presStyleLbl="alignAcc1" presStyleIdx="0" presStyleCnt="6">
        <dgm:presLayoutVars>
          <dgm:bulletEnabled val="1"/>
        </dgm:presLayoutVars>
      </dgm:prSet>
      <dgm:spPr/>
    </dgm:pt>
    <dgm:pt modelId="{AA70326D-4155-49F8-A86B-16D4F911B822}" type="pres">
      <dgm:prSet presAssocID="{D2A38F3B-0879-4874-85BF-B8626370B863}" presName="sp" presStyleCnt="0"/>
      <dgm:spPr/>
    </dgm:pt>
    <dgm:pt modelId="{0598BDE5-584B-4AB3-943C-4922CEB7FA27}" type="pres">
      <dgm:prSet presAssocID="{6C96AA77-67E5-46FA-B272-853AA1377412}" presName="composite" presStyleCnt="0"/>
      <dgm:spPr/>
    </dgm:pt>
    <dgm:pt modelId="{74436AD0-FD32-4ED4-9FDE-43D611E427E8}" type="pres">
      <dgm:prSet presAssocID="{6C96AA77-67E5-46FA-B272-853AA137741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1A236CE2-3A97-476A-BE4A-6FD3B022589D}" type="pres">
      <dgm:prSet presAssocID="{6C96AA77-67E5-46FA-B272-853AA1377412}" presName="descendantText" presStyleLbl="alignAcc1" presStyleIdx="1" presStyleCnt="6">
        <dgm:presLayoutVars>
          <dgm:bulletEnabled val="1"/>
        </dgm:presLayoutVars>
      </dgm:prSet>
      <dgm:spPr/>
    </dgm:pt>
    <dgm:pt modelId="{90F08DD9-7F42-46AB-B762-5522CDC948FE}" type="pres">
      <dgm:prSet presAssocID="{72B7E8BA-100A-4A5A-B28C-969AAFB9E5D7}" presName="sp" presStyleCnt="0"/>
      <dgm:spPr/>
    </dgm:pt>
    <dgm:pt modelId="{5BC3186C-4F1C-465B-9419-CD7E8E663DB3}" type="pres">
      <dgm:prSet presAssocID="{FAF9A2F2-AB5C-476F-8E4E-C71202215008}" presName="composite" presStyleCnt="0"/>
      <dgm:spPr/>
    </dgm:pt>
    <dgm:pt modelId="{C86ED518-FA14-46EF-8698-586856296525}" type="pres">
      <dgm:prSet presAssocID="{FAF9A2F2-AB5C-476F-8E4E-C71202215008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85771A8D-75A0-47DB-B4E4-F9284F2CF4C6}" type="pres">
      <dgm:prSet presAssocID="{FAF9A2F2-AB5C-476F-8E4E-C71202215008}" presName="descendantText" presStyleLbl="alignAcc1" presStyleIdx="2" presStyleCnt="6">
        <dgm:presLayoutVars>
          <dgm:bulletEnabled val="1"/>
        </dgm:presLayoutVars>
      </dgm:prSet>
      <dgm:spPr/>
    </dgm:pt>
    <dgm:pt modelId="{0E5F91FC-8557-4F64-AC12-769340D6BBDD}" type="pres">
      <dgm:prSet presAssocID="{217688CF-EC56-4F40-A498-0BA6F71D1A2D}" presName="sp" presStyleCnt="0"/>
      <dgm:spPr/>
    </dgm:pt>
    <dgm:pt modelId="{A44ED3DA-4708-46CD-BC44-CA74F110FF78}" type="pres">
      <dgm:prSet presAssocID="{ABA8E333-4A8D-4F10-8485-A98C340F970E}" presName="composite" presStyleCnt="0"/>
      <dgm:spPr/>
    </dgm:pt>
    <dgm:pt modelId="{00EDAC6E-4F57-4FE0-9E15-3CA6BDE4235C}" type="pres">
      <dgm:prSet presAssocID="{ABA8E333-4A8D-4F10-8485-A98C340F970E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53D65420-4F5F-4914-B7E6-ADB57B697642}" type="pres">
      <dgm:prSet presAssocID="{ABA8E333-4A8D-4F10-8485-A98C340F970E}" presName="descendantText" presStyleLbl="alignAcc1" presStyleIdx="3" presStyleCnt="6">
        <dgm:presLayoutVars>
          <dgm:bulletEnabled val="1"/>
        </dgm:presLayoutVars>
      </dgm:prSet>
      <dgm:spPr/>
    </dgm:pt>
    <dgm:pt modelId="{6F2CD5D6-2DB0-4306-B44D-2196633E227D}" type="pres">
      <dgm:prSet presAssocID="{95062DC6-FE90-49FA-88BC-C4B0DF9C00BC}" presName="sp" presStyleCnt="0"/>
      <dgm:spPr/>
    </dgm:pt>
    <dgm:pt modelId="{799BD0F0-3E0E-4521-8463-8EEE1E762AF5}" type="pres">
      <dgm:prSet presAssocID="{1D365CE6-725E-4423-9DAD-BD52354F869E}" presName="composite" presStyleCnt="0"/>
      <dgm:spPr/>
    </dgm:pt>
    <dgm:pt modelId="{8B27CCAD-9AC2-4207-A6A7-1140E66B2812}" type="pres">
      <dgm:prSet presAssocID="{1D365CE6-725E-4423-9DAD-BD52354F869E}" presName="parentText" presStyleLbl="alignNode1" presStyleIdx="4" presStyleCnt="6" custLinFactNeighborX="0" custLinFactNeighborY="-868">
        <dgm:presLayoutVars>
          <dgm:chMax val="1"/>
          <dgm:bulletEnabled val="1"/>
        </dgm:presLayoutVars>
      </dgm:prSet>
      <dgm:spPr/>
    </dgm:pt>
    <dgm:pt modelId="{927307C1-A464-4A8F-8CB2-A7CFC851AA0A}" type="pres">
      <dgm:prSet presAssocID="{1D365CE6-725E-4423-9DAD-BD52354F869E}" presName="descendantText" presStyleLbl="alignAcc1" presStyleIdx="4" presStyleCnt="6">
        <dgm:presLayoutVars>
          <dgm:bulletEnabled val="1"/>
        </dgm:presLayoutVars>
      </dgm:prSet>
      <dgm:spPr/>
    </dgm:pt>
    <dgm:pt modelId="{E6CEFE12-CF5F-4C86-98E3-703C6E7FDED4}" type="pres">
      <dgm:prSet presAssocID="{32DB7153-906A-4854-89F6-55A481E61676}" presName="sp" presStyleCnt="0"/>
      <dgm:spPr/>
    </dgm:pt>
    <dgm:pt modelId="{B8FDBB4A-18CA-4EC0-84C8-B306BD96E371}" type="pres">
      <dgm:prSet presAssocID="{7E241CD8-0CA8-4A46-A0FC-915E6358848F}" presName="composite" presStyleCnt="0"/>
      <dgm:spPr/>
    </dgm:pt>
    <dgm:pt modelId="{D3D4DAAA-2731-42E8-8132-1D6337232EBC}" type="pres">
      <dgm:prSet presAssocID="{7E241CD8-0CA8-4A46-A0FC-915E6358848F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DAE82971-57B2-4B9E-B48F-819AEF8B2060}" type="pres">
      <dgm:prSet presAssocID="{7E241CD8-0CA8-4A46-A0FC-915E6358848F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E2E3FB00-BA3D-428B-B2D9-88AD86AD1452}" type="presOf" srcId="{681E7E8C-633A-420A-BD25-788ED994E597}" destId="{DAE82971-57B2-4B9E-B48F-819AEF8B2060}" srcOrd="0" destOrd="0" presId="urn:microsoft.com/office/officeart/2005/8/layout/chevron2"/>
    <dgm:cxn modelId="{3D455210-123C-467D-A881-FCE2FA63ED85}" type="presOf" srcId="{6C96AA77-67E5-46FA-B272-853AA1377412}" destId="{74436AD0-FD32-4ED4-9FDE-43D611E427E8}" srcOrd="0" destOrd="0" presId="urn:microsoft.com/office/officeart/2005/8/layout/chevron2"/>
    <dgm:cxn modelId="{880DE311-1002-4730-8C41-281C9732D8AA}" srcId="{D70F8AFA-CA17-4AD2-865F-31CF1F01E09A}" destId="{7E241CD8-0CA8-4A46-A0FC-915E6358848F}" srcOrd="5" destOrd="0" parTransId="{1F59AE85-D0E6-45AF-99B0-9624D90AA841}" sibTransId="{EBAD6CFA-35F9-491F-8CA5-27D99FF6A7A5}"/>
    <dgm:cxn modelId="{38BD4C17-FBA4-4BF0-9E88-DF07B1934DB2}" srcId="{D70F8AFA-CA17-4AD2-865F-31CF1F01E09A}" destId="{6C96AA77-67E5-46FA-B272-853AA1377412}" srcOrd="1" destOrd="0" parTransId="{493C1BFD-3020-4BBF-9899-359D63A030B1}" sibTransId="{72B7E8BA-100A-4A5A-B28C-969AAFB9E5D7}"/>
    <dgm:cxn modelId="{3C5FE120-E52B-40E0-9818-DF29121347A4}" type="presOf" srcId="{9CA2133B-EABC-4785-8844-A7D0F1C1AAA7}" destId="{1A236CE2-3A97-476A-BE4A-6FD3B022589D}" srcOrd="0" destOrd="0" presId="urn:microsoft.com/office/officeart/2005/8/layout/chevron2"/>
    <dgm:cxn modelId="{C58E923D-5AB0-4B3D-8979-542AABCA9A8B}" type="presOf" srcId="{1D365CE6-725E-4423-9DAD-BD52354F869E}" destId="{8B27CCAD-9AC2-4207-A6A7-1140E66B2812}" srcOrd="0" destOrd="0" presId="urn:microsoft.com/office/officeart/2005/8/layout/chevron2"/>
    <dgm:cxn modelId="{94840C61-2E73-47B5-9E9B-1D40994AEAB4}" srcId="{1D365CE6-725E-4423-9DAD-BD52354F869E}" destId="{9B692DEC-A04D-400C-BE59-391923E6874E}" srcOrd="0" destOrd="0" parTransId="{4D1CC423-A0C9-4D43-8AEA-47A04AD54595}" sibTransId="{B486A972-3E9F-4740-8504-A24294D30894}"/>
    <dgm:cxn modelId="{4A7E5443-E6F6-4A1B-8846-F21A595EA91E}" srcId="{ABA8E333-4A8D-4F10-8485-A98C340F970E}" destId="{BDF22F2F-7CFE-4BD1-B023-7311CDA76A4F}" srcOrd="0" destOrd="0" parTransId="{CAA30DF7-3746-4BEC-AA8E-D1890B7551B7}" sibTransId="{4317DC4F-47F7-416A-8C0A-4A82391508E4}"/>
    <dgm:cxn modelId="{A8300366-4BAB-4C3F-9EBE-51770BF00880}" type="presOf" srcId="{BDF22F2F-7CFE-4BD1-B023-7311CDA76A4F}" destId="{53D65420-4F5F-4914-B7E6-ADB57B697642}" srcOrd="0" destOrd="0" presId="urn:microsoft.com/office/officeart/2005/8/layout/chevron2"/>
    <dgm:cxn modelId="{1B83926A-FFFD-4EEC-9C88-E29A9738AA34}" type="presOf" srcId="{1A389FEB-0DA6-4C53-AD71-8C921BB1BA5C}" destId="{7567247A-94F2-4B70-ADDC-711F6D2A35F4}" srcOrd="0" destOrd="0" presId="urn:microsoft.com/office/officeart/2005/8/layout/chevron2"/>
    <dgm:cxn modelId="{2C92B07A-2600-41CA-8708-D2E5E71BCB6F}" type="presOf" srcId="{1DE97503-DEEA-4FD0-8095-D269081E93D6}" destId="{B9C1A8C2-2845-4A5C-8D76-0E9C717F8521}" srcOrd="0" destOrd="0" presId="urn:microsoft.com/office/officeart/2005/8/layout/chevron2"/>
    <dgm:cxn modelId="{27F2F95A-C72E-41FE-8308-F554329CF59F}" srcId="{D70F8AFA-CA17-4AD2-865F-31CF1F01E09A}" destId="{FAF9A2F2-AB5C-476F-8E4E-C71202215008}" srcOrd="2" destOrd="0" parTransId="{2B14BCBF-8847-4A01-829D-952E092C4761}" sibTransId="{217688CF-EC56-4F40-A498-0BA6F71D1A2D}"/>
    <dgm:cxn modelId="{02F08386-CA8A-4337-9D2D-8EDA764B0C77}" type="presOf" srcId="{FAF9A2F2-AB5C-476F-8E4E-C71202215008}" destId="{C86ED518-FA14-46EF-8698-586856296525}" srcOrd="0" destOrd="0" presId="urn:microsoft.com/office/officeart/2005/8/layout/chevron2"/>
    <dgm:cxn modelId="{ACA2E38B-4091-471C-A392-9BAC693601E8}" type="presOf" srcId="{123C54C7-26B3-4992-B078-7B53667C080F}" destId="{85771A8D-75A0-47DB-B4E4-F9284F2CF4C6}" srcOrd="0" destOrd="0" presId="urn:microsoft.com/office/officeart/2005/8/layout/chevron2"/>
    <dgm:cxn modelId="{25A82E9C-8165-43A2-9EFE-0E6D733C6741}" srcId="{D70F8AFA-CA17-4AD2-865F-31CF1F01E09A}" destId="{ABA8E333-4A8D-4F10-8485-A98C340F970E}" srcOrd="3" destOrd="0" parTransId="{75B45F55-C48C-44D3-86E5-74A4E4BC42D2}" sibTransId="{95062DC6-FE90-49FA-88BC-C4B0DF9C00BC}"/>
    <dgm:cxn modelId="{BD4597A8-EABD-4461-9C52-96E27F254C61}" srcId="{D70F8AFA-CA17-4AD2-865F-31CF1F01E09A}" destId="{1DE97503-DEEA-4FD0-8095-D269081E93D6}" srcOrd="0" destOrd="0" parTransId="{EE81C485-EAAF-4E6B-B08D-F84B6EE89738}" sibTransId="{D2A38F3B-0879-4874-85BF-B8626370B863}"/>
    <dgm:cxn modelId="{C5F7B0B0-29C5-4AC8-A353-D1F92E68097F}" type="presOf" srcId="{9B692DEC-A04D-400C-BE59-391923E6874E}" destId="{927307C1-A464-4A8F-8CB2-A7CFC851AA0A}" srcOrd="0" destOrd="0" presId="urn:microsoft.com/office/officeart/2005/8/layout/chevron2"/>
    <dgm:cxn modelId="{227898B5-249F-4E97-8DA9-5F3742B935A9}" srcId="{6C96AA77-67E5-46FA-B272-853AA1377412}" destId="{9CA2133B-EABC-4785-8844-A7D0F1C1AAA7}" srcOrd="0" destOrd="0" parTransId="{85DFDF3C-F54E-48CC-BF23-5B91B92A82D9}" sibTransId="{796756DC-F79A-46E6-8DA9-012AE880508D}"/>
    <dgm:cxn modelId="{498A73B7-1010-4041-8E8C-441FEF2DD8D6}" srcId="{7E241CD8-0CA8-4A46-A0FC-915E6358848F}" destId="{681E7E8C-633A-420A-BD25-788ED994E597}" srcOrd="0" destOrd="0" parTransId="{D60989D6-D440-4A88-82CE-1A9B7F0F40CC}" sibTransId="{A782447A-7F64-40BA-B07F-2D8ED7050564}"/>
    <dgm:cxn modelId="{FE1851CB-E360-441B-9A0B-9D0FCE68EBF9}" type="presOf" srcId="{D70F8AFA-CA17-4AD2-865F-31CF1F01E09A}" destId="{258726D9-CCDC-47C3-92E5-87BA6FA7FCA8}" srcOrd="0" destOrd="0" presId="urn:microsoft.com/office/officeart/2005/8/layout/chevron2"/>
    <dgm:cxn modelId="{8F2234E0-8241-48B9-825F-3A4916909DF1}" srcId="{1DE97503-DEEA-4FD0-8095-D269081E93D6}" destId="{1A389FEB-0DA6-4C53-AD71-8C921BB1BA5C}" srcOrd="0" destOrd="0" parTransId="{C670D494-9DD9-4ECC-9DFE-C90FB3B83084}" sibTransId="{E47433AB-142C-455B-9FD0-9F73FF2BDD35}"/>
    <dgm:cxn modelId="{C97FDEE0-5CE9-42EB-B3E0-AABDFD3BFA6D}" srcId="{D70F8AFA-CA17-4AD2-865F-31CF1F01E09A}" destId="{1D365CE6-725E-4423-9DAD-BD52354F869E}" srcOrd="4" destOrd="0" parTransId="{3DFDF9D8-4AD5-49C8-AD30-2D812CE132FB}" sibTransId="{32DB7153-906A-4854-89F6-55A481E61676}"/>
    <dgm:cxn modelId="{B2249EE3-6E6E-4934-B7E8-EF223FB455E7}" type="presOf" srcId="{ABA8E333-4A8D-4F10-8485-A98C340F970E}" destId="{00EDAC6E-4F57-4FE0-9E15-3CA6BDE4235C}" srcOrd="0" destOrd="0" presId="urn:microsoft.com/office/officeart/2005/8/layout/chevron2"/>
    <dgm:cxn modelId="{CB6099EB-1268-4FA2-950D-FD9C17F9522D}" type="presOf" srcId="{7E241CD8-0CA8-4A46-A0FC-915E6358848F}" destId="{D3D4DAAA-2731-42E8-8132-1D6337232EBC}" srcOrd="0" destOrd="0" presId="urn:microsoft.com/office/officeart/2005/8/layout/chevron2"/>
    <dgm:cxn modelId="{401665F3-802C-4A90-AC63-2B4D6B122791}" srcId="{FAF9A2F2-AB5C-476F-8E4E-C71202215008}" destId="{123C54C7-26B3-4992-B078-7B53667C080F}" srcOrd="0" destOrd="0" parTransId="{8AF3DA30-8F37-41BB-ACFE-EF25482604FF}" sibTransId="{5D3DA21C-27E9-47DE-A98A-491DF00CBE51}"/>
    <dgm:cxn modelId="{33799649-A81F-439A-968B-BB3BCF36F3A7}" type="presParOf" srcId="{258726D9-CCDC-47C3-92E5-87BA6FA7FCA8}" destId="{BFE4305A-A8A7-4452-861C-4BA67A12C9DE}" srcOrd="0" destOrd="0" presId="urn:microsoft.com/office/officeart/2005/8/layout/chevron2"/>
    <dgm:cxn modelId="{D1A09B4D-01B9-43D3-BF30-5FEB0A800FEA}" type="presParOf" srcId="{BFE4305A-A8A7-4452-861C-4BA67A12C9DE}" destId="{B9C1A8C2-2845-4A5C-8D76-0E9C717F8521}" srcOrd="0" destOrd="0" presId="urn:microsoft.com/office/officeart/2005/8/layout/chevron2"/>
    <dgm:cxn modelId="{A473EAA4-41EE-4E46-82F7-CFA32EE9FA5A}" type="presParOf" srcId="{BFE4305A-A8A7-4452-861C-4BA67A12C9DE}" destId="{7567247A-94F2-4B70-ADDC-711F6D2A35F4}" srcOrd="1" destOrd="0" presId="urn:microsoft.com/office/officeart/2005/8/layout/chevron2"/>
    <dgm:cxn modelId="{9BDFBB50-8B3E-4E0A-9197-52411E2A8BF2}" type="presParOf" srcId="{258726D9-CCDC-47C3-92E5-87BA6FA7FCA8}" destId="{AA70326D-4155-49F8-A86B-16D4F911B822}" srcOrd="1" destOrd="0" presId="urn:microsoft.com/office/officeart/2005/8/layout/chevron2"/>
    <dgm:cxn modelId="{3183D6D9-662B-4AF5-AC94-398A3F4CEDD3}" type="presParOf" srcId="{258726D9-CCDC-47C3-92E5-87BA6FA7FCA8}" destId="{0598BDE5-584B-4AB3-943C-4922CEB7FA27}" srcOrd="2" destOrd="0" presId="urn:microsoft.com/office/officeart/2005/8/layout/chevron2"/>
    <dgm:cxn modelId="{588CC469-F494-486E-BDC3-A2CF63AC7A5F}" type="presParOf" srcId="{0598BDE5-584B-4AB3-943C-4922CEB7FA27}" destId="{74436AD0-FD32-4ED4-9FDE-43D611E427E8}" srcOrd="0" destOrd="0" presId="urn:microsoft.com/office/officeart/2005/8/layout/chevron2"/>
    <dgm:cxn modelId="{C4ADE68F-9527-4F06-AF6D-49FCDEE7AFCC}" type="presParOf" srcId="{0598BDE5-584B-4AB3-943C-4922CEB7FA27}" destId="{1A236CE2-3A97-476A-BE4A-6FD3B022589D}" srcOrd="1" destOrd="0" presId="urn:microsoft.com/office/officeart/2005/8/layout/chevron2"/>
    <dgm:cxn modelId="{DFCEB7B1-5AFB-4C2C-A826-FBBC9FFB55D3}" type="presParOf" srcId="{258726D9-CCDC-47C3-92E5-87BA6FA7FCA8}" destId="{90F08DD9-7F42-46AB-B762-5522CDC948FE}" srcOrd="3" destOrd="0" presId="urn:microsoft.com/office/officeart/2005/8/layout/chevron2"/>
    <dgm:cxn modelId="{766DAF0F-074B-4415-9AAE-3E3533876503}" type="presParOf" srcId="{258726D9-CCDC-47C3-92E5-87BA6FA7FCA8}" destId="{5BC3186C-4F1C-465B-9419-CD7E8E663DB3}" srcOrd="4" destOrd="0" presId="urn:microsoft.com/office/officeart/2005/8/layout/chevron2"/>
    <dgm:cxn modelId="{36B2AACD-0B08-4D20-96A2-717FA57BDA9C}" type="presParOf" srcId="{5BC3186C-4F1C-465B-9419-CD7E8E663DB3}" destId="{C86ED518-FA14-46EF-8698-586856296525}" srcOrd="0" destOrd="0" presId="urn:microsoft.com/office/officeart/2005/8/layout/chevron2"/>
    <dgm:cxn modelId="{1CFCF808-D044-4AF0-8DC9-FCD8BE82AE8D}" type="presParOf" srcId="{5BC3186C-4F1C-465B-9419-CD7E8E663DB3}" destId="{85771A8D-75A0-47DB-B4E4-F9284F2CF4C6}" srcOrd="1" destOrd="0" presId="urn:microsoft.com/office/officeart/2005/8/layout/chevron2"/>
    <dgm:cxn modelId="{36CF775D-33EA-43A8-9BB3-0D3016E9169E}" type="presParOf" srcId="{258726D9-CCDC-47C3-92E5-87BA6FA7FCA8}" destId="{0E5F91FC-8557-4F64-AC12-769340D6BBDD}" srcOrd="5" destOrd="0" presId="urn:microsoft.com/office/officeart/2005/8/layout/chevron2"/>
    <dgm:cxn modelId="{16F2E378-F0EF-4B11-95A4-6EA67B5B549C}" type="presParOf" srcId="{258726D9-CCDC-47C3-92E5-87BA6FA7FCA8}" destId="{A44ED3DA-4708-46CD-BC44-CA74F110FF78}" srcOrd="6" destOrd="0" presId="urn:microsoft.com/office/officeart/2005/8/layout/chevron2"/>
    <dgm:cxn modelId="{E5D719F3-21C5-41F5-A0C8-8BE44E329BDF}" type="presParOf" srcId="{A44ED3DA-4708-46CD-BC44-CA74F110FF78}" destId="{00EDAC6E-4F57-4FE0-9E15-3CA6BDE4235C}" srcOrd="0" destOrd="0" presId="urn:microsoft.com/office/officeart/2005/8/layout/chevron2"/>
    <dgm:cxn modelId="{763CCD17-844B-4B45-A020-9CBA4B8CF902}" type="presParOf" srcId="{A44ED3DA-4708-46CD-BC44-CA74F110FF78}" destId="{53D65420-4F5F-4914-B7E6-ADB57B697642}" srcOrd="1" destOrd="0" presId="urn:microsoft.com/office/officeart/2005/8/layout/chevron2"/>
    <dgm:cxn modelId="{0F34E716-F4DC-4C79-84A1-10A97E83302D}" type="presParOf" srcId="{258726D9-CCDC-47C3-92E5-87BA6FA7FCA8}" destId="{6F2CD5D6-2DB0-4306-B44D-2196633E227D}" srcOrd="7" destOrd="0" presId="urn:microsoft.com/office/officeart/2005/8/layout/chevron2"/>
    <dgm:cxn modelId="{6AE9C712-A94A-48F7-AA25-2D7F7E7B3769}" type="presParOf" srcId="{258726D9-CCDC-47C3-92E5-87BA6FA7FCA8}" destId="{799BD0F0-3E0E-4521-8463-8EEE1E762AF5}" srcOrd="8" destOrd="0" presId="urn:microsoft.com/office/officeart/2005/8/layout/chevron2"/>
    <dgm:cxn modelId="{429E8F51-BC5B-4227-9A6C-AEC09994CA30}" type="presParOf" srcId="{799BD0F0-3E0E-4521-8463-8EEE1E762AF5}" destId="{8B27CCAD-9AC2-4207-A6A7-1140E66B2812}" srcOrd="0" destOrd="0" presId="urn:microsoft.com/office/officeart/2005/8/layout/chevron2"/>
    <dgm:cxn modelId="{14B6F408-6275-4859-8E38-88F7F8A0C685}" type="presParOf" srcId="{799BD0F0-3E0E-4521-8463-8EEE1E762AF5}" destId="{927307C1-A464-4A8F-8CB2-A7CFC851AA0A}" srcOrd="1" destOrd="0" presId="urn:microsoft.com/office/officeart/2005/8/layout/chevron2"/>
    <dgm:cxn modelId="{99A7A884-7AB7-4CFE-BBA2-80A58BF6B287}" type="presParOf" srcId="{258726D9-CCDC-47C3-92E5-87BA6FA7FCA8}" destId="{E6CEFE12-CF5F-4C86-98E3-703C6E7FDED4}" srcOrd="9" destOrd="0" presId="urn:microsoft.com/office/officeart/2005/8/layout/chevron2"/>
    <dgm:cxn modelId="{EA637184-9F37-48A6-B491-CAE65132A89F}" type="presParOf" srcId="{258726D9-CCDC-47C3-92E5-87BA6FA7FCA8}" destId="{B8FDBB4A-18CA-4EC0-84C8-B306BD96E371}" srcOrd="10" destOrd="0" presId="urn:microsoft.com/office/officeart/2005/8/layout/chevron2"/>
    <dgm:cxn modelId="{A966D876-0AC2-4B8E-8EB6-3E2FAF0501A3}" type="presParOf" srcId="{B8FDBB4A-18CA-4EC0-84C8-B306BD96E371}" destId="{D3D4DAAA-2731-42E8-8132-1D6337232EBC}" srcOrd="0" destOrd="0" presId="urn:microsoft.com/office/officeart/2005/8/layout/chevron2"/>
    <dgm:cxn modelId="{76C337A4-AD8B-4CCF-83DF-BC876DA3E8D7}" type="presParOf" srcId="{B8FDBB4A-18CA-4EC0-84C8-B306BD96E371}" destId="{DAE82971-57B2-4B9E-B48F-819AEF8B20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9EF1DB-CBBF-4B01-9B84-E686AE670E0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48B311-01AB-40B2-99C7-061E3C0C65D8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1. Ранняя </a:t>
          </a:r>
          <a:r>
            <a:rPr lang="ru-RU" sz="1800" b="1" dirty="0" err="1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профилизация</a:t>
          </a:r>
          <a:r>
            <a:rPr lang="ru-RU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обучения как условие успешного становления компетентной личности, профессионального самоопределения обучающихся:</a:t>
          </a:r>
          <a:endParaRPr lang="ru-RU" sz="1800" b="1" i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443C59F-6136-41F0-9FA4-334980E28203}" type="parTrans" cxnId="{36EE3052-1420-4BBD-9FF4-81BB8F78648E}">
      <dgm:prSet/>
      <dgm:spPr/>
      <dgm:t>
        <a:bodyPr/>
        <a:lstStyle/>
        <a:p>
          <a:endParaRPr lang="ru-RU"/>
        </a:p>
      </dgm:t>
    </dgm:pt>
    <dgm:pt modelId="{B701B27E-8037-45D0-BC57-EA677310EF1F}" type="sibTrans" cxnId="{36EE3052-1420-4BBD-9FF4-81BB8F78648E}">
      <dgm:prSet/>
      <dgm:spPr/>
      <dgm:t>
        <a:bodyPr/>
        <a:lstStyle/>
        <a:p>
          <a:endParaRPr lang="ru-RU"/>
        </a:p>
      </dgm:t>
    </dgm:pt>
    <dgm:pt modelId="{95026963-E972-4569-BAA0-C22A3515C6B9}">
      <dgm:prSet phldrT="[Текст]" custT="1"/>
      <dgm:spPr/>
      <dgm:t>
        <a:bodyPr/>
        <a:lstStyle/>
        <a:p>
          <a:pPr algn="just"/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внедрение программ </a:t>
          </a:r>
          <a:r>
            <a:rPr lang="ru-RU" sz="1800" b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предпрофильного</a:t>
          </a:r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обучения ("Введение в естествознание" – 5 класс; </a:t>
          </a:r>
          <a:r>
            <a:rPr lang="ru-RU" sz="1800" b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предпрофильное</a:t>
          </a:r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обучение - 8 класс)</a:t>
          </a:r>
        </a:p>
      </dgm:t>
    </dgm:pt>
    <dgm:pt modelId="{56234474-3392-468F-B081-1A1DDAB99DBF}" type="parTrans" cxnId="{18ECA3EA-2071-480C-8FD1-DD1C8508C336}">
      <dgm:prSet/>
      <dgm:spPr/>
      <dgm:t>
        <a:bodyPr/>
        <a:lstStyle/>
        <a:p>
          <a:endParaRPr lang="ru-RU"/>
        </a:p>
      </dgm:t>
    </dgm:pt>
    <dgm:pt modelId="{2D1FAC97-9B2C-4399-B7E3-52E52F5E89C4}" type="sibTrans" cxnId="{18ECA3EA-2071-480C-8FD1-DD1C8508C336}">
      <dgm:prSet/>
      <dgm:spPr/>
      <dgm:t>
        <a:bodyPr/>
        <a:lstStyle/>
        <a:p>
          <a:endParaRPr lang="ru-RU"/>
        </a:p>
      </dgm:t>
    </dgm:pt>
    <dgm:pt modelId="{2A4C7C30-3732-4AFB-8285-79DBC959A5A1}">
      <dgm:prSet phldrT="[Текст]" custT="1"/>
      <dgm:spPr/>
      <dgm:t>
        <a:bodyPr/>
        <a:lstStyle/>
        <a:p>
          <a:pPr algn="just">
            <a:spcAft>
              <a:spcPts val="0"/>
            </a:spcAft>
          </a:pPr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введение в систему дополнительного образования широкого спектра предметных кружков («</a:t>
          </a:r>
          <a:r>
            <a:rPr lang="ru-RU" sz="1800" b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Политеша</a:t>
          </a:r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,  «Робототехника» на базе </a:t>
          </a:r>
          <a:r>
            <a:rPr lang="ru-RU" sz="1800" b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инженерно</a:t>
          </a:r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«Занимательная химия»,  «</a:t>
          </a:r>
          <a:r>
            <a:rPr lang="ru-RU" sz="1800" b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Валеология</a:t>
          </a:r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»,  «Основы первой медицинской помощи» (7 класс) )</a:t>
          </a:r>
        </a:p>
      </dgm:t>
    </dgm:pt>
    <dgm:pt modelId="{A4A7ABE6-3118-4CBD-9644-38CE342A42F2}" type="parTrans" cxnId="{68A963FC-C846-4221-BA77-B7A19590FC1C}">
      <dgm:prSet/>
      <dgm:spPr/>
      <dgm:t>
        <a:bodyPr/>
        <a:lstStyle/>
        <a:p>
          <a:endParaRPr lang="ru-RU"/>
        </a:p>
      </dgm:t>
    </dgm:pt>
    <dgm:pt modelId="{03F80F91-D62B-4DC3-BEEB-F76ACF669FA5}" type="sibTrans" cxnId="{68A963FC-C846-4221-BA77-B7A19590FC1C}">
      <dgm:prSet/>
      <dgm:spPr/>
      <dgm:t>
        <a:bodyPr/>
        <a:lstStyle/>
        <a:p>
          <a:endParaRPr lang="ru-RU"/>
        </a:p>
      </dgm:t>
    </dgm:pt>
    <dgm:pt modelId="{B32F30D2-EB20-4016-9DB1-0FC428D7B508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2. Введение модуля «Шахматы в школе»</a:t>
          </a:r>
        </a:p>
      </dgm:t>
    </dgm:pt>
    <dgm:pt modelId="{914CC05D-5EEB-4EE5-8646-850EFCCD3EA3}" type="parTrans" cxnId="{1972068D-C66B-4ADB-9FFB-619835F4FFD5}">
      <dgm:prSet/>
      <dgm:spPr/>
      <dgm:t>
        <a:bodyPr/>
        <a:lstStyle/>
        <a:p>
          <a:endParaRPr lang="ru-RU"/>
        </a:p>
      </dgm:t>
    </dgm:pt>
    <dgm:pt modelId="{B537FF18-6842-4B12-9A39-A8FB482BCA37}" type="sibTrans" cxnId="{1972068D-C66B-4ADB-9FFB-619835F4FFD5}">
      <dgm:prSet/>
      <dgm:spPr/>
      <dgm:t>
        <a:bodyPr/>
        <a:lstStyle/>
        <a:p>
          <a:endParaRPr lang="ru-RU"/>
        </a:p>
      </dgm:t>
    </dgm:pt>
    <dgm:pt modelId="{829F1007-FFB8-4505-A201-5BDD251986D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3. Модель обучения основа финансовой грамотности</a:t>
          </a:r>
        </a:p>
      </dgm:t>
    </dgm:pt>
    <dgm:pt modelId="{FB47DF60-92C3-4996-9289-854036B689E5}" type="parTrans" cxnId="{1CCE9780-9B54-4250-975A-40212C769BEF}">
      <dgm:prSet/>
      <dgm:spPr/>
      <dgm:t>
        <a:bodyPr/>
        <a:lstStyle/>
        <a:p>
          <a:endParaRPr lang="ru-RU"/>
        </a:p>
      </dgm:t>
    </dgm:pt>
    <dgm:pt modelId="{2B40F163-6EEF-4ECF-9CE7-55EC9098011B}" type="sibTrans" cxnId="{1CCE9780-9B54-4250-975A-40212C769BEF}">
      <dgm:prSet/>
      <dgm:spPr/>
      <dgm:t>
        <a:bodyPr/>
        <a:lstStyle/>
        <a:p>
          <a:endParaRPr lang="ru-RU"/>
        </a:p>
      </dgm:t>
    </dgm:pt>
    <dgm:pt modelId="{C11AD79B-EE71-4452-9F0F-9371E991CFC5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4. Пилотный проект «Функциональная грамотность»</a:t>
          </a:r>
        </a:p>
      </dgm:t>
    </dgm:pt>
    <dgm:pt modelId="{7487DF08-3638-4788-BBF8-00D40D8CC5EF}" type="parTrans" cxnId="{571F6EB9-EF93-427E-9C7D-223C32365F51}">
      <dgm:prSet/>
      <dgm:spPr/>
    </dgm:pt>
    <dgm:pt modelId="{BD287EE3-3D40-4DB7-BC19-8D75C21D88CD}" type="sibTrans" cxnId="{571F6EB9-EF93-427E-9C7D-223C32365F51}">
      <dgm:prSet/>
      <dgm:spPr/>
    </dgm:pt>
    <dgm:pt modelId="{91485FB3-DCF4-4C83-9530-E71DBCE9C208}" type="pres">
      <dgm:prSet presAssocID="{EF9EF1DB-CBBF-4B01-9B84-E686AE670E03}" presName="linear" presStyleCnt="0">
        <dgm:presLayoutVars>
          <dgm:dir/>
          <dgm:animLvl val="lvl"/>
          <dgm:resizeHandles val="exact"/>
        </dgm:presLayoutVars>
      </dgm:prSet>
      <dgm:spPr/>
    </dgm:pt>
    <dgm:pt modelId="{B3645E76-6448-4598-AA98-2A774D25E93A}" type="pres">
      <dgm:prSet presAssocID="{9D48B311-01AB-40B2-99C7-061E3C0C65D8}" presName="parentLin" presStyleCnt="0"/>
      <dgm:spPr/>
    </dgm:pt>
    <dgm:pt modelId="{FF4F23F0-B1D0-475E-8552-51356FFA9218}" type="pres">
      <dgm:prSet presAssocID="{9D48B311-01AB-40B2-99C7-061E3C0C65D8}" presName="parentLeftMargin" presStyleLbl="node1" presStyleIdx="0" presStyleCnt="6"/>
      <dgm:spPr/>
    </dgm:pt>
    <dgm:pt modelId="{20A43D20-87F3-43BC-9503-EEF965FB7516}" type="pres">
      <dgm:prSet presAssocID="{9D48B311-01AB-40B2-99C7-061E3C0C65D8}" presName="parentText" presStyleLbl="node1" presStyleIdx="0" presStyleCnt="6" custScaleX="137304" custScaleY="128480" custLinFactNeighborX="-4123">
        <dgm:presLayoutVars>
          <dgm:chMax val="0"/>
          <dgm:bulletEnabled val="1"/>
        </dgm:presLayoutVars>
      </dgm:prSet>
      <dgm:spPr/>
    </dgm:pt>
    <dgm:pt modelId="{6DF2AC45-56C3-4FA2-84AB-5149BF403758}" type="pres">
      <dgm:prSet presAssocID="{9D48B311-01AB-40B2-99C7-061E3C0C65D8}" presName="negativeSpace" presStyleCnt="0"/>
      <dgm:spPr/>
    </dgm:pt>
    <dgm:pt modelId="{41FA1AD4-6DC1-4AF4-A114-6CA81AB5C2C4}" type="pres">
      <dgm:prSet presAssocID="{9D48B311-01AB-40B2-99C7-061E3C0C65D8}" presName="childText" presStyleLbl="conFgAcc1" presStyleIdx="0" presStyleCnt="6">
        <dgm:presLayoutVars>
          <dgm:bulletEnabled val="1"/>
        </dgm:presLayoutVars>
      </dgm:prSet>
      <dgm:spPr/>
    </dgm:pt>
    <dgm:pt modelId="{81C44172-7874-4DE8-8A04-D2043E56FAA8}" type="pres">
      <dgm:prSet presAssocID="{B701B27E-8037-45D0-BC57-EA677310EF1F}" presName="spaceBetweenRectangles" presStyleCnt="0"/>
      <dgm:spPr/>
    </dgm:pt>
    <dgm:pt modelId="{B83EFD7A-F76B-4508-9117-6E6E3C4483FD}" type="pres">
      <dgm:prSet presAssocID="{95026963-E972-4569-BAA0-C22A3515C6B9}" presName="parentLin" presStyleCnt="0"/>
      <dgm:spPr/>
    </dgm:pt>
    <dgm:pt modelId="{B5615A3C-CC7F-4924-995C-94CEFDF80986}" type="pres">
      <dgm:prSet presAssocID="{95026963-E972-4569-BAA0-C22A3515C6B9}" presName="parentLeftMargin" presStyleLbl="node1" presStyleIdx="0" presStyleCnt="6"/>
      <dgm:spPr/>
    </dgm:pt>
    <dgm:pt modelId="{D7EF50F6-A6A7-4EE3-961B-6B6D18290FA4}" type="pres">
      <dgm:prSet presAssocID="{95026963-E972-4569-BAA0-C22A3515C6B9}" presName="parentText" presStyleLbl="node1" presStyleIdx="1" presStyleCnt="6" custScaleX="137629" custScaleY="136773">
        <dgm:presLayoutVars>
          <dgm:chMax val="0"/>
          <dgm:bulletEnabled val="1"/>
        </dgm:presLayoutVars>
      </dgm:prSet>
      <dgm:spPr/>
    </dgm:pt>
    <dgm:pt modelId="{171B9F4D-D723-4D20-8706-05DAE1314792}" type="pres">
      <dgm:prSet presAssocID="{95026963-E972-4569-BAA0-C22A3515C6B9}" presName="negativeSpace" presStyleCnt="0"/>
      <dgm:spPr/>
    </dgm:pt>
    <dgm:pt modelId="{FE058AE6-800B-407D-84F3-70C0794C281E}" type="pres">
      <dgm:prSet presAssocID="{95026963-E972-4569-BAA0-C22A3515C6B9}" presName="childText" presStyleLbl="conFgAcc1" presStyleIdx="1" presStyleCnt="6">
        <dgm:presLayoutVars>
          <dgm:bulletEnabled val="1"/>
        </dgm:presLayoutVars>
      </dgm:prSet>
      <dgm:spPr/>
    </dgm:pt>
    <dgm:pt modelId="{2D7EAAD9-A04F-4475-9CF7-1E391CDDF036}" type="pres">
      <dgm:prSet presAssocID="{2D1FAC97-9B2C-4399-B7E3-52E52F5E89C4}" presName="spaceBetweenRectangles" presStyleCnt="0"/>
      <dgm:spPr/>
    </dgm:pt>
    <dgm:pt modelId="{46575748-19F3-4F53-960A-89F4AAE21F78}" type="pres">
      <dgm:prSet presAssocID="{2A4C7C30-3732-4AFB-8285-79DBC959A5A1}" presName="parentLin" presStyleCnt="0"/>
      <dgm:spPr/>
    </dgm:pt>
    <dgm:pt modelId="{A8BFEB93-18F7-4DBA-9D1A-737F12AC4C77}" type="pres">
      <dgm:prSet presAssocID="{2A4C7C30-3732-4AFB-8285-79DBC959A5A1}" presName="parentLeftMargin" presStyleLbl="node1" presStyleIdx="1" presStyleCnt="6"/>
      <dgm:spPr/>
    </dgm:pt>
    <dgm:pt modelId="{6B5C41BD-9B38-4246-B1AA-CDA34BC87928}" type="pres">
      <dgm:prSet presAssocID="{2A4C7C30-3732-4AFB-8285-79DBC959A5A1}" presName="parentText" presStyleLbl="node1" presStyleIdx="2" presStyleCnt="6" custScaleX="142191" custScaleY="177000">
        <dgm:presLayoutVars>
          <dgm:chMax val="0"/>
          <dgm:bulletEnabled val="1"/>
        </dgm:presLayoutVars>
      </dgm:prSet>
      <dgm:spPr/>
    </dgm:pt>
    <dgm:pt modelId="{76887757-7CAC-4796-9F74-441AFEC7F0EB}" type="pres">
      <dgm:prSet presAssocID="{2A4C7C30-3732-4AFB-8285-79DBC959A5A1}" presName="negativeSpace" presStyleCnt="0"/>
      <dgm:spPr/>
    </dgm:pt>
    <dgm:pt modelId="{303C6AB0-AFC4-4D67-A3A8-F15635B60366}" type="pres">
      <dgm:prSet presAssocID="{2A4C7C30-3732-4AFB-8285-79DBC959A5A1}" presName="childText" presStyleLbl="conFgAcc1" presStyleIdx="2" presStyleCnt="6">
        <dgm:presLayoutVars>
          <dgm:bulletEnabled val="1"/>
        </dgm:presLayoutVars>
      </dgm:prSet>
      <dgm:spPr/>
    </dgm:pt>
    <dgm:pt modelId="{BCA7ED4F-6972-453A-A71F-54A1B06869A1}" type="pres">
      <dgm:prSet presAssocID="{03F80F91-D62B-4DC3-BEEB-F76ACF669FA5}" presName="spaceBetweenRectangles" presStyleCnt="0"/>
      <dgm:spPr/>
    </dgm:pt>
    <dgm:pt modelId="{D48066C5-C8BC-49EB-9CD9-553A80F7C296}" type="pres">
      <dgm:prSet presAssocID="{B32F30D2-EB20-4016-9DB1-0FC428D7B508}" presName="parentLin" presStyleCnt="0"/>
      <dgm:spPr/>
    </dgm:pt>
    <dgm:pt modelId="{7147E50B-F0FA-481F-AC83-FF7787F8FDC2}" type="pres">
      <dgm:prSet presAssocID="{B32F30D2-EB20-4016-9DB1-0FC428D7B508}" presName="parentLeftMargin" presStyleLbl="node1" presStyleIdx="2" presStyleCnt="6"/>
      <dgm:spPr/>
    </dgm:pt>
    <dgm:pt modelId="{DC15F143-70F6-48BD-9190-EE7A824586E4}" type="pres">
      <dgm:prSet presAssocID="{B32F30D2-EB20-4016-9DB1-0FC428D7B508}" presName="parentText" presStyleLbl="node1" presStyleIdx="3" presStyleCnt="6" custScaleX="142857" custScaleY="85386">
        <dgm:presLayoutVars>
          <dgm:chMax val="0"/>
          <dgm:bulletEnabled val="1"/>
        </dgm:presLayoutVars>
      </dgm:prSet>
      <dgm:spPr/>
    </dgm:pt>
    <dgm:pt modelId="{8D0FE627-BE49-4E55-A14D-BC850C8E5381}" type="pres">
      <dgm:prSet presAssocID="{B32F30D2-EB20-4016-9DB1-0FC428D7B508}" presName="negativeSpace" presStyleCnt="0"/>
      <dgm:spPr/>
    </dgm:pt>
    <dgm:pt modelId="{118D58D0-3887-4C4E-A773-96396B557611}" type="pres">
      <dgm:prSet presAssocID="{B32F30D2-EB20-4016-9DB1-0FC428D7B508}" presName="childText" presStyleLbl="conFgAcc1" presStyleIdx="3" presStyleCnt="6">
        <dgm:presLayoutVars>
          <dgm:bulletEnabled val="1"/>
        </dgm:presLayoutVars>
      </dgm:prSet>
      <dgm:spPr/>
    </dgm:pt>
    <dgm:pt modelId="{87557CA3-C3E9-4CD8-97BD-540A01E8B2EB}" type="pres">
      <dgm:prSet presAssocID="{B537FF18-6842-4B12-9A39-A8FB482BCA37}" presName="spaceBetweenRectangles" presStyleCnt="0"/>
      <dgm:spPr/>
    </dgm:pt>
    <dgm:pt modelId="{61EA7D4D-30A0-4A6F-8B7A-2B50A49DBEE7}" type="pres">
      <dgm:prSet presAssocID="{829F1007-FFB8-4505-A201-5BDD251986D0}" presName="parentLin" presStyleCnt="0"/>
      <dgm:spPr/>
    </dgm:pt>
    <dgm:pt modelId="{F7B7A5B1-E551-451D-87D1-4ED4877EBA7D}" type="pres">
      <dgm:prSet presAssocID="{829F1007-FFB8-4505-A201-5BDD251986D0}" presName="parentLeftMargin" presStyleLbl="node1" presStyleIdx="3" presStyleCnt="6"/>
      <dgm:spPr/>
    </dgm:pt>
    <dgm:pt modelId="{9B2EB320-FC42-43C8-B796-830B210FAF63}" type="pres">
      <dgm:prSet presAssocID="{829F1007-FFB8-4505-A201-5BDD251986D0}" presName="parentText" presStyleLbl="node1" presStyleIdx="4" presStyleCnt="6" custScaleX="142857" custScaleY="88440">
        <dgm:presLayoutVars>
          <dgm:chMax val="0"/>
          <dgm:bulletEnabled val="1"/>
        </dgm:presLayoutVars>
      </dgm:prSet>
      <dgm:spPr/>
    </dgm:pt>
    <dgm:pt modelId="{F6CF20D2-A33E-4E03-82FF-762D81C02A23}" type="pres">
      <dgm:prSet presAssocID="{829F1007-FFB8-4505-A201-5BDD251986D0}" presName="negativeSpace" presStyleCnt="0"/>
      <dgm:spPr/>
    </dgm:pt>
    <dgm:pt modelId="{ADEF975F-EA44-47C7-8888-378259AACBEA}" type="pres">
      <dgm:prSet presAssocID="{829F1007-FFB8-4505-A201-5BDD251986D0}" presName="childText" presStyleLbl="conFgAcc1" presStyleIdx="4" presStyleCnt="6">
        <dgm:presLayoutVars>
          <dgm:bulletEnabled val="1"/>
        </dgm:presLayoutVars>
      </dgm:prSet>
      <dgm:spPr/>
    </dgm:pt>
    <dgm:pt modelId="{BCE6E78D-8CB2-42F5-8707-66CA68296A2C}" type="pres">
      <dgm:prSet presAssocID="{2B40F163-6EEF-4ECF-9CE7-55EC9098011B}" presName="spaceBetweenRectangles" presStyleCnt="0"/>
      <dgm:spPr/>
    </dgm:pt>
    <dgm:pt modelId="{7DDA4D38-AEB5-439C-8C26-D7DD24824419}" type="pres">
      <dgm:prSet presAssocID="{C11AD79B-EE71-4452-9F0F-9371E991CFC5}" presName="parentLin" presStyleCnt="0"/>
      <dgm:spPr/>
    </dgm:pt>
    <dgm:pt modelId="{A012EC24-771A-4AB4-83D6-244A8F34DC13}" type="pres">
      <dgm:prSet presAssocID="{C11AD79B-EE71-4452-9F0F-9371E991CFC5}" presName="parentLeftMargin" presStyleLbl="node1" presStyleIdx="4" presStyleCnt="6"/>
      <dgm:spPr/>
    </dgm:pt>
    <dgm:pt modelId="{49127463-F792-4D7E-AFD9-D08F2CCF5230}" type="pres">
      <dgm:prSet presAssocID="{C11AD79B-EE71-4452-9F0F-9371E991CFC5}" presName="parentText" presStyleLbl="node1" presStyleIdx="5" presStyleCnt="6" custScaleX="142857">
        <dgm:presLayoutVars>
          <dgm:chMax val="0"/>
          <dgm:bulletEnabled val="1"/>
        </dgm:presLayoutVars>
      </dgm:prSet>
      <dgm:spPr/>
    </dgm:pt>
    <dgm:pt modelId="{5EB2DAF2-DC9A-4773-8DAA-F904491BFCC7}" type="pres">
      <dgm:prSet presAssocID="{C11AD79B-EE71-4452-9F0F-9371E991CFC5}" presName="negativeSpace" presStyleCnt="0"/>
      <dgm:spPr/>
    </dgm:pt>
    <dgm:pt modelId="{5496E171-8C1F-44FB-9F31-F86B0AEDD342}" type="pres">
      <dgm:prSet presAssocID="{C11AD79B-EE71-4452-9F0F-9371E991CFC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E8C3020-0444-4398-8F4C-4DEB7B736778}" type="presOf" srcId="{829F1007-FFB8-4505-A201-5BDD251986D0}" destId="{9B2EB320-FC42-43C8-B796-830B210FAF63}" srcOrd="1" destOrd="0" presId="urn:microsoft.com/office/officeart/2005/8/layout/list1"/>
    <dgm:cxn modelId="{724D1921-CA11-472A-82E6-86FA6CD45AA7}" type="presOf" srcId="{EF9EF1DB-CBBF-4B01-9B84-E686AE670E03}" destId="{91485FB3-DCF4-4C83-9530-E71DBCE9C208}" srcOrd="0" destOrd="0" presId="urn:microsoft.com/office/officeart/2005/8/layout/list1"/>
    <dgm:cxn modelId="{E6975240-D6A5-4CB2-8247-52E40E658F4F}" type="presOf" srcId="{9D48B311-01AB-40B2-99C7-061E3C0C65D8}" destId="{FF4F23F0-B1D0-475E-8552-51356FFA9218}" srcOrd="0" destOrd="0" presId="urn:microsoft.com/office/officeart/2005/8/layout/list1"/>
    <dgm:cxn modelId="{AADD3347-3121-4140-8749-47CBE64378D5}" type="presOf" srcId="{B32F30D2-EB20-4016-9DB1-0FC428D7B508}" destId="{DC15F143-70F6-48BD-9190-EE7A824586E4}" srcOrd="1" destOrd="0" presId="urn:microsoft.com/office/officeart/2005/8/layout/list1"/>
    <dgm:cxn modelId="{36EE3052-1420-4BBD-9FF4-81BB8F78648E}" srcId="{EF9EF1DB-CBBF-4B01-9B84-E686AE670E03}" destId="{9D48B311-01AB-40B2-99C7-061E3C0C65D8}" srcOrd="0" destOrd="0" parTransId="{8443C59F-6136-41F0-9FA4-334980E28203}" sibTransId="{B701B27E-8037-45D0-BC57-EA677310EF1F}"/>
    <dgm:cxn modelId="{1302E975-F6A1-4397-807C-5FEBA886148C}" type="presOf" srcId="{2A4C7C30-3732-4AFB-8285-79DBC959A5A1}" destId="{A8BFEB93-18F7-4DBA-9D1A-737F12AC4C77}" srcOrd="0" destOrd="0" presId="urn:microsoft.com/office/officeart/2005/8/layout/list1"/>
    <dgm:cxn modelId="{1CCE9780-9B54-4250-975A-40212C769BEF}" srcId="{EF9EF1DB-CBBF-4B01-9B84-E686AE670E03}" destId="{829F1007-FFB8-4505-A201-5BDD251986D0}" srcOrd="4" destOrd="0" parTransId="{FB47DF60-92C3-4996-9289-854036B689E5}" sibTransId="{2B40F163-6EEF-4ECF-9CE7-55EC9098011B}"/>
    <dgm:cxn modelId="{E3645083-C714-423A-9C84-8BBE4DAF0D80}" type="presOf" srcId="{B32F30D2-EB20-4016-9DB1-0FC428D7B508}" destId="{7147E50B-F0FA-481F-AC83-FF7787F8FDC2}" srcOrd="0" destOrd="0" presId="urn:microsoft.com/office/officeart/2005/8/layout/list1"/>
    <dgm:cxn modelId="{1972068D-C66B-4ADB-9FFB-619835F4FFD5}" srcId="{EF9EF1DB-CBBF-4B01-9B84-E686AE670E03}" destId="{B32F30D2-EB20-4016-9DB1-0FC428D7B508}" srcOrd="3" destOrd="0" parTransId="{914CC05D-5EEB-4EE5-8646-850EFCCD3EA3}" sibTransId="{B537FF18-6842-4B12-9A39-A8FB482BCA37}"/>
    <dgm:cxn modelId="{459F779C-4376-4A84-886F-3309ACB80CAC}" type="presOf" srcId="{C11AD79B-EE71-4452-9F0F-9371E991CFC5}" destId="{49127463-F792-4D7E-AFD9-D08F2CCF5230}" srcOrd="1" destOrd="0" presId="urn:microsoft.com/office/officeart/2005/8/layout/list1"/>
    <dgm:cxn modelId="{571F6EB9-EF93-427E-9C7D-223C32365F51}" srcId="{EF9EF1DB-CBBF-4B01-9B84-E686AE670E03}" destId="{C11AD79B-EE71-4452-9F0F-9371E991CFC5}" srcOrd="5" destOrd="0" parTransId="{7487DF08-3638-4788-BBF8-00D40D8CC5EF}" sibTransId="{BD287EE3-3D40-4DB7-BC19-8D75C21D88CD}"/>
    <dgm:cxn modelId="{074F00D2-BE73-4468-8C7A-1C011A258BA7}" type="presOf" srcId="{95026963-E972-4569-BAA0-C22A3515C6B9}" destId="{D7EF50F6-A6A7-4EE3-961B-6B6D18290FA4}" srcOrd="1" destOrd="0" presId="urn:microsoft.com/office/officeart/2005/8/layout/list1"/>
    <dgm:cxn modelId="{AF192FDF-9917-4D35-A076-8795294785AC}" type="presOf" srcId="{C11AD79B-EE71-4452-9F0F-9371E991CFC5}" destId="{A012EC24-771A-4AB4-83D6-244A8F34DC13}" srcOrd="0" destOrd="0" presId="urn:microsoft.com/office/officeart/2005/8/layout/list1"/>
    <dgm:cxn modelId="{D6663CE2-457D-49A9-9D55-8E9BD9F25D99}" type="presOf" srcId="{2A4C7C30-3732-4AFB-8285-79DBC959A5A1}" destId="{6B5C41BD-9B38-4246-B1AA-CDA34BC87928}" srcOrd="1" destOrd="0" presId="urn:microsoft.com/office/officeart/2005/8/layout/list1"/>
    <dgm:cxn modelId="{18ECA3EA-2071-480C-8FD1-DD1C8508C336}" srcId="{EF9EF1DB-CBBF-4B01-9B84-E686AE670E03}" destId="{95026963-E972-4569-BAA0-C22A3515C6B9}" srcOrd="1" destOrd="0" parTransId="{56234474-3392-468F-B081-1A1DDAB99DBF}" sibTransId="{2D1FAC97-9B2C-4399-B7E3-52E52F5E89C4}"/>
    <dgm:cxn modelId="{3DE1BEF1-9872-4799-B204-D8D87A52F771}" type="presOf" srcId="{9D48B311-01AB-40B2-99C7-061E3C0C65D8}" destId="{20A43D20-87F3-43BC-9503-EEF965FB7516}" srcOrd="1" destOrd="0" presId="urn:microsoft.com/office/officeart/2005/8/layout/list1"/>
    <dgm:cxn modelId="{C5A7D1F4-0E7A-4858-93E7-A89D606090DE}" type="presOf" srcId="{95026963-E972-4569-BAA0-C22A3515C6B9}" destId="{B5615A3C-CC7F-4924-995C-94CEFDF80986}" srcOrd="0" destOrd="0" presId="urn:microsoft.com/office/officeart/2005/8/layout/list1"/>
    <dgm:cxn modelId="{19C099FB-558F-4DAD-A8B9-1EF375AD48AF}" type="presOf" srcId="{829F1007-FFB8-4505-A201-5BDD251986D0}" destId="{F7B7A5B1-E551-451D-87D1-4ED4877EBA7D}" srcOrd="0" destOrd="0" presId="urn:microsoft.com/office/officeart/2005/8/layout/list1"/>
    <dgm:cxn modelId="{68A963FC-C846-4221-BA77-B7A19590FC1C}" srcId="{EF9EF1DB-CBBF-4B01-9B84-E686AE670E03}" destId="{2A4C7C30-3732-4AFB-8285-79DBC959A5A1}" srcOrd="2" destOrd="0" parTransId="{A4A7ABE6-3118-4CBD-9644-38CE342A42F2}" sibTransId="{03F80F91-D62B-4DC3-BEEB-F76ACF669FA5}"/>
    <dgm:cxn modelId="{D65D00FA-A7F1-4A63-806C-FF2CDAD2DF05}" type="presParOf" srcId="{91485FB3-DCF4-4C83-9530-E71DBCE9C208}" destId="{B3645E76-6448-4598-AA98-2A774D25E93A}" srcOrd="0" destOrd="0" presId="urn:microsoft.com/office/officeart/2005/8/layout/list1"/>
    <dgm:cxn modelId="{5254E596-7BD0-4821-ABA4-E8FF3AB7CE7D}" type="presParOf" srcId="{B3645E76-6448-4598-AA98-2A774D25E93A}" destId="{FF4F23F0-B1D0-475E-8552-51356FFA9218}" srcOrd="0" destOrd="0" presId="urn:microsoft.com/office/officeart/2005/8/layout/list1"/>
    <dgm:cxn modelId="{F4CA3A87-EA0A-4CCC-BA61-13F7A063039A}" type="presParOf" srcId="{B3645E76-6448-4598-AA98-2A774D25E93A}" destId="{20A43D20-87F3-43BC-9503-EEF965FB7516}" srcOrd="1" destOrd="0" presId="urn:microsoft.com/office/officeart/2005/8/layout/list1"/>
    <dgm:cxn modelId="{50D84F88-AAEF-49AD-B477-6D94D1ED17BA}" type="presParOf" srcId="{91485FB3-DCF4-4C83-9530-E71DBCE9C208}" destId="{6DF2AC45-56C3-4FA2-84AB-5149BF403758}" srcOrd="1" destOrd="0" presId="urn:microsoft.com/office/officeart/2005/8/layout/list1"/>
    <dgm:cxn modelId="{83031FC2-30CA-483F-B254-C875D40E264C}" type="presParOf" srcId="{91485FB3-DCF4-4C83-9530-E71DBCE9C208}" destId="{41FA1AD4-6DC1-4AF4-A114-6CA81AB5C2C4}" srcOrd="2" destOrd="0" presId="urn:microsoft.com/office/officeart/2005/8/layout/list1"/>
    <dgm:cxn modelId="{093D96BF-1FF1-4908-BFA0-CA9C5127ABDE}" type="presParOf" srcId="{91485FB3-DCF4-4C83-9530-E71DBCE9C208}" destId="{81C44172-7874-4DE8-8A04-D2043E56FAA8}" srcOrd="3" destOrd="0" presId="urn:microsoft.com/office/officeart/2005/8/layout/list1"/>
    <dgm:cxn modelId="{174318BA-C61A-4FC6-BFF6-18212AF9B2ED}" type="presParOf" srcId="{91485FB3-DCF4-4C83-9530-E71DBCE9C208}" destId="{B83EFD7A-F76B-4508-9117-6E6E3C4483FD}" srcOrd="4" destOrd="0" presId="urn:microsoft.com/office/officeart/2005/8/layout/list1"/>
    <dgm:cxn modelId="{678F05C2-5B38-48A5-BB72-732947B898DE}" type="presParOf" srcId="{B83EFD7A-F76B-4508-9117-6E6E3C4483FD}" destId="{B5615A3C-CC7F-4924-995C-94CEFDF80986}" srcOrd="0" destOrd="0" presId="urn:microsoft.com/office/officeart/2005/8/layout/list1"/>
    <dgm:cxn modelId="{645D0472-0505-48DA-98CA-87FCDE7F5A36}" type="presParOf" srcId="{B83EFD7A-F76B-4508-9117-6E6E3C4483FD}" destId="{D7EF50F6-A6A7-4EE3-961B-6B6D18290FA4}" srcOrd="1" destOrd="0" presId="urn:microsoft.com/office/officeart/2005/8/layout/list1"/>
    <dgm:cxn modelId="{9CCF47A8-B0AC-47F3-A439-4675A2CEA149}" type="presParOf" srcId="{91485FB3-DCF4-4C83-9530-E71DBCE9C208}" destId="{171B9F4D-D723-4D20-8706-05DAE1314792}" srcOrd="5" destOrd="0" presId="urn:microsoft.com/office/officeart/2005/8/layout/list1"/>
    <dgm:cxn modelId="{469B9E48-B5BD-48FC-B676-E92B5D47A99C}" type="presParOf" srcId="{91485FB3-DCF4-4C83-9530-E71DBCE9C208}" destId="{FE058AE6-800B-407D-84F3-70C0794C281E}" srcOrd="6" destOrd="0" presId="urn:microsoft.com/office/officeart/2005/8/layout/list1"/>
    <dgm:cxn modelId="{04473E53-89F5-4AB6-AC05-41F99E4620F1}" type="presParOf" srcId="{91485FB3-DCF4-4C83-9530-E71DBCE9C208}" destId="{2D7EAAD9-A04F-4475-9CF7-1E391CDDF036}" srcOrd="7" destOrd="0" presId="urn:microsoft.com/office/officeart/2005/8/layout/list1"/>
    <dgm:cxn modelId="{9D95CB19-E3F8-4B48-878E-17AB5D7C9479}" type="presParOf" srcId="{91485FB3-DCF4-4C83-9530-E71DBCE9C208}" destId="{46575748-19F3-4F53-960A-89F4AAE21F78}" srcOrd="8" destOrd="0" presId="urn:microsoft.com/office/officeart/2005/8/layout/list1"/>
    <dgm:cxn modelId="{C1D1D516-3C21-48CD-B5B6-85294D3AF51E}" type="presParOf" srcId="{46575748-19F3-4F53-960A-89F4AAE21F78}" destId="{A8BFEB93-18F7-4DBA-9D1A-737F12AC4C77}" srcOrd="0" destOrd="0" presId="urn:microsoft.com/office/officeart/2005/8/layout/list1"/>
    <dgm:cxn modelId="{09752A16-D278-47D0-BB19-BF459067F597}" type="presParOf" srcId="{46575748-19F3-4F53-960A-89F4AAE21F78}" destId="{6B5C41BD-9B38-4246-B1AA-CDA34BC87928}" srcOrd="1" destOrd="0" presId="urn:microsoft.com/office/officeart/2005/8/layout/list1"/>
    <dgm:cxn modelId="{89E8D6E3-5CE3-45C8-B859-BC54388F145A}" type="presParOf" srcId="{91485FB3-DCF4-4C83-9530-E71DBCE9C208}" destId="{76887757-7CAC-4796-9F74-441AFEC7F0EB}" srcOrd="9" destOrd="0" presId="urn:microsoft.com/office/officeart/2005/8/layout/list1"/>
    <dgm:cxn modelId="{DE717E76-356B-4897-8D5D-ACF9B6DB92FC}" type="presParOf" srcId="{91485FB3-DCF4-4C83-9530-E71DBCE9C208}" destId="{303C6AB0-AFC4-4D67-A3A8-F15635B60366}" srcOrd="10" destOrd="0" presId="urn:microsoft.com/office/officeart/2005/8/layout/list1"/>
    <dgm:cxn modelId="{1C45617D-803D-4F57-B761-86F9FCF321CA}" type="presParOf" srcId="{91485FB3-DCF4-4C83-9530-E71DBCE9C208}" destId="{BCA7ED4F-6972-453A-A71F-54A1B06869A1}" srcOrd="11" destOrd="0" presId="urn:microsoft.com/office/officeart/2005/8/layout/list1"/>
    <dgm:cxn modelId="{9EB64086-32E1-464B-9D63-981B705ACAB0}" type="presParOf" srcId="{91485FB3-DCF4-4C83-9530-E71DBCE9C208}" destId="{D48066C5-C8BC-49EB-9CD9-553A80F7C296}" srcOrd="12" destOrd="0" presId="urn:microsoft.com/office/officeart/2005/8/layout/list1"/>
    <dgm:cxn modelId="{246EAA94-D57C-426C-9173-F962A7464D46}" type="presParOf" srcId="{D48066C5-C8BC-49EB-9CD9-553A80F7C296}" destId="{7147E50B-F0FA-481F-AC83-FF7787F8FDC2}" srcOrd="0" destOrd="0" presId="urn:microsoft.com/office/officeart/2005/8/layout/list1"/>
    <dgm:cxn modelId="{8FBADCF0-B602-420F-87DD-CA2AA1DA68F5}" type="presParOf" srcId="{D48066C5-C8BC-49EB-9CD9-553A80F7C296}" destId="{DC15F143-70F6-48BD-9190-EE7A824586E4}" srcOrd="1" destOrd="0" presId="urn:microsoft.com/office/officeart/2005/8/layout/list1"/>
    <dgm:cxn modelId="{74DED22C-BFB8-4E2D-9DB8-01ED4DA5F5C2}" type="presParOf" srcId="{91485FB3-DCF4-4C83-9530-E71DBCE9C208}" destId="{8D0FE627-BE49-4E55-A14D-BC850C8E5381}" srcOrd="13" destOrd="0" presId="urn:microsoft.com/office/officeart/2005/8/layout/list1"/>
    <dgm:cxn modelId="{D2BE09E4-9571-4A6D-8CCE-96378FB0A9D1}" type="presParOf" srcId="{91485FB3-DCF4-4C83-9530-E71DBCE9C208}" destId="{118D58D0-3887-4C4E-A773-96396B557611}" srcOrd="14" destOrd="0" presId="urn:microsoft.com/office/officeart/2005/8/layout/list1"/>
    <dgm:cxn modelId="{24FC373D-D784-4674-99CD-946F98C36814}" type="presParOf" srcId="{91485FB3-DCF4-4C83-9530-E71DBCE9C208}" destId="{87557CA3-C3E9-4CD8-97BD-540A01E8B2EB}" srcOrd="15" destOrd="0" presId="urn:microsoft.com/office/officeart/2005/8/layout/list1"/>
    <dgm:cxn modelId="{0DE413FB-4F16-489A-B402-02A10AB48B15}" type="presParOf" srcId="{91485FB3-DCF4-4C83-9530-E71DBCE9C208}" destId="{61EA7D4D-30A0-4A6F-8B7A-2B50A49DBEE7}" srcOrd="16" destOrd="0" presId="urn:microsoft.com/office/officeart/2005/8/layout/list1"/>
    <dgm:cxn modelId="{D92F5B96-A207-47C4-AC37-B6F19B029EEB}" type="presParOf" srcId="{61EA7D4D-30A0-4A6F-8B7A-2B50A49DBEE7}" destId="{F7B7A5B1-E551-451D-87D1-4ED4877EBA7D}" srcOrd="0" destOrd="0" presId="urn:microsoft.com/office/officeart/2005/8/layout/list1"/>
    <dgm:cxn modelId="{A789670D-450D-4667-82D3-50F614D5D630}" type="presParOf" srcId="{61EA7D4D-30A0-4A6F-8B7A-2B50A49DBEE7}" destId="{9B2EB320-FC42-43C8-B796-830B210FAF63}" srcOrd="1" destOrd="0" presId="urn:microsoft.com/office/officeart/2005/8/layout/list1"/>
    <dgm:cxn modelId="{35105545-8FF1-40B0-A147-69881B4FC36E}" type="presParOf" srcId="{91485FB3-DCF4-4C83-9530-E71DBCE9C208}" destId="{F6CF20D2-A33E-4E03-82FF-762D81C02A23}" srcOrd="17" destOrd="0" presId="urn:microsoft.com/office/officeart/2005/8/layout/list1"/>
    <dgm:cxn modelId="{49165789-CA13-4BC2-8266-BE6EE3E0FC63}" type="presParOf" srcId="{91485FB3-DCF4-4C83-9530-E71DBCE9C208}" destId="{ADEF975F-EA44-47C7-8888-378259AACBEA}" srcOrd="18" destOrd="0" presId="urn:microsoft.com/office/officeart/2005/8/layout/list1"/>
    <dgm:cxn modelId="{039B84C3-F610-4441-8565-133E0C157B24}" type="presParOf" srcId="{91485FB3-DCF4-4C83-9530-E71DBCE9C208}" destId="{BCE6E78D-8CB2-42F5-8707-66CA68296A2C}" srcOrd="19" destOrd="0" presId="urn:microsoft.com/office/officeart/2005/8/layout/list1"/>
    <dgm:cxn modelId="{D36EC387-420C-49CB-93BD-54E0BDE33E0E}" type="presParOf" srcId="{91485FB3-DCF4-4C83-9530-E71DBCE9C208}" destId="{7DDA4D38-AEB5-439C-8C26-D7DD24824419}" srcOrd="20" destOrd="0" presId="urn:microsoft.com/office/officeart/2005/8/layout/list1"/>
    <dgm:cxn modelId="{029B4F9B-9517-4599-B079-6118079B426F}" type="presParOf" srcId="{7DDA4D38-AEB5-439C-8C26-D7DD24824419}" destId="{A012EC24-771A-4AB4-83D6-244A8F34DC13}" srcOrd="0" destOrd="0" presId="urn:microsoft.com/office/officeart/2005/8/layout/list1"/>
    <dgm:cxn modelId="{CF4FAEF4-CEBD-44F4-9DAF-385B235B953D}" type="presParOf" srcId="{7DDA4D38-AEB5-439C-8C26-D7DD24824419}" destId="{49127463-F792-4D7E-AFD9-D08F2CCF5230}" srcOrd="1" destOrd="0" presId="urn:microsoft.com/office/officeart/2005/8/layout/list1"/>
    <dgm:cxn modelId="{AA97CAEF-186B-46CB-AD8F-40486C329700}" type="presParOf" srcId="{91485FB3-DCF4-4C83-9530-E71DBCE9C208}" destId="{5EB2DAF2-DC9A-4773-8DAA-F904491BFCC7}" srcOrd="21" destOrd="0" presId="urn:microsoft.com/office/officeart/2005/8/layout/list1"/>
    <dgm:cxn modelId="{223DB5F2-2DAB-4019-B6A3-B41CE2AF122F}" type="presParOf" srcId="{91485FB3-DCF4-4C83-9530-E71DBCE9C208}" destId="{5496E171-8C1F-44FB-9F31-F86B0AEDD34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1B3AC6-88DD-45E3-9C1B-4FB57EF24F4E}" type="doc">
      <dgm:prSet loTypeId="urn:microsoft.com/office/officeart/2005/8/layout/pList2#2" loCatId="list" qsTypeId="urn:microsoft.com/office/officeart/2005/8/quickstyle/3d2#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32E238-6EE3-4D9A-9E64-611B75F60F79}">
      <dgm:prSet phldrT="[Текст]" custT="1"/>
      <dgm:spPr/>
      <dgm:t>
        <a:bodyPr/>
        <a:lstStyle/>
        <a:p>
          <a:r>
            <a:rPr lang="ru-RU" sz="2000" b="1" baseline="0" dirty="0">
              <a:latin typeface="Times New Roman" panose="02020603050405020304" pitchFamily="18" charset="0"/>
              <a:ea typeface="Quattrocento Sans"/>
              <a:cs typeface="Times New Roman" panose="02020603050405020304" pitchFamily="18" charset="0"/>
              <a:sym typeface="Quattrocento Sans"/>
            </a:rPr>
            <a:t>Исследование компетенций</a:t>
          </a:r>
        </a:p>
        <a:p>
          <a:r>
            <a:rPr lang="ru-RU" sz="2000" b="1" baseline="0" dirty="0">
              <a:latin typeface="Times New Roman" panose="02020603050405020304" pitchFamily="18" charset="0"/>
              <a:ea typeface="Quattrocento Sans"/>
              <a:cs typeface="Times New Roman" panose="02020603050405020304" pitchFamily="18" charset="0"/>
              <a:sym typeface="Quattrocento Sans"/>
            </a:rPr>
            <a:t>работников ОО</a:t>
          </a:r>
          <a:endParaRPr lang="ru-RU" sz="2000" b="1" dirty="0">
            <a:latin typeface="Times New Roman" pitchFamily="18" charset="0"/>
            <a:ea typeface="Quattrocento Sans"/>
            <a:cs typeface="Times New Roman" pitchFamily="18" charset="0"/>
            <a:sym typeface="Quattrocento Sans"/>
          </a:endParaRPr>
        </a:p>
        <a:p>
          <a:r>
            <a:rPr lang="ru-RU" sz="2800" b="1" dirty="0">
              <a:latin typeface="Times New Roman" pitchFamily="18" charset="0"/>
              <a:cs typeface="Times New Roman" pitchFamily="18" charset="0"/>
              <a:sym typeface="Quattrocento Sans"/>
            </a:rPr>
            <a:t>7 педагогов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D371AC5B-4933-40C1-BDC6-B65383C4B8A1}" type="parTrans" cxnId="{494B832B-0C69-4BA8-9E41-60CEED2A82EE}">
      <dgm:prSet/>
      <dgm:spPr/>
      <dgm:t>
        <a:bodyPr/>
        <a:lstStyle/>
        <a:p>
          <a:endParaRPr lang="ru-RU"/>
        </a:p>
      </dgm:t>
    </dgm:pt>
    <dgm:pt modelId="{13D4EAE8-577C-4027-B3BD-A3ABA487D40C}" type="sibTrans" cxnId="{494B832B-0C69-4BA8-9E41-60CEED2A82EE}">
      <dgm:prSet/>
      <dgm:spPr/>
      <dgm:t>
        <a:bodyPr/>
        <a:lstStyle/>
        <a:p>
          <a:endParaRPr lang="ru-RU"/>
        </a:p>
      </dgm:t>
    </dgm:pt>
    <dgm:pt modelId="{72C0D695-46B7-4B89-AA0B-982263DB2531}">
      <dgm:prSet phldrT="[Текст]" custT="1"/>
      <dgm:spPr/>
      <dgm:t>
        <a:bodyPr/>
        <a:lstStyle/>
        <a:p>
          <a:r>
            <a:rPr lang="ru-RU" sz="2400" b="1" baseline="0" dirty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rPr>
            <a:t>Конкурс «Учитель </a:t>
          </a:r>
          <a:r>
            <a:rPr lang="ru-RU" sz="2400" b="1" baseline="0" dirty="0" err="1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rPr>
            <a:t>кубановедения</a:t>
          </a:r>
          <a:r>
            <a:rPr lang="ru-RU" sz="2400" b="1" baseline="0" dirty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rPr>
            <a:t>»</a:t>
          </a:r>
        </a:p>
        <a:p>
          <a:r>
            <a:rPr lang="ru-RU" sz="2800" b="1" baseline="0" dirty="0">
              <a:latin typeface="Times New Roman" pitchFamily="18" charset="0"/>
              <a:cs typeface="Times New Roman" pitchFamily="18" charset="0"/>
              <a:sym typeface="Quattrocento Sans"/>
            </a:rPr>
            <a:t>1 педагог</a:t>
          </a:r>
        </a:p>
      </dgm:t>
    </dgm:pt>
    <dgm:pt modelId="{46FCBD34-2A6B-4340-84BC-0D0C5E4F7B24}" type="parTrans" cxnId="{64B78588-15B9-42C2-8580-3BE63B0C3204}">
      <dgm:prSet/>
      <dgm:spPr/>
      <dgm:t>
        <a:bodyPr/>
        <a:lstStyle/>
        <a:p>
          <a:endParaRPr lang="ru-RU"/>
        </a:p>
      </dgm:t>
    </dgm:pt>
    <dgm:pt modelId="{988D29B8-68E0-40BB-B7E9-2DFE769EAC3C}" type="sibTrans" cxnId="{64B78588-15B9-42C2-8580-3BE63B0C3204}">
      <dgm:prSet/>
      <dgm:spPr/>
      <dgm:t>
        <a:bodyPr/>
        <a:lstStyle/>
        <a:p>
          <a:endParaRPr lang="ru-RU"/>
        </a:p>
      </dgm:t>
    </dgm:pt>
    <dgm:pt modelId="{B94A3036-2581-4794-B6BA-E26C55ED78D2}">
      <dgm:prSet phldrT="[Текст]" custT="1"/>
      <dgm:spPr/>
      <dgm:t>
        <a:bodyPr/>
        <a:lstStyle/>
        <a:p>
          <a:r>
            <a:rPr lang="ru-RU" sz="1700" b="1" dirty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rPr>
            <a:t>Курсы в Центре непрерывного  повышения профессионального мастерства  педагогических работников</a:t>
          </a:r>
        </a:p>
        <a:p>
          <a:r>
            <a:rPr lang="ru-RU" sz="2800" b="1" baseline="0" dirty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rPr>
            <a:t>1 педагог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BE188A-B5C9-4E2A-BA8D-0C49F122220D}" type="parTrans" cxnId="{D8530A09-101D-4A2D-93D4-C8412AD1D723}">
      <dgm:prSet/>
      <dgm:spPr/>
      <dgm:t>
        <a:bodyPr/>
        <a:lstStyle/>
        <a:p>
          <a:endParaRPr lang="ru-RU"/>
        </a:p>
      </dgm:t>
    </dgm:pt>
    <dgm:pt modelId="{DFCD1960-54EE-472A-B311-4452CAADEB49}" type="sibTrans" cxnId="{D8530A09-101D-4A2D-93D4-C8412AD1D723}">
      <dgm:prSet/>
      <dgm:spPr/>
      <dgm:t>
        <a:bodyPr/>
        <a:lstStyle/>
        <a:p>
          <a:endParaRPr lang="ru-RU"/>
        </a:p>
      </dgm:t>
    </dgm:pt>
    <dgm:pt modelId="{AB2AF1EA-AC1A-479C-BCE7-BF0886EAC46E}">
      <dgm:prSet phldrT="[Текст]" custT="1"/>
      <dgm:spPr/>
      <dgm:t>
        <a:bodyPr/>
        <a:lstStyle/>
        <a:p>
          <a:r>
            <a:rPr lang="ru-RU" sz="2000" b="1" baseline="0" dirty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rPr>
            <a:t>Конкурс «Педагогический дебют - 2020»</a:t>
          </a:r>
        </a:p>
        <a:p>
          <a:r>
            <a:rPr lang="ru-RU" sz="2900" b="1" baseline="0" dirty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rPr>
            <a:t>2 педагога</a:t>
          </a:r>
        </a:p>
      </dgm:t>
    </dgm:pt>
    <dgm:pt modelId="{8A995BE6-AA71-433A-9B52-2426136DBD9B}" type="sibTrans" cxnId="{B7F8D46F-650A-48C8-A054-120EAFEF7FB2}">
      <dgm:prSet/>
      <dgm:spPr/>
      <dgm:t>
        <a:bodyPr/>
        <a:lstStyle/>
        <a:p>
          <a:endParaRPr lang="ru-RU"/>
        </a:p>
      </dgm:t>
    </dgm:pt>
    <dgm:pt modelId="{2CE2C516-3615-4C62-8755-C917B97ABC5E}" type="parTrans" cxnId="{B7F8D46F-650A-48C8-A054-120EAFEF7FB2}">
      <dgm:prSet/>
      <dgm:spPr/>
      <dgm:t>
        <a:bodyPr/>
        <a:lstStyle/>
        <a:p>
          <a:endParaRPr lang="ru-RU"/>
        </a:p>
      </dgm:t>
    </dgm:pt>
    <dgm:pt modelId="{5EABD7D7-FBD8-4F96-BA95-66166B8AC4F8}" type="pres">
      <dgm:prSet presAssocID="{441B3AC6-88DD-45E3-9C1B-4FB57EF24F4E}" presName="Name0" presStyleCnt="0">
        <dgm:presLayoutVars>
          <dgm:dir/>
          <dgm:resizeHandles val="exact"/>
        </dgm:presLayoutVars>
      </dgm:prSet>
      <dgm:spPr/>
    </dgm:pt>
    <dgm:pt modelId="{52F47E15-9FA3-4961-A354-27C1C6AFC911}" type="pres">
      <dgm:prSet presAssocID="{441B3AC6-88DD-45E3-9C1B-4FB57EF24F4E}" presName="bkgdShp" presStyleLbl="alignAccFollowNode1" presStyleIdx="0" presStyleCnt="1"/>
      <dgm:spPr/>
    </dgm:pt>
    <dgm:pt modelId="{D3D93CFA-DE1B-43AE-B2B1-E48EF7523F59}" type="pres">
      <dgm:prSet presAssocID="{441B3AC6-88DD-45E3-9C1B-4FB57EF24F4E}" presName="linComp" presStyleCnt="0"/>
      <dgm:spPr/>
    </dgm:pt>
    <dgm:pt modelId="{E4885F50-75F7-4952-80AE-E47D0272301B}" type="pres">
      <dgm:prSet presAssocID="{1B32E238-6EE3-4D9A-9E64-611B75F60F79}" presName="compNode" presStyleCnt="0"/>
      <dgm:spPr/>
    </dgm:pt>
    <dgm:pt modelId="{8814C414-0607-431F-89C2-527637C50D38}" type="pres">
      <dgm:prSet presAssocID="{1B32E238-6EE3-4D9A-9E64-611B75F60F79}" presName="node" presStyleLbl="node1" presStyleIdx="0" presStyleCnt="4">
        <dgm:presLayoutVars>
          <dgm:bulletEnabled val="1"/>
        </dgm:presLayoutVars>
      </dgm:prSet>
      <dgm:spPr/>
    </dgm:pt>
    <dgm:pt modelId="{C2A6EB8E-4704-4042-BF89-5CC832F3F8A7}" type="pres">
      <dgm:prSet presAssocID="{1B32E238-6EE3-4D9A-9E64-611B75F60F79}" presName="invisiNode" presStyleLbl="node1" presStyleIdx="0" presStyleCnt="4"/>
      <dgm:spPr/>
    </dgm:pt>
    <dgm:pt modelId="{F75815D3-904A-4433-BFF3-DBB36A584339}" type="pres">
      <dgm:prSet presAssocID="{1B32E238-6EE3-4D9A-9E64-611B75F60F79}" presName="imagNode" presStyleLbl="fgImgPlace1" presStyleIdx="0" presStyleCnt="4" custLinFactX="136749" custLinFactNeighborX="200000" custLinFactNeighborY="75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F8EE4D23-9FF0-4E8D-9A94-8A1244CBD580}" type="pres">
      <dgm:prSet presAssocID="{13D4EAE8-577C-4027-B3BD-A3ABA487D40C}" presName="sibTrans" presStyleLbl="sibTrans2D1" presStyleIdx="0" presStyleCnt="0"/>
      <dgm:spPr/>
    </dgm:pt>
    <dgm:pt modelId="{C42B954A-837E-4307-97DB-181F348C8604}" type="pres">
      <dgm:prSet presAssocID="{72C0D695-46B7-4B89-AA0B-982263DB2531}" presName="compNode" presStyleCnt="0"/>
      <dgm:spPr/>
    </dgm:pt>
    <dgm:pt modelId="{CCF352AA-3780-480B-ABCD-AA765ED5555E}" type="pres">
      <dgm:prSet presAssocID="{72C0D695-46B7-4B89-AA0B-982263DB2531}" presName="node" presStyleLbl="node1" presStyleIdx="1" presStyleCnt="4">
        <dgm:presLayoutVars>
          <dgm:bulletEnabled val="1"/>
        </dgm:presLayoutVars>
      </dgm:prSet>
      <dgm:spPr/>
    </dgm:pt>
    <dgm:pt modelId="{DC928497-C5A9-4556-AEED-5935C0581892}" type="pres">
      <dgm:prSet presAssocID="{72C0D695-46B7-4B89-AA0B-982263DB2531}" presName="invisiNode" presStyleLbl="node1" presStyleIdx="1" presStyleCnt="4"/>
      <dgm:spPr/>
    </dgm:pt>
    <dgm:pt modelId="{A92CDA68-574E-49A3-82CF-4F5FB55EF726}" type="pres">
      <dgm:prSet presAssocID="{72C0D695-46B7-4B89-AA0B-982263DB2531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6AB77F8-2547-4B02-B2F2-FC44C0BD1EA0}" type="pres">
      <dgm:prSet presAssocID="{988D29B8-68E0-40BB-B7E9-2DFE769EAC3C}" presName="sibTrans" presStyleLbl="sibTrans2D1" presStyleIdx="0" presStyleCnt="0"/>
      <dgm:spPr/>
    </dgm:pt>
    <dgm:pt modelId="{CB9801CC-CEE2-4783-AFB2-D83D9532723C}" type="pres">
      <dgm:prSet presAssocID="{AB2AF1EA-AC1A-479C-BCE7-BF0886EAC46E}" presName="compNode" presStyleCnt="0"/>
      <dgm:spPr/>
    </dgm:pt>
    <dgm:pt modelId="{7B162DB9-DCB6-441B-B02A-2CDA265ABCD8}" type="pres">
      <dgm:prSet presAssocID="{AB2AF1EA-AC1A-479C-BCE7-BF0886EAC46E}" presName="node" presStyleLbl="node1" presStyleIdx="2" presStyleCnt="4">
        <dgm:presLayoutVars>
          <dgm:bulletEnabled val="1"/>
        </dgm:presLayoutVars>
      </dgm:prSet>
      <dgm:spPr/>
    </dgm:pt>
    <dgm:pt modelId="{AE38226B-1750-46C5-BFB5-9D1C00296F78}" type="pres">
      <dgm:prSet presAssocID="{AB2AF1EA-AC1A-479C-BCE7-BF0886EAC46E}" presName="invisiNode" presStyleLbl="node1" presStyleIdx="2" presStyleCnt="4"/>
      <dgm:spPr/>
    </dgm:pt>
    <dgm:pt modelId="{AC2C6A4E-7098-4B8D-AF7F-85EB8B7272A1}" type="pres">
      <dgm:prSet presAssocID="{AB2AF1EA-AC1A-479C-BCE7-BF0886EAC46E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EE9BFFDC-13EC-418E-8320-5FEEEFA7F783}" type="pres">
      <dgm:prSet presAssocID="{8A995BE6-AA71-433A-9B52-2426136DBD9B}" presName="sibTrans" presStyleLbl="sibTrans2D1" presStyleIdx="0" presStyleCnt="0"/>
      <dgm:spPr/>
    </dgm:pt>
    <dgm:pt modelId="{F5ECF24E-8E56-48C9-AEA6-DD7FC65B3EC6}" type="pres">
      <dgm:prSet presAssocID="{B94A3036-2581-4794-B6BA-E26C55ED78D2}" presName="compNode" presStyleCnt="0"/>
      <dgm:spPr/>
    </dgm:pt>
    <dgm:pt modelId="{CA8C436E-F93B-4CB1-A79D-437B957DB5A1}" type="pres">
      <dgm:prSet presAssocID="{B94A3036-2581-4794-B6BA-E26C55ED78D2}" presName="node" presStyleLbl="node1" presStyleIdx="3" presStyleCnt="4" custLinFactNeighborX="5436" custLinFactNeighborY="0">
        <dgm:presLayoutVars>
          <dgm:bulletEnabled val="1"/>
        </dgm:presLayoutVars>
      </dgm:prSet>
      <dgm:spPr/>
    </dgm:pt>
    <dgm:pt modelId="{F00F2A60-B3C8-461B-B3A9-0B2D6574F99C}" type="pres">
      <dgm:prSet presAssocID="{B94A3036-2581-4794-B6BA-E26C55ED78D2}" presName="invisiNode" presStyleLbl="node1" presStyleIdx="3" presStyleCnt="4"/>
      <dgm:spPr/>
    </dgm:pt>
    <dgm:pt modelId="{F521AFA7-7C3B-4E43-BE50-35B9F0FADF75}" type="pres">
      <dgm:prSet presAssocID="{B94A3036-2581-4794-B6BA-E26C55ED78D2}" presName="imagNode" presStyleLbl="fgImgPlace1" presStyleIdx="3" presStyleCnt="4" custLinFactX="-132415" custLinFactNeighborX="-200000" custLinFactNeighborY="-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</dgm:spPr>
    </dgm:pt>
  </dgm:ptLst>
  <dgm:cxnLst>
    <dgm:cxn modelId="{D8530A09-101D-4A2D-93D4-C8412AD1D723}" srcId="{441B3AC6-88DD-45E3-9C1B-4FB57EF24F4E}" destId="{B94A3036-2581-4794-B6BA-E26C55ED78D2}" srcOrd="3" destOrd="0" parTransId="{84BE188A-B5C9-4E2A-BA8D-0C49F122220D}" sibTransId="{DFCD1960-54EE-472A-B311-4452CAADEB49}"/>
    <dgm:cxn modelId="{AE116F15-C3A7-4A22-8E04-5623C9AB4CFF}" type="presOf" srcId="{B94A3036-2581-4794-B6BA-E26C55ED78D2}" destId="{CA8C436E-F93B-4CB1-A79D-437B957DB5A1}" srcOrd="0" destOrd="0" presId="urn:microsoft.com/office/officeart/2005/8/layout/pList2#2"/>
    <dgm:cxn modelId="{A7B1031F-B8FC-4B97-8154-7E3DBF9530D0}" type="presOf" srcId="{8A995BE6-AA71-433A-9B52-2426136DBD9B}" destId="{EE9BFFDC-13EC-418E-8320-5FEEEFA7F783}" srcOrd="0" destOrd="0" presId="urn:microsoft.com/office/officeart/2005/8/layout/pList2#2"/>
    <dgm:cxn modelId="{494B832B-0C69-4BA8-9E41-60CEED2A82EE}" srcId="{441B3AC6-88DD-45E3-9C1B-4FB57EF24F4E}" destId="{1B32E238-6EE3-4D9A-9E64-611B75F60F79}" srcOrd="0" destOrd="0" parTransId="{D371AC5B-4933-40C1-BDC6-B65383C4B8A1}" sibTransId="{13D4EAE8-577C-4027-B3BD-A3ABA487D40C}"/>
    <dgm:cxn modelId="{B7F8D46F-650A-48C8-A054-120EAFEF7FB2}" srcId="{441B3AC6-88DD-45E3-9C1B-4FB57EF24F4E}" destId="{AB2AF1EA-AC1A-479C-BCE7-BF0886EAC46E}" srcOrd="2" destOrd="0" parTransId="{2CE2C516-3615-4C62-8755-C917B97ABC5E}" sibTransId="{8A995BE6-AA71-433A-9B52-2426136DBD9B}"/>
    <dgm:cxn modelId="{80F2E07B-E2FE-439B-B320-A06701189D02}" type="presOf" srcId="{13D4EAE8-577C-4027-B3BD-A3ABA487D40C}" destId="{F8EE4D23-9FF0-4E8D-9A94-8A1244CBD580}" srcOrd="0" destOrd="0" presId="urn:microsoft.com/office/officeart/2005/8/layout/pList2#2"/>
    <dgm:cxn modelId="{64B78588-15B9-42C2-8580-3BE63B0C3204}" srcId="{441B3AC6-88DD-45E3-9C1B-4FB57EF24F4E}" destId="{72C0D695-46B7-4B89-AA0B-982263DB2531}" srcOrd="1" destOrd="0" parTransId="{46FCBD34-2A6B-4340-84BC-0D0C5E4F7B24}" sibTransId="{988D29B8-68E0-40BB-B7E9-2DFE769EAC3C}"/>
    <dgm:cxn modelId="{A909DF89-9F07-401B-9233-00B1DDD943B5}" type="presOf" srcId="{988D29B8-68E0-40BB-B7E9-2DFE769EAC3C}" destId="{76AB77F8-2547-4B02-B2F2-FC44C0BD1EA0}" srcOrd="0" destOrd="0" presId="urn:microsoft.com/office/officeart/2005/8/layout/pList2#2"/>
    <dgm:cxn modelId="{3946A1B7-75C1-4A26-B725-95AF422C56E0}" type="presOf" srcId="{441B3AC6-88DD-45E3-9C1B-4FB57EF24F4E}" destId="{5EABD7D7-FBD8-4F96-BA95-66166B8AC4F8}" srcOrd="0" destOrd="0" presId="urn:microsoft.com/office/officeart/2005/8/layout/pList2#2"/>
    <dgm:cxn modelId="{EBC48FE8-6393-409A-BB48-CBC96AB04C70}" type="presOf" srcId="{AB2AF1EA-AC1A-479C-BCE7-BF0886EAC46E}" destId="{7B162DB9-DCB6-441B-B02A-2CDA265ABCD8}" srcOrd="0" destOrd="0" presId="urn:microsoft.com/office/officeart/2005/8/layout/pList2#2"/>
    <dgm:cxn modelId="{0A2B37F6-0010-41F7-B61F-AC61071FB2F8}" type="presOf" srcId="{1B32E238-6EE3-4D9A-9E64-611B75F60F79}" destId="{8814C414-0607-431F-89C2-527637C50D38}" srcOrd="0" destOrd="0" presId="urn:microsoft.com/office/officeart/2005/8/layout/pList2#2"/>
    <dgm:cxn modelId="{336965FB-F840-493A-A955-5688E6E84C31}" type="presOf" srcId="{72C0D695-46B7-4B89-AA0B-982263DB2531}" destId="{CCF352AA-3780-480B-ABCD-AA765ED5555E}" srcOrd="0" destOrd="0" presId="urn:microsoft.com/office/officeart/2005/8/layout/pList2#2"/>
    <dgm:cxn modelId="{88D9D5DA-0950-49A9-9EE5-0B72D3DEA0F9}" type="presParOf" srcId="{5EABD7D7-FBD8-4F96-BA95-66166B8AC4F8}" destId="{52F47E15-9FA3-4961-A354-27C1C6AFC911}" srcOrd="0" destOrd="0" presId="urn:microsoft.com/office/officeart/2005/8/layout/pList2#2"/>
    <dgm:cxn modelId="{04ECA36A-9BF6-4353-B4CB-5C9F48DEDB88}" type="presParOf" srcId="{5EABD7D7-FBD8-4F96-BA95-66166B8AC4F8}" destId="{D3D93CFA-DE1B-43AE-B2B1-E48EF7523F59}" srcOrd="1" destOrd="0" presId="urn:microsoft.com/office/officeart/2005/8/layout/pList2#2"/>
    <dgm:cxn modelId="{4136867E-4089-4F04-9762-576347FD0E1B}" type="presParOf" srcId="{D3D93CFA-DE1B-43AE-B2B1-E48EF7523F59}" destId="{E4885F50-75F7-4952-80AE-E47D0272301B}" srcOrd="0" destOrd="0" presId="urn:microsoft.com/office/officeart/2005/8/layout/pList2#2"/>
    <dgm:cxn modelId="{87C05105-1932-442A-BA50-35B3F14B527E}" type="presParOf" srcId="{E4885F50-75F7-4952-80AE-E47D0272301B}" destId="{8814C414-0607-431F-89C2-527637C50D38}" srcOrd="0" destOrd="0" presId="urn:microsoft.com/office/officeart/2005/8/layout/pList2#2"/>
    <dgm:cxn modelId="{37977B4D-5373-4DD6-AAE1-6FCFD04CA357}" type="presParOf" srcId="{E4885F50-75F7-4952-80AE-E47D0272301B}" destId="{C2A6EB8E-4704-4042-BF89-5CC832F3F8A7}" srcOrd="1" destOrd="0" presId="urn:microsoft.com/office/officeart/2005/8/layout/pList2#2"/>
    <dgm:cxn modelId="{C2DB5CBA-2318-472A-8A5D-88EA75A943E8}" type="presParOf" srcId="{E4885F50-75F7-4952-80AE-E47D0272301B}" destId="{F75815D3-904A-4433-BFF3-DBB36A584339}" srcOrd="2" destOrd="0" presId="urn:microsoft.com/office/officeart/2005/8/layout/pList2#2"/>
    <dgm:cxn modelId="{6CAD466F-2D2C-4AAC-9044-9CD78BC8B05A}" type="presParOf" srcId="{D3D93CFA-DE1B-43AE-B2B1-E48EF7523F59}" destId="{F8EE4D23-9FF0-4E8D-9A94-8A1244CBD580}" srcOrd="1" destOrd="0" presId="urn:microsoft.com/office/officeart/2005/8/layout/pList2#2"/>
    <dgm:cxn modelId="{75097374-A827-4AC9-9CAF-CFBCCCC257BA}" type="presParOf" srcId="{D3D93CFA-DE1B-43AE-B2B1-E48EF7523F59}" destId="{C42B954A-837E-4307-97DB-181F348C8604}" srcOrd="2" destOrd="0" presId="urn:microsoft.com/office/officeart/2005/8/layout/pList2#2"/>
    <dgm:cxn modelId="{11BC80FE-0FFC-4788-A361-30FEECA4ECFB}" type="presParOf" srcId="{C42B954A-837E-4307-97DB-181F348C8604}" destId="{CCF352AA-3780-480B-ABCD-AA765ED5555E}" srcOrd="0" destOrd="0" presId="urn:microsoft.com/office/officeart/2005/8/layout/pList2#2"/>
    <dgm:cxn modelId="{BAAA6627-D608-44D9-B73C-A5B949E6AC51}" type="presParOf" srcId="{C42B954A-837E-4307-97DB-181F348C8604}" destId="{DC928497-C5A9-4556-AEED-5935C0581892}" srcOrd="1" destOrd="0" presId="urn:microsoft.com/office/officeart/2005/8/layout/pList2#2"/>
    <dgm:cxn modelId="{22E721AC-FB37-4A7F-880D-0B8D08D0D524}" type="presParOf" srcId="{C42B954A-837E-4307-97DB-181F348C8604}" destId="{A92CDA68-574E-49A3-82CF-4F5FB55EF726}" srcOrd="2" destOrd="0" presId="urn:microsoft.com/office/officeart/2005/8/layout/pList2#2"/>
    <dgm:cxn modelId="{8E75EAEB-D023-4282-A0F9-D475E8BCA9B7}" type="presParOf" srcId="{D3D93CFA-DE1B-43AE-B2B1-E48EF7523F59}" destId="{76AB77F8-2547-4B02-B2F2-FC44C0BD1EA0}" srcOrd="3" destOrd="0" presId="urn:microsoft.com/office/officeart/2005/8/layout/pList2#2"/>
    <dgm:cxn modelId="{BF4FC85C-ED05-42C0-B63D-BE7AFA693B97}" type="presParOf" srcId="{D3D93CFA-DE1B-43AE-B2B1-E48EF7523F59}" destId="{CB9801CC-CEE2-4783-AFB2-D83D9532723C}" srcOrd="4" destOrd="0" presId="urn:microsoft.com/office/officeart/2005/8/layout/pList2#2"/>
    <dgm:cxn modelId="{C838222B-CB70-4AE5-9E25-D1B3C4A6B8EF}" type="presParOf" srcId="{CB9801CC-CEE2-4783-AFB2-D83D9532723C}" destId="{7B162DB9-DCB6-441B-B02A-2CDA265ABCD8}" srcOrd="0" destOrd="0" presId="urn:microsoft.com/office/officeart/2005/8/layout/pList2#2"/>
    <dgm:cxn modelId="{2A49622E-2DEB-4FA0-8BFD-36BF7431DBF3}" type="presParOf" srcId="{CB9801CC-CEE2-4783-AFB2-D83D9532723C}" destId="{AE38226B-1750-46C5-BFB5-9D1C00296F78}" srcOrd="1" destOrd="0" presId="urn:microsoft.com/office/officeart/2005/8/layout/pList2#2"/>
    <dgm:cxn modelId="{4C3A9C9E-13D4-4230-ABF7-39EFDC56E2DF}" type="presParOf" srcId="{CB9801CC-CEE2-4783-AFB2-D83D9532723C}" destId="{AC2C6A4E-7098-4B8D-AF7F-85EB8B7272A1}" srcOrd="2" destOrd="0" presId="urn:microsoft.com/office/officeart/2005/8/layout/pList2#2"/>
    <dgm:cxn modelId="{230E5B27-C4A2-4A88-BE71-61B9CA568A72}" type="presParOf" srcId="{D3D93CFA-DE1B-43AE-B2B1-E48EF7523F59}" destId="{EE9BFFDC-13EC-418E-8320-5FEEEFA7F783}" srcOrd="5" destOrd="0" presId="urn:microsoft.com/office/officeart/2005/8/layout/pList2#2"/>
    <dgm:cxn modelId="{C7B652D9-21CB-47B2-BDBF-704874D573F5}" type="presParOf" srcId="{D3D93CFA-DE1B-43AE-B2B1-E48EF7523F59}" destId="{F5ECF24E-8E56-48C9-AEA6-DD7FC65B3EC6}" srcOrd="6" destOrd="0" presId="urn:microsoft.com/office/officeart/2005/8/layout/pList2#2"/>
    <dgm:cxn modelId="{3B84CEB5-A730-4FF9-8F00-F47AD0F64535}" type="presParOf" srcId="{F5ECF24E-8E56-48C9-AEA6-DD7FC65B3EC6}" destId="{CA8C436E-F93B-4CB1-A79D-437B957DB5A1}" srcOrd="0" destOrd="0" presId="urn:microsoft.com/office/officeart/2005/8/layout/pList2#2"/>
    <dgm:cxn modelId="{77D2E012-6500-4083-B16A-76378304FF88}" type="presParOf" srcId="{F5ECF24E-8E56-48C9-AEA6-DD7FC65B3EC6}" destId="{F00F2A60-B3C8-461B-B3A9-0B2D6574F99C}" srcOrd="1" destOrd="0" presId="urn:microsoft.com/office/officeart/2005/8/layout/pList2#2"/>
    <dgm:cxn modelId="{DAAA8EE6-6150-4DC0-91E0-1F6D01EDEDB1}" type="presParOf" srcId="{F5ECF24E-8E56-48C9-AEA6-DD7FC65B3EC6}" destId="{F521AFA7-7C3B-4E43-BE50-35B9F0FADF75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15A74-0766-47A7-9C45-E60741782BCA}">
      <dsp:nvSpPr>
        <dsp:cNvPr id="0" name=""/>
        <dsp:cNvSpPr/>
      </dsp:nvSpPr>
      <dsp:spPr>
        <a:xfrm>
          <a:off x="7947" y="47565"/>
          <a:ext cx="8120052" cy="1348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ИННОВАЦИОННОСТЬ    ПРОЕКТА</a:t>
          </a:r>
        </a:p>
      </dsp:txBody>
      <dsp:txXfrm>
        <a:off x="47439" y="87057"/>
        <a:ext cx="8041068" cy="1269371"/>
      </dsp:txXfrm>
    </dsp:sp>
    <dsp:sp modelId="{797DF818-C3E9-4DB3-AB50-DF526F5F8A81}">
      <dsp:nvSpPr>
        <dsp:cNvPr id="0" name=""/>
        <dsp:cNvSpPr/>
      </dsp:nvSpPr>
      <dsp:spPr>
        <a:xfrm>
          <a:off x="0" y="1520111"/>
          <a:ext cx="8104201" cy="1452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реализацией обучения по индивидуальным образовательным маршрутам</a:t>
          </a:r>
        </a:p>
      </dsp:txBody>
      <dsp:txXfrm>
        <a:off x="42541" y="1562652"/>
        <a:ext cx="8019119" cy="1367390"/>
      </dsp:txXfrm>
    </dsp:sp>
    <dsp:sp modelId="{A5E08222-B1D0-4BF9-98DC-8AF78516CD7D}">
      <dsp:nvSpPr>
        <dsp:cNvPr id="0" name=""/>
        <dsp:cNvSpPr/>
      </dsp:nvSpPr>
      <dsp:spPr>
        <a:xfrm>
          <a:off x="23777" y="3177482"/>
          <a:ext cx="8080444" cy="2241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алгоритмизации и автоматизации создания индивидуального образовательного маршрута с последующей трансляцией опыта</a:t>
          </a:r>
        </a:p>
      </dsp:txBody>
      <dsp:txXfrm>
        <a:off x="89414" y="3243119"/>
        <a:ext cx="7949170" cy="21097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AA66B-9A6A-4F3F-8AA3-7E79D1594DCD}">
      <dsp:nvSpPr>
        <dsp:cNvPr id="0" name=""/>
        <dsp:cNvSpPr/>
      </dsp:nvSpPr>
      <dsp:spPr>
        <a:xfrm>
          <a:off x="0" y="0"/>
          <a:ext cx="10533010" cy="6669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rPr>
            <a:t>4. ДИССЕМИНАЦИЯ И РАСПРОСТРАНЕНИЕ  ОПЫТА РАБОТЫ</a:t>
          </a:r>
        </a:p>
      </dsp:txBody>
      <dsp:txXfrm>
        <a:off x="19535" y="19535"/>
        <a:ext cx="10493940" cy="627915"/>
      </dsp:txXfrm>
    </dsp:sp>
    <dsp:sp modelId="{6297E18B-F187-44CE-9DC5-2C7658E34B01}">
      <dsp:nvSpPr>
        <dsp:cNvPr id="0" name=""/>
        <dsp:cNvSpPr/>
      </dsp:nvSpPr>
      <dsp:spPr>
        <a:xfrm>
          <a:off x="52390" y="712357"/>
          <a:ext cx="7778557" cy="5335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МЕРОПРИЯТИЯ</a:t>
          </a:r>
        </a:p>
      </dsp:txBody>
      <dsp:txXfrm>
        <a:off x="68018" y="727985"/>
        <a:ext cx="7747301" cy="502323"/>
      </dsp:txXfrm>
    </dsp:sp>
    <dsp:sp modelId="{EDCAB6F0-67A4-4AA7-BE2C-6C97A1812BD6}">
      <dsp:nvSpPr>
        <dsp:cNvPr id="0" name=""/>
        <dsp:cNvSpPr/>
      </dsp:nvSpPr>
      <dsp:spPr>
        <a:xfrm>
          <a:off x="0" y="1427006"/>
          <a:ext cx="2512392" cy="38070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ФЕДЕРАЛЬНЫЕ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Всероссийская научно-практическая конференция «Цифровая образовательная среда - интеграционная платформа развития учителя и учащегося»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На базе ФГБОУ ВО «АГПУ»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73585" y="1500591"/>
        <a:ext cx="2365222" cy="3659903"/>
      </dsp:txXfrm>
    </dsp:sp>
    <dsp:sp modelId="{0C7B0FC8-B884-4A26-BC90-960E01A770B1}">
      <dsp:nvSpPr>
        <dsp:cNvPr id="0" name=""/>
        <dsp:cNvSpPr/>
      </dsp:nvSpPr>
      <dsp:spPr>
        <a:xfrm>
          <a:off x="2647358" y="1434842"/>
          <a:ext cx="2512392" cy="38302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РЕГИОНАЛЬНЫЕ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Научно-практические конференции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Краевые семинары учителей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latin typeface="Times New Roman" pitchFamily="18" charset="0"/>
              <a:cs typeface="Times New Roman" pitchFamily="18" charset="0"/>
            </a:rPr>
            <a:t>Стажировочная</a:t>
          </a: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 площадка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Краевые конкурсы</a:t>
          </a:r>
        </a:p>
      </dsp:txBody>
      <dsp:txXfrm>
        <a:off x="2720943" y="1508427"/>
        <a:ext cx="2365222" cy="3683046"/>
      </dsp:txXfrm>
    </dsp:sp>
    <dsp:sp modelId="{01E75845-8106-484A-95EE-580BD1FBC67D}">
      <dsp:nvSpPr>
        <dsp:cNvPr id="0" name=""/>
        <dsp:cNvSpPr/>
      </dsp:nvSpPr>
      <dsp:spPr>
        <a:xfrm>
          <a:off x="5239996" y="1434842"/>
          <a:ext cx="2512392" cy="38366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МУНИЦИПАЛЬНЫЕ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Конкурс  «Самый классный </a:t>
          </a:r>
          <a:r>
            <a:rPr lang="ru-RU" sz="1600" b="1" kern="1200" dirty="0" err="1">
              <a:latin typeface="Times New Roman" pitchFamily="18" charset="0"/>
              <a:cs typeface="Times New Roman" pitchFamily="18" charset="0"/>
            </a:rPr>
            <a:t>классный</a:t>
          </a: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»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Городской семинар «Организация системы воспитания в классах казачьей направленности»</a:t>
          </a:r>
        </a:p>
      </dsp:txBody>
      <dsp:txXfrm>
        <a:off x="5313581" y="1508427"/>
        <a:ext cx="2365222" cy="3689508"/>
      </dsp:txXfrm>
    </dsp:sp>
    <dsp:sp modelId="{F1CCB42B-387C-4EC1-920C-B819C173765E}">
      <dsp:nvSpPr>
        <dsp:cNvPr id="0" name=""/>
        <dsp:cNvSpPr/>
      </dsp:nvSpPr>
      <dsp:spPr>
        <a:xfrm>
          <a:off x="7979095" y="712357"/>
          <a:ext cx="2522230" cy="5307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СЕТЕВАЯ ФОРМА</a:t>
          </a:r>
        </a:p>
      </dsp:txBody>
      <dsp:txXfrm>
        <a:off x="7994640" y="727902"/>
        <a:ext cx="2491140" cy="499642"/>
      </dsp:txXfrm>
    </dsp:sp>
    <dsp:sp modelId="{48D32F6F-AA3C-4DE5-AEEF-5613B210558E}">
      <dsp:nvSpPr>
        <dsp:cNvPr id="0" name=""/>
        <dsp:cNvSpPr/>
      </dsp:nvSpPr>
      <dsp:spPr>
        <a:xfrm>
          <a:off x="8028607" y="1431994"/>
          <a:ext cx="2512392" cy="37665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ДОГОВОРЫ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  ФГБОУ ВО «</a:t>
          </a:r>
          <a:r>
            <a:rPr lang="ru-RU" sz="1800" b="1" kern="1200" dirty="0" err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Армавирский</a:t>
          </a:r>
          <a:r>
            <a:rPr lang="ru-RU" sz="1800" b="1" kern="1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механико-технологический институт»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И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ГБПОУ «</a:t>
          </a:r>
          <a:r>
            <a:rPr lang="ru-RU" sz="1800" b="1" kern="1200" dirty="0" err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Армавирский</a:t>
          </a:r>
          <a:r>
            <a:rPr lang="ru-RU" sz="1800" b="1" kern="1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медицинский колледж»</a:t>
          </a:r>
          <a:endParaRPr lang="ru-RU" sz="1800" kern="1200" dirty="0"/>
        </a:p>
      </dsp:txBody>
      <dsp:txXfrm>
        <a:off x="8102192" y="1505579"/>
        <a:ext cx="2365222" cy="3619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15A74-0766-47A7-9C45-E60741782BCA}">
      <dsp:nvSpPr>
        <dsp:cNvPr id="0" name=""/>
        <dsp:cNvSpPr/>
      </dsp:nvSpPr>
      <dsp:spPr>
        <a:xfrm>
          <a:off x="7947" y="0"/>
          <a:ext cx="8120052" cy="1369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Индивидуальный образовательный маршрут</a:t>
          </a:r>
        </a:p>
      </dsp:txBody>
      <dsp:txXfrm>
        <a:off x="48069" y="40122"/>
        <a:ext cx="8039808" cy="1289621"/>
      </dsp:txXfrm>
    </dsp:sp>
    <dsp:sp modelId="{797DF818-C3E9-4DB3-AB50-DF526F5F8A81}">
      <dsp:nvSpPr>
        <dsp:cNvPr id="0" name=""/>
        <dsp:cNvSpPr/>
      </dsp:nvSpPr>
      <dsp:spPr>
        <a:xfrm>
          <a:off x="0" y="1578900"/>
          <a:ext cx="8104201" cy="1475644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Результативность реализации «дорожной карты» </a:t>
          </a:r>
        </a:p>
      </dsp:txBody>
      <dsp:txXfrm>
        <a:off x="43220" y="1622120"/>
        <a:ext cx="8017761" cy="1389204"/>
      </dsp:txXfrm>
    </dsp:sp>
    <dsp:sp modelId="{A5E08222-B1D0-4BF9-98DC-8AF78516CD7D}">
      <dsp:nvSpPr>
        <dsp:cNvPr id="0" name=""/>
        <dsp:cNvSpPr/>
      </dsp:nvSpPr>
      <dsp:spPr>
        <a:xfrm>
          <a:off x="47534" y="3157794"/>
          <a:ext cx="8080444" cy="125869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rPr>
            <a:t>«Достижения» личного портфолио</a:t>
          </a:r>
        </a:p>
      </dsp:txBody>
      <dsp:txXfrm>
        <a:off x="84400" y="3194660"/>
        <a:ext cx="8006712" cy="1184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D224F-3B6D-49EE-8FEC-710873142745}">
      <dsp:nvSpPr>
        <dsp:cNvPr id="0" name=""/>
        <dsp:cNvSpPr/>
      </dsp:nvSpPr>
      <dsp:spPr>
        <a:xfrm>
          <a:off x="3750553" y="-8011"/>
          <a:ext cx="4130263" cy="876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ИОМ обучающегося</a:t>
          </a:r>
        </a:p>
      </dsp:txBody>
      <dsp:txXfrm>
        <a:off x="3793325" y="34761"/>
        <a:ext cx="4044719" cy="790636"/>
      </dsp:txXfrm>
    </dsp:sp>
    <dsp:sp modelId="{CF430648-86FE-42C8-8E58-A2254A9AE524}">
      <dsp:nvSpPr>
        <dsp:cNvPr id="0" name=""/>
        <dsp:cNvSpPr/>
      </dsp:nvSpPr>
      <dsp:spPr>
        <a:xfrm>
          <a:off x="3826831" y="773989"/>
          <a:ext cx="5258129" cy="5258129"/>
        </a:xfrm>
        <a:custGeom>
          <a:avLst/>
          <a:gdLst/>
          <a:ahLst/>
          <a:cxnLst/>
          <a:rect l="0" t="0" r="0" b="0"/>
          <a:pathLst>
            <a:path>
              <a:moveTo>
                <a:pt x="3328883" y="94851"/>
              </a:moveTo>
              <a:arcTo wR="2629064" hR="2629064" stAng="17126243" swAng="323679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9A529-91DB-49D2-B78C-00FC5DA78292}">
      <dsp:nvSpPr>
        <dsp:cNvPr id="0" name=""/>
        <dsp:cNvSpPr/>
      </dsp:nvSpPr>
      <dsp:spPr>
        <a:xfrm>
          <a:off x="6251956" y="946758"/>
          <a:ext cx="5476453" cy="1046072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Интересы и потребности ученика и родителя</a:t>
          </a:r>
        </a:p>
      </dsp:txBody>
      <dsp:txXfrm>
        <a:off x="6303021" y="997823"/>
        <a:ext cx="5374323" cy="943942"/>
      </dsp:txXfrm>
    </dsp:sp>
    <dsp:sp modelId="{1A1C09EB-31A7-4AAE-B717-B3F5E6786A6E}">
      <dsp:nvSpPr>
        <dsp:cNvPr id="0" name=""/>
        <dsp:cNvSpPr/>
      </dsp:nvSpPr>
      <dsp:spPr>
        <a:xfrm>
          <a:off x="3973608" y="-244293"/>
          <a:ext cx="5258129" cy="5258129"/>
        </a:xfrm>
        <a:custGeom>
          <a:avLst/>
          <a:gdLst/>
          <a:ahLst/>
          <a:cxnLst/>
          <a:rect l="0" t="0" r="0" b="0"/>
          <a:pathLst>
            <a:path>
              <a:moveTo>
                <a:pt x="5230591" y="2249532"/>
              </a:moveTo>
              <a:arcTo wR="2629064" hR="2629064" stAng="21101986" swAng="1623445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53ACC-B8DA-4903-A38E-DFD70DA861BA}">
      <dsp:nvSpPr>
        <dsp:cNvPr id="0" name=""/>
        <dsp:cNvSpPr/>
      </dsp:nvSpPr>
      <dsp:spPr>
        <a:xfrm>
          <a:off x="6179238" y="3242037"/>
          <a:ext cx="5608783" cy="1277214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Удовлетворенность образовательных потребностей, возможности материально-технической базы</a:t>
          </a:r>
        </a:p>
      </dsp:txBody>
      <dsp:txXfrm>
        <a:off x="6241586" y="3304385"/>
        <a:ext cx="5484087" cy="1152518"/>
      </dsp:txXfrm>
    </dsp:sp>
    <dsp:sp modelId="{C1F7712F-3E32-40EF-9F52-5AD2E72F97E4}">
      <dsp:nvSpPr>
        <dsp:cNvPr id="0" name=""/>
        <dsp:cNvSpPr/>
      </dsp:nvSpPr>
      <dsp:spPr>
        <a:xfrm>
          <a:off x="2323458" y="1735850"/>
          <a:ext cx="6443511" cy="6443511"/>
        </a:xfrm>
        <a:custGeom>
          <a:avLst/>
          <a:gdLst/>
          <a:ahLst/>
          <a:cxnLst/>
          <a:rect l="0" t="0" r="0" b="0"/>
          <a:pathLst>
            <a:path>
              <a:moveTo>
                <a:pt x="6421678" y="2847319"/>
              </a:moveTo>
              <a:arcTo wR="3221755" hR="3221755" stAng="21199556" swAng="10662490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FDFF4-277F-42CB-9495-EF245F402E94}">
      <dsp:nvSpPr>
        <dsp:cNvPr id="0" name=""/>
        <dsp:cNvSpPr/>
      </dsp:nvSpPr>
      <dsp:spPr>
        <a:xfrm>
          <a:off x="148684" y="4862042"/>
          <a:ext cx="4079577" cy="533918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Саморазвитие</a:t>
          </a:r>
        </a:p>
      </dsp:txBody>
      <dsp:txXfrm>
        <a:off x="174748" y="4888106"/>
        <a:ext cx="4027449" cy="481790"/>
      </dsp:txXfrm>
    </dsp:sp>
    <dsp:sp modelId="{4E16A291-794D-4C70-B61B-3F3C66671720}">
      <dsp:nvSpPr>
        <dsp:cNvPr id="0" name=""/>
        <dsp:cNvSpPr/>
      </dsp:nvSpPr>
      <dsp:spPr>
        <a:xfrm>
          <a:off x="2013984" y="2662186"/>
          <a:ext cx="5258129" cy="5258129"/>
        </a:xfrm>
        <a:custGeom>
          <a:avLst/>
          <a:gdLst/>
          <a:ahLst/>
          <a:cxnLst/>
          <a:rect l="0" t="0" r="0" b="0"/>
          <a:pathLst>
            <a:path>
              <a:moveTo>
                <a:pt x="36507" y="2192455"/>
              </a:moveTo>
              <a:arcTo wR="2629064" hR="2629064" stAng="11373565" swAng="964886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8A055-0E2B-4583-886A-FF528472D8FF}">
      <dsp:nvSpPr>
        <dsp:cNvPr id="0" name=""/>
        <dsp:cNvSpPr/>
      </dsp:nvSpPr>
      <dsp:spPr>
        <a:xfrm>
          <a:off x="142079" y="3551295"/>
          <a:ext cx="4111261" cy="595524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Организация учебного процесса</a:t>
          </a:r>
          <a:endParaRPr lang="ru-RU" sz="20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71150" y="3580366"/>
        <a:ext cx="4053119" cy="537382"/>
      </dsp:txXfrm>
    </dsp:sp>
    <dsp:sp modelId="{693600C5-2A26-4392-8260-9C00B481F809}">
      <dsp:nvSpPr>
        <dsp:cNvPr id="0" name=""/>
        <dsp:cNvSpPr/>
      </dsp:nvSpPr>
      <dsp:spPr>
        <a:xfrm>
          <a:off x="2139668" y="759848"/>
          <a:ext cx="5258129" cy="5258129"/>
        </a:xfrm>
        <a:custGeom>
          <a:avLst/>
          <a:gdLst/>
          <a:ahLst/>
          <a:cxnLst/>
          <a:rect l="0" t="0" r="0" b="0"/>
          <a:pathLst>
            <a:path>
              <a:moveTo>
                <a:pt x="4592" y="2784391"/>
              </a:moveTo>
              <a:arcTo wR="2629064" hR="2629064" stAng="10596778" swAng="908606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FE210-3B3F-4BC3-910D-7B6301D5102F}">
      <dsp:nvSpPr>
        <dsp:cNvPr id="0" name=""/>
        <dsp:cNvSpPr/>
      </dsp:nvSpPr>
      <dsp:spPr>
        <a:xfrm>
          <a:off x="156680" y="2262866"/>
          <a:ext cx="4133823" cy="583454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Методическая база</a:t>
          </a:r>
        </a:p>
      </dsp:txBody>
      <dsp:txXfrm>
        <a:off x="185162" y="2291348"/>
        <a:ext cx="4076859" cy="526490"/>
      </dsp:txXfrm>
    </dsp:sp>
    <dsp:sp modelId="{ABE23AB5-81DA-4C70-918F-CD394ABB93BD}">
      <dsp:nvSpPr>
        <dsp:cNvPr id="0" name=""/>
        <dsp:cNvSpPr/>
      </dsp:nvSpPr>
      <dsp:spPr>
        <a:xfrm>
          <a:off x="2035298" y="-1462449"/>
          <a:ext cx="5258129" cy="5258129"/>
        </a:xfrm>
        <a:custGeom>
          <a:avLst/>
          <a:gdLst/>
          <a:ahLst/>
          <a:cxnLst/>
          <a:rect l="0" t="0" r="0" b="0"/>
          <a:pathLst>
            <a:path>
              <a:moveTo>
                <a:pt x="236757" y="3719408"/>
              </a:moveTo>
              <a:arcTo wR="2629064" hR="2629064" stAng="9329874" swAng="834566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FD5C7-05E9-4C66-B631-5F39271769B0}">
      <dsp:nvSpPr>
        <dsp:cNvPr id="0" name=""/>
        <dsp:cNvSpPr/>
      </dsp:nvSpPr>
      <dsp:spPr>
        <a:xfrm>
          <a:off x="150219" y="1052012"/>
          <a:ext cx="4103161" cy="5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</a:t>
          </a:r>
        </a:p>
      </dsp:txBody>
      <dsp:txXfrm>
        <a:off x="179094" y="1080887"/>
        <a:ext cx="4045411" cy="533755"/>
      </dsp:txXfrm>
    </dsp:sp>
    <dsp:sp modelId="{7DFA5E41-13C0-49DA-8287-6BECA2AB0CEF}">
      <dsp:nvSpPr>
        <dsp:cNvPr id="0" name=""/>
        <dsp:cNvSpPr/>
      </dsp:nvSpPr>
      <dsp:spPr>
        <a:xfrm>
          <a:off x="2304019" y="-1689265"/>
          <a:ext cx="6626828" cy="6626828"/>
        </a:xfrm>
        <a:custGeom>
          <a:avLst/>
          <a:gdLst/>
          <a:ahLst/>
          <a:cxnLst/>
          <a:rect l="0" t="0" r="0" b="0"/>
          <a:pathLst>
            <a:path>
              <a:moveTo>
                <a:pt x="61864" y="2676123"/>
              </a:moveTo>
              <a:arcTo wR="3313414" hR="3313414" stAng="11465350" swAng="10662490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3E468-6F23-4A7E-9620-9625CAE0DD3E}">
      <dsp:nvSpPr>
        <dsp:cNvPr id="0" name=""/>
        <dsp:cNvSpPr/>
      </dsp:nvSpPr>
      <dsp:spPr>
        <a:xfrm>
          <a:off x="6229143" y="2196285"/>
          <a:ext cx="5487282" cy="906607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Профессионализм педагогического коллектива</a:t>
          </a:r>
        </a:p>
      </dsp:txBody>
      <dsp:txXfrm>
        <a:off x="6273400" y="2240542"/>
        <a:ext cx="5398768" cy="818093"/>
      </dsp:txXfrm>
    </dsp:sp>
    <dsp:sp modelId="{91EF1B8B-6A88-42DA-8A35-182E4F46D150}">
      <dsp:nvSpPr>
        <dsp:cNvPr id="0" name=""/>
        <dsp:cNvSpPr/>
      </dsp:nvSpPr>
      <dsp:spPr>
        <a:xfrm>
          <a:off x="4016527" y="1649870"/>
          <a:ext cx="5258129" cy="5258129"/>
        </a:xfrm>
        <a:custGeom>
          <a:avLst/>
          <a:gdLst/>
          <a:ahLst/>
          <a:cxnLst/>
          <a:rect l="0" t="0" r="0" b="0"/>
          <a:pathLst>
            <a:path>
              <a:moveTo>
                <a:pt x="4987411" y="1467090"/>
              </a:moveTo>
              <a:arcTo wR="2629064" hR="2629064" stAng="20026212" swAng="2044560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F4CD1-D908-4FDF-BA16-377BB75EF229}">
      <dsp:nvSpPr>
        <dsp:cNvPr id="0" name=""/>
        <dsp:cNvSpPr/>
      </dsp:nvSpPr>
      <dsp:spPr>
        <a:xfrm>
          <a:off x="6209785" y="4653393"/>
          <a:ext cx="5578236" cy="885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портфолио</a:t>
          </a:r>
        </a:p>
      </dsp:txBody>
      <dsp:txXfrm>
        <a:off x="6253028" y="4696636"/>
        <a:ext cx="5491750" cy="799355"/>
      </dsp:txXfrm>
    </dsp:sp>
    <dsp:sp modelId="{6541183D-4EEC-403E-888D-2D7AA8139FB6}">
      <dsp:nvSpPr>
        <dsp:cNvPr id="0" name=""/>
        <dsp:cNvSpPr/>
      </dsp:nvSpPr>
      <dsp:spPr>
        <a:xfrm>
          <a:off x="5841899" y="-595022"/>
          <a:ext cx="5258129" cy="5258129"/>
        </a:xfrm>
        <a:custGeom>
          <a:avLst/>
          <a:gdLst/>
          <a:ahLst/>
          <a:cxnLst/>
          <a:rect l="0" t="0" r="0" b="0"/>
          <a:pathLst>
            <a:path>
              <a:moveTo>
                <a:pt x="2809168" y="5251953"/>
              </a:moveTo>
              <a:arcTo wR="2629064" hR="2629064" stAng="5164314" swAng="7155244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D224F-3B6D-49EE-8FEC-710873142745}">
      <dsp:nvSpPr>
        <dsp:cNvPr id="0" name=""/>
        <dsp:cNvSpPr/>
      </dsp:nvSpPr>
      <dsp:spPr>
        <a:xfrm>
          <a:off x="3750553" y="-8011"/>
          <a:ext cx="4130263" cy="876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ИОМ педагога</a:t>
          </a:r>
        </a:p>
      </dsp:txBody>
      <dsp:txXfrm>
        <a:off x="3793325" y="34761"/>
        <a:ext cx="4044719" cy="790636"/>
      </dsp:txXfrm>
    </dsp:sp>
    <dsp:sp modelId="{CF430648-86FE-42C8-8E58-A2254A9AE524}">
      <dsp:nvSpPr>
        <dsp:cNvPr id="0" name=""/>
        <dsp:cNvSpPr/>
      </dsp:nvSpPr>
      <dsp:spPr>
        <a:xfrm>
          <a:off x="3826831" y="773989"/>
          <a:ext cx="5258129" cy="5258129"/>
        </a:xfrm>
        <a:custGeom>
          <a:avLst/>
          <a:gdLst/>
          <a:ahLst/>
          <a:cxnLst/>
          <a:rect l="0" t="0" r="0" b="0"/>
          <a:pathLst>
            <a:path>
              <a:moveTo>
                <a:pt x="3328883" y="94851"/>
              </a:moveTo>
              <a:arcTo wR="2629064" hR="2629064" stAng="17126243" swAng="323679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9A529-91DB-49D2-B78C-00FC5DA78292}">
      <dsp:nvSpPr>
        <dsp:cNvPr id="0" name=""/>
        <dsp:cNvSpPr/>
      </dsp:nvSpPr>
      <dsp:spPr>
        <a:xfrm>
          <a:off x="6251956" y="946758"/>
          <a:ext cx="5476453" cy="1046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</a:rPr>
            <a:t>обучение на курсах повышения квалификации и профессиональной переподготовки</a:t>
          </a:r>
          <a:endParaRPr lang="ru-RU" sz="24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6303021" y="997823"/>
        <a:ext cx="5374323" cy="943942"/>
      </dsp:txXfrm>
    </dsp:sp>
    <dsp:sp modelId="{1A1C09EB-31A7-4AAE-B717-B3F5E6786A6E}">
      <dsp:nvSpPr>
        <dsp:cNvPr id="0" name=""/>
        <dsp:cNvSpPr/>
      </dsp:nvSpPr>
      <dsp:spPr>
        <a:xfrm>
          <a:off x="3993185" y="-131237"/>
          <a:ext cx="5258129" cy="5258129"/>
        </a:xfrm>
        <a:custGeom>
          <a:avLst/>
          <a:gdLst/>
          <a:ahLst/>
          <a:cxnLst/>
          <a:rect l="0" t="0" r="0" b="0"/>
          <a:pathLst>
            <a:path>
              <a:moveTo>
                <a:pt x="5211975" y="2138602"/>
              </a:moveTo>
              <a:arcTo wR="2629064" hR="2629064" stAng="20954895" swAng="1923347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53ACC-B8DA-4903-A38E-DFD70DA861BA}">
      <dsp:nvSpPr>
        <dsp:cNvPr id="0" name=""/>
        <dsp:cNvSpPr/>
      </dsp:nvSpPr>
      <dsp:spPr>
        <a:xfrm>
          <a:off x="6179238" y="3466787"/>
          <a:ext cx="5608783" cy="827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</a:rPr>
            <a:t>традиционные формы развития профессиональной компетентности </a:t>
          </a:r>
          <a:endParaRPr lang="ru-RU" sz="24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6219644" y="3507193"/>
        <a:ext cx="5527971" cy="746901"/>
      </dsp:txXfrm>
    </dsp:sp>
    <dsp:sp modelId="{C1F7712F-3E32-40EF-9F52-5AD2E72F97E4}">
      <dsp:nvSpPr>
        <dsp:cNvPr id="0" name=""/>
        <dsp:cNvSpPr/>
      </dsp:nvSpPr>
      <dsp:spPr>
        <a:xfrm>
          <a:off x="2307005" y="1554625"/>
          <a:ext cx="6581212" cy="6581212"/>
        </a:xfrm>
        <a:custGeom>
          <a:avLst/>
          <a:gdLst/>
          <a:ahLst/>
          <a:cxnLst/>
          <a:rect l="0" t="0" r="0" b="0"/>
          <a:pathLst>
            <a:path>
              <a:moveTo>
                <a:pt x="6545163" y="2804865"/>
              </a:moveTo>
              <a:arcTo wR="3290606" hR="3290606" stAng="21090678" swAng="10662490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FDFF4-277F-42CB-9495-EF245F402E94}">
      <dsp:nvSpPr>
        <dsp:cNvPr id="0" name=""/>
        <dsp:cNvSpPr/>
      </dsp:nvSpPr>
      <dsp:spPr>
        <a:xfrm>
          <a:off x="148684" y="4862042"/>
          <a:ext cx="4079577" cy="533918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Самообразование</a:t>
          </a:r>
        </a:p>
      </dsp:txBody>
      <dsp:txXfrm>
        <a:off x="174748" y="4888106"/>
        <a:ext cx="4027449" cy="481790"/>
      </dsp:txXfrm>
    </dsp:sp>
    <dsp:sp modelId="{4E16A291-794D-4C70-B61B-3F3C66671720}">
      <dsp:nvSpPr>
        <dsp:cNvPr id="0" name=""/>
        <dsp:cNvSpPr/>
      </dsp:nvSpPr>
      <dsp:spPr>
        <a:xfrm>
          <a:off x="2013984" y="2662186"/>
          <a:ext cx="5258129" cy="5258129"/>
        </a:xfrm>
        <a:custGeom>
          <a:avLst/>
          <a:gdLst/>
          <a:ahLst/>
          <a:cxnLst/>
          <a:rect l="0" t="0" r="0" b="0"/>
          <a:pathLst>
            <a:path>
              <a:moveTo>
                <a:pt x="36507" y="2192455"/>
              </a:moveTo>
              <a:arcTo wR="2629064" hR="2629064" stAng="11373565" swAng="964886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8A055-0E2B-4583-886A-FF528472D8FF}">
      <dsp:nvSpPr>
        <dsp:cNvPr id="0" name=""/>
        <dsp:cNvSpPr/>
      </dsp:nvSpPr>
      <dsp:spPr>
        <a:xfrm>
          <a:off x="142079" y="3551295"/>
          <a:ext cx="4111261" cy="595524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Методическая</a:t>
          </a:r>
          <a:r>
            <a:rPr lang="ru-RU" sz="20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деятельность</a:t>
          </a:r>
        </a:p>
      </dsp:txBody>
      <dsp:txXfrm>
        <a:off x="171150" y="3580366"/>
        <a:ext cx="4053119" cy="537382"/>
      </dsp:txXfrm>
    </dsp:sp>
    <dsp:sp modelId="{693600C5-2A26-4392-8260-9C00B481F809}">
      <dsp:nvSpPr>
        <dsp:cNvPr id="0" name=""/>
        <dsp:cNvSpPr/>
      </dsp:nvSpPr>
      <dsp:spPr>
        <a:xfrm>
          <a:off x="2139668" y="759848"/>
          <a:ext cx="5258129" cy="5258129"/>
        </a:xfrm>
        <a:custGeom>
          <a:avLst/>
          <a:gdLst/>
          <a:ahLst/>
          <a:cxnLst/>
          <a:rect l="0" t="0" r="0" b="0"/>
          <a:pathLst>
            <a:path>
              <a:moveTo>
                <a:pt x="4592" y="2784391"/>
              </a:moveTo>
              <a:arcTo wR="2629064" hR="2629064" stAng="10596778" swAng="908606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FE210-3B3F-4BC3-910D-7B6301D5102F}">
      <dsp:nvSpPr>
        <dsp:cNvPr id="0" name=""/>
        <dsp:cNvSpPr/>
      </dsp:nvSpPr>
      <dsp:spPr>
        <a:xfrm>
          <a:off x="156680" y="2262866"/>
          <a:ext cx="4133823" cy="583454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Профессиональная</a:t>
          </a:r>
          <a:r>
            <a:rPr lang="ru-RU" sz="20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деятельность</a:t>
          </a:r>
        </a:p>
      </dsp:txBody>
      <dsp:txXfrm>
        <a:off x="185162" y="2291348"/>
        <a:ext cx="4076859" cy="526490"/>
      </dsp:txXfrm>
    </dsp:sp>
    <dsp:sp modelId="{ABE23AB5-81DA-4C70-918F-CD394ABB93BD}">
      <dsp:nvSpPr>
        <dsp:cNvPr id="0" name=""/>
        <dsp:cNvSpPr/>
      </dsp:nvSpPr>
      <dsp:spPr>
        <a:xfrm>
          <a:off x="2035298" y="-1462449"/>
          <a:ext cx="5258129" cy="5258129"/>
        </a:xfrm>
        <a:custGeom>
          <a:avLst/>
          <a:gdLst/>
          <a:ahLst/>
          <a:cxnLst/>
          <a:rect l="0" t="0" r="0" b="0"/>
          <a:pathLst>
            <a:path>
              <a:moveTo>
                <a:pt x="236757" y="3719408"/>
              </a:moveTo>
              <a:arcTo wR="2629064" hR="2629064" stAng="9329874" swAng="834566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FD5C7-05E9-4C66-B631-5F39271769B0}">
      <dsp:nvSpPr>
        <dsp:cNvPr id="0" name=""/>
        <dsp:cNvSpPr/>
      </dsp:nvSpPr>
      <dsp:spPr>
        <a:xfrm>
          <a:off x="150219" y="1052012"/>
          <a:ext cx="4103161" cy="5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квалификации</a:t>
          </a:r>
        </a:p>
      </dsp:txBody>
      <dsp:txXfrm>
        <a:off x="179094" y="1080887"/>
        <a:ext cx="4045411" cy="533755"/>
      </dsp:txXfrm>
    </dsp:sp>
    <dsp:sp modelId="{7DFA5E41-13C0-49DA-8287-6BECA2AB0CEF}">
      <dsp:nvSpPr>
        <dsp:cNvPr id="0" name=""/>
        <dsp:cNvSpPr/>
      </dsp:nvSpPr>
      <dsp:spPr>
        <a:xfrm>
          <a:off x="2305189" y="-1688735"/>
          <a:ext cx="6610974" cy="6610974"/>
        </a:xfrm>
        <a:custGeom>
          <a:avLst/>
          <a:gdLst/>
          <a:ahLst/>
          <a:cxnLst/>
          <a:rect l="0" t="0" r="0" b="0"/>
          <a:pathLst>
            <a:path>
              <a:moveTo>
                <a:pt x="60545" y="2675726"/>
              </a:moveTo>
              <a:arcTo wR="3305487" hR="3305487" stAng="11458987" swAng="10662490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3E468-6F23-4A7E-9620-9625CAE0DD3E}">
      <dsp:nvSpPr>
        <dsp:cNvPr id="0" name=""/>
        <dsp:cNvSpPr/>
      </dsp:nvSpPr>
      <dsp:spPr>
        <a:xfrm>
          <a:off x="6229155" y="2181492"/>
          <a:ext cx="5487282" cy="1095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</a:rPr>
            <a:t>участие в работе методических объединений, творческих экспериментальных групп, ассоциаций </a:t>
          </a:r>
          <a:endParaRPr lang="ru-RU" sz="24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6282618" y="2234955"/>
        <a:ext cx="5380356" cy="988277"/>
      </dsp:txXfrm>
    </dsp:sp>
    <dsp:sp modelId="{91EF1B8B-6A88-42DA-8A35-182E4F46D150}">
      <dsp:nvSpPr>
        <dsp:cNvPr id="0" name=""/>
        <dsp:cNvSpPr/>
      </dsp:nvSpPr>
      <dsp:spPr>
        <a:xfrm>
          <a:off x="4107848" y="2019299"/>
          <a:ext cx="5258129" cy="5258129"/>
        </a:xfrm>
        <a:custGeom>
          <a:avLst/>
          <a:gdLst/>
          <a:ahLst/>
          <a:cxnLst/>
          <a:rect l="0" t="0" r="0" b="0"/>
          <a:pathLst>
            <a:path>
              <a:moveTo>
                <a:pt x="4878130" y="1267563"/>
              </a:moveTo>
              <a:arcTo wR="2629064" hR="2629064" stAng="19728650" swAng="1538648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F4CD1-D908-4FDF-BA16-377BB75EF229}">
      <dsp:nvSpPr>
        <dsp:cNvPr id="0" name=""/>
        <dsp:cNvSpPr/>
      </dsp:nvSpPr>
      <dsp:spPr>
        <a:xfrm>
          <a:off x="6209785" y="4406171"/>
          <a:ext cx="5578236" cy="1380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</a:rPr>
            <a:t>самостоятельное освоение современных образовательных технологий, выполнение исследования, разработка проекта</a:t>
          </a:r>
          <a:endParaRPr lang="ru-RU" sz="24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6277165" y="4473551"/>
        <a:ext cx="5443476" cy="1245522"/>
      </dsp:txXfrm>
    </dsp:sp>
    <dsp:sp modelId="{6541183D-4EEC-403E-888D-2D7AA8139FB6}">
      <dsp:nvSpPr>
        <dsp:cNvPr id="0" name=""/>
        <dsp:cNvSpPr/>
      </dsp:nvSpPr>
      <dsp:spPr>
        <a:xfrm>
          <a:off x="5952224" y="-851420"/>
          <a:ext cx="5258129" cy="5258129"/>
        </a:xfrm>
        <a:custGeom>
          <a:avLst/>
          <a:gdLst/>
          <a:ahLst/>
          <a:cxnLst/>
          <a:rect l="0" t="0" r="0" b="0"/>
          <a:pathLst>
            <a:path>
              <a:moveTo>
                <a:pt x="2533066" y="5256376"/>
              </a:moveTo>
              <a:arcTo wR="2629064" hR="2629064" stAng="5525554" swAng="6432761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442AB-7AD4-4714-94BF-8DDFDBB9C3D4}">
      <dsp:nvSpPr>
        <dsp:cNvPr id="0" name=""/>
        <dsp:cNvSpPr/>
      </dsp:nvSpPr>
      <dsp:spPr>
        <a:xfrm>
          <a:off x="3759200" y="0"/>
          <a:ext cx="5638800" cy="541866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Современная школа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b="1" kern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Успех каждого ребенка</a:t>
          </a:r>
          <a:endParaRPr lang="ru-RU" sz="25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b="1" kern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Поддержка семей, имеющих детей</a:t>
          </a:r>
          <a:endParaRPr lang="ru-RU" sz="25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b="1" kern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Цифровая образовательная среда</a:t>
          </a:r>
          <a:endParaRPr lang="ru-RU" sz="25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Учитель будущего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Новые возможности для каждого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Социальная активность</a:t>
          </a:r>
        </a:p>
      </dsp:txBody>
      <dsp:txXfrm>
        <a:off x="3759200" y="677333"/>
        <a:ext cx="3606800" cy="4064001"/>
      </dsp:txXfrm>
    </dsp:sp>
    <dsp:sp modelId="{24324BFD-E902-4737-AD21-39F856C5361F}">
      <dsp:nvSpPr>
        <dsp:cNvPr id="0" name=""/>
        <dsp:cNvSpPr/>
      </dsp:nvSpPr>
      <dsp:spPr>
        <a:xfrm>
          <a:off x="0" y="0"/>
          <a:ext cx="3759200" cy="5418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Реализация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национального проекта «Образование»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latin typeface="Times New Roman" pitchFamily="18" charset="0"/>
              <a:cs typeface="Times New Roman" pitchFamily="18" charset="0"/>
            </a:rPr>
            <a:t>РЕГИОНАЛЬНЫЕ ПРОЕКТЫ</a:t>
          </a:r>
        </a:p>
      </dsp:txBody>
      <dsp:txXfrm>
        <a:off x="183509" y="183509"/>
        <a:ext cx="3392182" cy="50516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CC0F0-E019-4B1B-BA2A-C8B72352C228}">
      <dsp:nvSpPr>
        <dsp:cNvPr id="0" name=""/>
        <dsp:cNvSpPr/>
      </dsp:nvSpPr>
      <dsp:spPr>
        <a:xfrm>
          <a:off x="2362462" y="170357"/>
          <a:ext cx="4159880" cy="1995439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Краевая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инновационная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площадка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71662" y="462582"/>
        <a:ext cx="2941480" cy="1410989"/>
      </dsp:txXfrm>
    </dsp:sp>
    <dsp:sp modelId="{AE306AAE-BFD8-4A4A-85E5-3D7C05F0402E}">
      <dsp:nvSpPr>
        <dsp:cNvPr id="0" name=""/>
        <dsp:cNvSpPr/>
      </dsp:nvSpPr>
      <dsp:spPr>
        <a:xfrm rot="3765646">
          <a:off x="4889628" y="2443290"/>
          <a:ext cx="633584" cy="417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4923614" y="2471130"/>
        <a:ext cx="508243" cy="250683"/>
      </dsp:txXfrm>
    </dsp:sp>
    <dsp:sp modelId="{A151CF06-E73B-4DCE-BD62-15F78070532B}">
      <dsp:nvSpPr>
        <dsp:cNvPr id="0" name=""/>
        <dsp:cNvSpPr/>
      </dsp:nvSpPr>
      <dsp:spPr>
        <a:xfrm>
          <a:off x="4694327" y="3167563"/>
          <a:ext cx="2269052" cy="13874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Современная</a:t>
          </a:r>
          <a:r>
            <a:rPr lang="ru-RU" sz="2000" b="1" kern="12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школа</a:t>
          </a:r>
          <a:endParaRPr lang="ru-RU" sz="20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5026622" y="3370748"/>
        <a:ext cx="1604462" cy="981063"/>
      </dsp:txXfrm>
    </dsp:sp>
    <dsp:sp modelId="{BDA5244C-95FD-46F6-A5C2-766EAC0FFE16}">
      <dsp:nvSpPr>
        <dsp:cNvPr id="0" name=""/>
        <dsp:cNvSpPr/>
      </dsp:nvSpPr>
      <dsp:spPr>
        <a:xfrm rot="84170">
          <a:off x="6629065" y="1015953"/>
          <a:ext cx="263794" cy="417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6629077" y="1098545"/>
        <a:ext cx="184656" cy="250683"/>
      </dsp:txXfrm>
    </dsp:sp>
    <dsp:sp modelId="{4B969FAD-03A2-4385-987F-A2F22B30F48B}">
      <dsp:nvSpPr>
        <dsp:cNvPr id="0" name=""/>
        <dsp:cNvSpPr/>
      </dsp:nvSpPr>
      <dsp:spPr>
        <a:xfrm>
          <a:off x="7016759" y="589233"/>
          <a:ext cx="1748491" cy="13265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Успех каждого ребенка</a:t>
          </a:r>
        </a:p>
      </dsp:txBody>
      <dsp:txXfrm>
        <a:off x="7272820" y="783508"/>
        <a:ext cx="1236369" cy="938043"/>
      </dsp:txXfrm>
    </dsp:sp>
    <dsp:sp modelId="{E9DE0257-C84D-4A77-8C34-8C173D02AAAE}">
      <dsp:nvSpPr>
        <dsp:cNvPr id="0" name=""/>
        <dsp:cNvSpPr/>
      </dsp:nvSpPr>
      <dsp:spPr>
        <a:xfrm rot="1585113">
          <a:off x="6051559" y="1886441"/>
          <a:ext cx="514586" cy="417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6058104" y="1942118"/>
        <a:ext cx="389245" cy="250683"/>
      </dsp:txXfrm>
    </dsp:sp>
    <dsp:sp modelId="{A1A1BBD7-622F-4AA1-BA75-AB40EDF1BDFC}">
      <dsp:nvSpPr>
        <dsp:cNvPr id="0" name=""/>
        <dsp:cNvSpPr/>
      </dsp:nvSpPr>
      <dsp:spPr>
        <a:xfrm>
          <a:off x="6439698" y="2060660"/>
          <a:ext cx="2596796" cy="14894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Цифровая образовательная среда</a:t>
          </a:r>
        </a:p>
      </dsp:txBody>
      <dsp:txXfrm>
        <a:off x="6819990" y="2278790"/>
        <a:ext cx="1836212" cy="1053228"/>
      </dsp:txXfrm>
    </dsp:sp>
    <dsp:sp modelId="{04ACC49A-93C0-4320-B1EA-A174D8EF555F}">
      <dsp:nvSpPr>
        <dsp:cNvPr id="0" name=""/>
        <dsp:cNvSpPr/>
      </dsp:nvSpPr>
      <dsp:spPr>
        <a:xfrm rot="6778880">
          <a:off x="3512275" y="2443456"/>
          <a:ext cx="601316" cy="417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 rot="10800000">
        <a:off x="3599414" y="2469321"/>
        <a:ext cx="475975" cy="250683"/>
      </dsp:txXfrm>
    </dsp:sp>
    <dsp:sp modelId="{9C1BB181-33C9-4322-86BB-95E9BD954559}">
      <dsp:nvSpPr>
        <dsp:cNvPr id="0" name=""/>
        <dsp:cNvSpPr/>
      </dsp:nvSpPr>
      <dsp:spPr>
        <a:xfrm>
          <a:off x="2214356" y="3167562"/>
          <a:ext cx="2182136" cy="13629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Учитель будущего</a:t>
          </a:r>
        </a:p>
      </dsp:txBody>
      <dsp:txXfrm>
        <a:off x="2533922" y="3367168"/>
        <a:ext cx="1543004" cy="963780"/>
      </dsp:txXfrm>
    </dsp:sp>
    <dsp:sp modelId="{FDC1DF8C-C6B5-4919-B891-C975BDAD7AB0}">
      <dsp:nvSpPr>
        <dsp:cNvPr id="0" name=""/>
        <dsp:cNvSpPr/>
      </dsp:nvSpPr>
      <dsp:spPr>
        <a:xfrm rot="9115643">
          <a:off x="2269441" y="1958582"/>
          <a:ext cx="598164" cy="417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 rot="10800000">
        <a:off x="2387409" y="2012651"/>
        <a:ext cx="472823" cy="250683"/>
      </dsp:txXfrm>
    </dsp:sp>
    <dsp:sp modelId="{FF86457C-FF9B-40F8-9538-59C372D30488}">
      <dsp:nvSpPr>
        <dsp:cNvPr id="0" name=""/>
        <dsp:cNvSpPr/>
      </dsp:nvSpPr>
      <dsp:spPr>
        <a:xfrm>
          <a:off x="138034" y="2165592"/>
          <a:ext cx="2149216" cy="145006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Новые возможности для каждого</a:t>
          </a:r>
        </a:p>
      </dsp:txBody>
      <dsp:txXfrm>
        <a:off x="452779" y="2377949"/>
        <a:ext cx="1519726" cy="1025353"/>
      </dsp:txXfrm>
    </dsp:sp>
    <dsp:sp modelId="{203BE858-9CE1-48B4-A4CB-8CBFD55438B2}">
      <dsp:nvSpPr>
        <dsp:cNvPr id="0" name=""/>
        <dsp:cNvSpPr/>
      </dsp:nvSpPr>
      <dsp:spPr>
        <a:xfrm rot="10904277">
          <a:off x="2037683" y="889737"/>
          <a:ext cx="232511" cy="417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 rot="10800000">
        <a:off x="2107420" y="974356"/>
        <a:ext cx="162758" cy="250683"/>
      </dsp:txXfrm>
    </dsp:sp>
    <dsp:sp modelId="{49D86D39-006B-4D37-9670-3FD999981F7B}">
      <dsp:nvSpPr>
        <dsp:cNvPr id="0" name=""/>
        <dsp:cNvSpPr/>
      </dsp:nvSpPr>
      <dsp:spPr>
        <a:xfrm>
          <a:off x="0" y="448132"/>
          <a:ext cx="1929204" cy="1228839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Социальная активность</a:t>
          </a:r>
        </a:p>
      </dsp:txBody>
      <dsp:txXfrm>
        <a:off x="282525" y="628091"/>
        <a:ext cx="1364154" cy="8689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1A8C2-2845-4A5C-8D76-0E9C717F8521}">
      <dsp:nvSpPr>
        <dsp:cNvPr id="0" name=""/>
        <dsp:cNvSpPr/>
      </dsp:nvSpPr>
      <dsp:spPr>
        <a:xfrm rot="5400000">
          <a:off x="-140836" y="142487"/>
          <a:ext cx="938907" cy="657235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  <a:sym typeface="Quattrocento Sans"/>
          </a:endParaRPr>
        </a:p>
      </dsp:txBody>
      <dsp:txXfrm rot="-5400000">
        <a:off x="1" y="330269"/>
        <a:ext cx="657235" cy="281672"/>
      </dsp:txXfrm>
    </dsp:sp>
    <dsp:sp modelId="{7567247A-94F2-4B70-ADDC-711F6D2A35F4}">
      <dsp:nvSpPr>
        <dsp:cNvPr id="0" name=""/>
        <dsp:cNvSpPr/>
      </dsp:nvSpPr>
      <dsp:spPr>
        <a:xfrm rot="5400000">
          <a:off x="5690887" y="-5032000"/>
          <a:ext cx="610289" cy="106775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9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Допобразование</a:t>
          </a:r>
          <a:r>
            <a:rPr lang="ru-RU" sz="29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(603 учащихся - 75%)</a:t>
          </a:r>
        </a:p>
      </dsp:txBody>
      <dsp:txXfrm rot="-5400000">
        <a:off x="657235" y="31444"/>
        <a:ext cx="10647801" cy="550705"/>
      </dsp:txXfrm>
    </dsp:sp>
    <dsp:sp modelId="{74436AD0-FD32-4ED4-9FDE-43D611E427E8}">
      <dsp:nvSpPr>
        <dsp:cNvPr id="0" name=""/>
        <dsp:cNvSpPr/>
      </dsp:nvSpPr>
      <dsp:spPr>
        <a:xfrm rot="5400000">
          <a:off x="-140836" y="983701"/>
          <a:ext cx="938907" cy="657235"/>
        </a:xfrm>
        <a:prstGeom prst="chevron">
          <a:avLst/>
        </a:prstGeom>
        <a:solidFill>
          <a:schemeClr val="accent1">
            <a:shade val="50000"/>
            <a:hueOff val="111419"/>
            <a:satOff val="2985"/>
            <a:lumOff val="13151"/>
            <a:alphaOff val="0"/>
          </a:schemeClr>
        </a:solidFill>
        <a:ln w="6350" cap="flat" cmpd="sng" algn="ctr">
          <a:solidFill>
            <a:schemeClr val="accent1">
              <a:shade val="50000"/>
              <a:hueOff val="111419"/>
              <a:satOff val="2985"/>
              <a:lumOff val="13151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  <a:sym typeface="Quattrocento Sans"/>
          </a:endParaRPr>
        </a:p>
      </dsp:txBody>
      <dsp:txXfrm rot="-5400000">
        <a:off x="1" y="1171483"/>
        <a:ext cx="657235" cy="281672"/>
      </dsp:txXfrm>
    </dsp:sp>
    <dsp:sp modelId="{1A236CE2-3A97-476A-BE4A-6FD3B022589D}">
      <dsp:nvSpPr>
        <dsp:cNvPr id="0" name=""/>
        <dsp:cNvSpPr/>
      </dsp:nvSpPr>
      <dsp:spPr>
        <a:xfrm rot="5400000">
          <a:off x="5690887" y="-4190787"/>
          <a:ext cx="610289" cy="106775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11419"/>
              <a:satOff val="2985"/>
              <a:lumOff val="13151"/>
              <a:alphaOff val="0"/>
            </a:schemeClr>
          </a:solidFill>
          <a:prstDash val="solid"/>
          <a:miter lim="800000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Профориентационные</a:t>
          </a:r>
          <a:r>
            <a:rPr lang="ru-RU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мероприятия (352 учащихся - 44 %)</a:t>
          </a:r>
        </a:p>
      </dsp:txBody>
      <dsp:txXfrm rot="-5400000">
        <a:off x="657235" y="872657"/>
        <a:ext cx="10647801" cy="550705"/>
      </dsp:txXfrm>
    </dsp:sp>
    <dsp:sp modelId="{C86ED518-FA14-46EF-8698-586856296525}">
      <dsp:nvSpPr>
        <dsp:cNvPr id="0" name=""/>
        <dsp:cNvSpPr/>
      </dsp:nvSpPr>
      <dsp:spPr>
        <a:xfrm rot="5400000">
          <a:off x="-140836" y="1824914"/>
          <a:ext cx="938907" cy="657235"/>
        </a:xfrm>
        <a:prstGeom prst="chevron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  <a:sym typeface="Quattrocento Sans"/>
          </a:endParaRPr>
        </a:p>
      </dsp:txBody>
      <dsp:txXfrm rot="-5400000">
        <a:off x="1" y="2012696"/>
        <a:ext cx="657235" cy="281672"/>
      </dsp:txXfrm>
    </dsp:sp>
    <dsp:sp modelId="{85771A8D-75A0-47DB-B4E4-F9284F2CF4C6}">
      <dsp:nvSpPr>
        <dsp:cNvPr id="0" name=""/>
        <dsp:cNvSpPr/>
      </dsp:nvSpPr>
      <dsp:spPr>
        <a:xfrm rot="5400000">
          <a:off x="5690887" y="-3349573"/>
          <a:ext cx="610289" cy="106775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9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Quattrocento Sans"/>
            </a:rPr>
            <a:t>Проект «Билет в будущее» (65 учащихся – 8%)</a:t>
          </a:r>
        </a:p>
      </dsp:txBody>
      <dsp:txXfrm rot="-5400000">
        <a:off x="657235" y="1713871"/>
        <a:ext cx="10647801" cy="550705"/>
      </dsp:txXfrm>
    </dsp:sp>
    <dsp:sp modelId="{00EDAC6E-4F57-4FE0-9E15-3CA6BDE4235C}">
      <dsp:nvSpPr>
        <dsp:cNvPr id="0" name=""/>
        <dsp:cNvSpPr/>
      </dsp:nvSpPr>
      <dsp:spPr>
        <a:xfrm rot="5400000">
          <a:off x="-140836" y="2666128"/>
          <a:ext cx="938907" cy="657235"/>
        </a:xfrm>
        <a:prstGeom prst="chevron">
          <a:avLst/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 w="6350" cap="flat" cmpd="sng" algn="ctr">
          <a:solidFill>
            <a:schemeClr val="accent1">
              <a:shade val="50000"/>
              <a:hueOff val="334258"/>
              <a:satOff val="8955"/>
              <a:lumOff val="39453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  <a:sym typeface="Quattrocento Sans"/>
          </a:endParaRPr>
        </a:p>
      </dsp:txBody>
      <dsp:txXfrm rot="-5400000">
        <a:off x="1" y="2853910"/>
        <a:ext cx="657235" cy="281672"/>
      </dsp:txXfrm>
    </dsp:sp>
    <dsp:sp modelId="{53D65420-4F5F-4914-B7E6-ADB57B697642}">
      <dsp:nvSpPr>
        <dsp:cNvPr id="0" name=""/>
        <dsp:cNvSpPr/>
      </dsp:nvSpPr>
      <dsp:spPr>
        <a:xfrm rot="5400000">
          <a:off x="5690887" y="-2508359"/>
          <a:ext cx="610289" cy="106775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34258"/>
              <a:satOff val="8955"/>
              <a:lumOff val="39453"/>
              <a:alphaOff val="0"/>
            </a:schemeClr>
          </a:solidFill>
          <a:prstDash val="solid"/>
          <a:miter lim="800000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Quattrocento Sans"/>
            </a:rPr>
            <a:t>Открытые </a:t>
          </a:r>
          <a:r>
            <a:rPr lang="ru-RU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Quattrocento Sans"/>
            </a:rPr>
            <a:t>онлайн-уроки</a:t>
          </a:r>
          <a:r>
            <a:rPr lang="ru-RU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Quattrocento Sans"/>
            </a:rPr>
            <a:t> «</a:t>
          </a:r>
          <a:r>
            <a:rPr lang="ru-RU" sz="28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Quattrocento Sans"/>
            </a:rPr>
            <a:t>Проектория</a:t>
          </a:r>
          <a:r>
            <a:rPr lang="ru-RU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Quattrocento Sans"/>
            </a:rPr>
            <a:t>» (342 учащихся – 43%)</a:t>
          </a:r>
        </a:p>
      </dsp:txBody>
      <dsp:txXfrm rot="-5400000">
        <a:off x="657235" y="2555085"/>
        <a:ext cx="10647801" cy="550705"/>
      </dsp:txXfrm>
    </dsp:sp>
    <dsp:sp modelId="{8B27CCAD-9AC2-4207-A6A7-1140E66B2812}">
      <dsp:nvSpPr>
        <dsp:cNvPr id="0" name=""/>
        <dsp:cNvSpPr/>
      </dsp:nvSpPr>
      <dsp:spPr>
        <a:xfrm rot="5400000">
          <a:off x="-140836" y="3499192"/>
          <a:ext cx="938907" cy="657235"/>
        </a:xfrm>
        <a:prstGeom prst="chevron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  <a:sym typeface="Quattrocento Sans"/>
          </a:endParaRPr>
        </a:p>
      </dsp:txBody>
      <dsp:txXfrm rot="-5400000">
        <a:off x="1" y="3686974"/>
        <a:ext cx="657235" cy="281672"/>
      </dsp:txXfrm>
    </dsp:sp>
    <dsp:sp modelId="{927307C1-A464-4A8F-8CB2-A7CFC851AA0A}">
      <dsp:nvSpPr>
        <dsp:cNvPr id="0" name=""/>
        <dsp:cNvSpPr/>
      </dsp:nvSpPr>
      <dsp:spPr>
        <a:xfrm rot="5400000">
          <a:off x="5690887" y="-1667146"/>
          <a:ext cx="610289" cy="106775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9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Quattrocento Sans"/>
            </a:rPr>
            <a:t>Целевая модель наставничества (35 учащихся – 5%)</a:t>
          </a:r>
          <a:endParaRPr lang="ru-RU" sz="2900" kern="1200" dirty="0"/>
        </a:p>
      </dsp:txBody>
      <dsp:txXfrm rot="-5400000">
        <a:off x="657235" y="3396298"/>
        <a:ext cx="10647801" cy="550705"/>
      </dsp:txXfrm>
    </dsp:sp>
    <dsp:sp modelId="{D3D4DAAA-2731-42E8-8132-1D6337232EBC}">
      <dsp:nvSpPr>
        <dsp:cNvPr id="0" name=""/>
        <dsp:cNvSpPr/>
      </dsp:nvSpPr>
      <dsp:spPr>
        <a:xfrm rot="5400000">
          <a:off x="-140836" y="4348555"/>
          <a:ext cx="938907" cy="657235"/>
        </a:xfrm>
        <a:prstGeom prst="chevron">
          <a:avLst/>
        </a:prstGeom>
        <a:solidFill>
          <a:schemeClr val="accent1">
            <a:shade val="50000"/>
            <a:hueOff val="111419"/>
            <a:satOff val="2985"/>
            <a:lumOff val="13151"/>
            <a:alphaOff val="0"/>
          </a:schemeClr>
        </a:solidFill>
        <a:ln w="6350" cap="flat" cmpd="sng" algn="ctr">
          <a:solidFill>
            <a:schemeClr val="accent1">
              <a:shade val="50000"/>
              <a:hueOff val="111419"/>
              <a:satOff val="2985"/>
              <a:lumOff val="13151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  <a:sym typeface="Quattrocento Sans"/>
          </a:endParaRPr>
        </a:p>
      </dsp:txBody>
      <dsp:txXfrm rot="-5400000">
        <a:off x="1" y="4536337"/>
        <a:ext cx="657235" cy="281672"/>
      </dsp:txXfrm>
    </dsp:sp>
    <dsp:sp modelId="{DAE82971-57B2-4B9E-B48F-819AEF8B2060}">
      <dsp:nvSpPr>
        <dsp:cNvPr id="0" name=""/>
        <dsp:cNvSpPr/>
      </dsp:nvSpPr>
      <dsp:spPr>
        <a:xfrm rot="5400000">
          <a:off x="5690887" y="-825932"/>
          <a:ext cx="610289" cy="106775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11419"/>
              <a:satOff val="2985"/>
              <a:lumOff val="13151"/>
              <a:alphaOff val="0"/>
            </a:schemeClr>
          </a:solidFill>
          <a:prstDash val="solid"/>
          <a:miter lim="800000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9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Quattrocento Sans"/>
            </a:rPr>
            <a:t>Всероссийская олимпиада школьников(382 учащихся – 48%)</a:t>
          </a:r>
        </a:p>
      </dsp:txBody>
      <dsp:txXfrm rot="-5400000">
        <a:off x="657235" y="4237512"/>
        <a:ext cx="10647801" cy="5507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A1AD4-6DC1-4AF4-A114-6CA81AB5C2C4}">
      <dsp:nvSpPr>
        <dsp:cNvPr id="0" name=""/>
        <dsp:cNvSpPr/>
      </dsp:nvSpPr>
      <dsp:spPr>
        <a:xfrm>
          <a:off x="0" y="482030"/>
          <a:ext cx="818061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43D20-87F3-43BC-9503-EEF965FB7516}">
      <dsp:nvSpPr>
        <dsp:cNvPr id="0" name=""/>
        <dsp:cNvSpPr/>
      </dsp:nvSpPr>
      <dsp:spPr>
        <a:xfrm>
          <a:off x="387570" y="18684"/>
          <a:ext cx="7770476" cy="75854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445" tIns="0" rIns="216445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1. Ранняя </a:t>
          </a:r>
          <a:r>
            <a:rPr lang="ru-RU" sz="1800" b="1" kern="1200" dirty="0" err="1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профилизация</a:t>
          </a:r>
          <a:r>
            <a:rPr lang="ru-RU" sz="1800" b="1" kern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обучения как условие успешного становления компетентной личности, профессионального самоопределения обучающихся:</a:t>
          </a:r>
          <a:endParaRPr lang="ru-RU" sz="1800" b="1" i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4599" y="55713"/>
        <a:ext cx="7696418" cy="684487"/>
      </dsp:txXfrm>
    </dsp:sp>
    <dsp:sp modelId="{FE058AE6-800B-407D-84F3-70C0794C281E}">
      <dsp:nvSpPr>
        <dsp:cNvPr id="0" name=""/>
        <dsp:cNvSpPr/>
      </dsp:nvSpPr>
      <dsp:spPr>
        <a:xfrm>
          <a:off x="0" y="1606338"/>
          <a:ext cx="818061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F50F6-A6A7-4EE3-961B-6B6D18290FA4}">
      <dsp:nvSpPr>
        <dsp:cNvPr id="0" name=""/>
        <dsp:cNvSpPr/>
      </dsp:nvSpPr>
      <dsp:spPr>
        <a:xfrm>
          <a:off x="403438" y="1094030"/>
          <a:ext cx="7773475" cy="807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445" tIns="0" rIns="216445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внедрение программ </a:t>
          </a:r>
          <a:r>
            <a:rPr lang="ru-RU" sz="1800" b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предпрофильного</a:t>
          </a: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обучения ("Введение в естествознание" – 5 класс; </a:t>
          </a:r>
          <a:r>
            <a:rPr lang="ru-RU" sz="1800" b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предпрофильное</a:t>
          </a: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обучение - 8 класс)</a:t>
          </a:r>
        </a:p>
      </dsp:txBody>
      <dsp:txXfrm>
        <a:off x="442857" y="1133449"/>
        <a:ext cx="7694637" cy="728669"/>
      </dsp:txXfrm>
    </dsp:sp>
    <dsp:sp modelId="{303C6AB0-AFC4-4D67-A3A8-F15635B60366}">
      <dsp:nvSpPr>
        <dsp:cNvPr id="0" name=""/>
        <dsp:cNvSpPr/>
      </dsp:nvSpPr>
      <dsp:spPr>
        <a:xfrm>
          <a:off x="0" y="2968146"/>
          <a:ext cx="818061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5C41BD-9B38-4246-B1AA-CDA34BC87928}">
      <dsp:nvSpPr>
        <dsp:cNvPr id="0" name=""/>
        <dsp:cNvSpPr/>
      </dsp:nvSpPr>
      <dsp:spPr>
        <a:xfrm>
          <a:off x="391055" y="2218338"/>
          <a:ext cx="7784643" cy="10450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445" tIns="0" rIns="216445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введение в систему дополнительного образования широкого спектра предметных кружков («</a:t>
          </a:r>
          <a:r>
            <a:rPr lang="ru-RU" sz="1800" b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Политеша</a:t>
          </a: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,  «Робототехника» на базе </a:t>
          </a:r>
          <a:r>
            <a:rPr lang="ru-RU" sz="1800" b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инженерно</a:t>
          </a: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«Занимательная химия»,  «</a:t>
          </a:r>
          <a:r>
            <a:rPr lang="ru-RU" sz="1800" b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Валеология</a:t>
          </a: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»,  «Основы первой медицинской помощи» (7 класс) )</a:t>
          </a:r>
        </a:p>
      </dsp:txBody>
      <dsp:txXfrm>
        <a:off x="442068" y="2269351"/>
        <a:ext cx="7682617" cy="942982"/>
      </dsp:txXfrm>
    </dsp:sp>
    <dsp:sp modelId="{118D58D0-3887-4C4E-A773-96396B557611}">
      <dsp:nvSpPr>
        <dsp:cNvPr id="0" name=""/>
        <dsp:cNvSpPr/>
      </dsp:nvSpPr>
      <dsp:spPr>
        <a:xfrm>
          <a:off x="0" y="3789065"/>
          <a:ext cx="818061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5F143-70F6-48BD-9190-EE7A824586E4}">
      <dsp:nvSpPr>
        <dsp:cNvPr id="0" name=""/>
        <dsp:cNvSpPr/>
      </dsp:nvSpPr>
      <dsp:spPr>
        <a:xfrm>
          <a:off x="389457" y="3580146"/>
          <a:ext cx="7789150" cy="50411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445" tIns="0" rIns="216445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2. Введение модуля «Шахматы в школе»</a:t>
          </a:r>
        </a:p>
      </dsp:txBody>
      <dsp:txXfrm>
        <a:off x="414066" y="3604755"/>
        <a:ext cx="7739932" cy="454900"/>
      </dsp:txXfrm>
    </dsp:sp>
    <dsp:sp modelId="{ADEF975F-EA44-47C7-8888-378259AACBEA}">
      <dsp:nvSpPr>
        <dsp:cNvPr id="0" name=""/>
        <dsp:cNvSpPr/>
      </dsp:nvSpPr>
      <dsp:spPr>
        <a:xfrm>
          <a:off x="0" y="4628015"/>
          <a:ext cx="818061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EB320-FC42-43C8-B796-830B210FAF63}">
      <dsp:nvSpPr>
        <dsp:cNvPr id="0" name=""/>
        <dsp:cNvSpPr/>
      </dsp:nvSpPr>
      <dsp:spPr>
        <a:xfrm>
          <a:off x="389457" y="4401065"/>
          <a:ext cx="7789150" cy="52214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445" tIns="0" rIns="216445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3. Модель обучения основа финансовой грамотности</a:t>
          </a:r>
        </a:p>
      </dsp:txBody>
      <dsp:txXfrm>
        <a:off x="414946" y="4426554"/>
        <a:ext cx="7738172" cy="471171"/>
      </dsp:txXfrm>
    </dsp:sp>
    <dsp:sp modelId="{5496E171-8C1F-44FB-9F31-F86B0AEDD342}">
      <dsp:nvSpPr>
        <dsp:cNvPr id="0" name=""/>
        <dsp:cNvSpPr/>
      </dsp:nvSpPr>
      <dsp:spPr>
        <a:xfrm>
          <a:off x="0" y="5535215"/>
          <a:ext cx="818061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27463-F792-4D7E-AFD9-D08F2CCF5230}">
      <dsp:nvSpPr>
        <dsp:cNvPr id="0" name=""/>
        <dsp:cNvSpPr/>
      </dsp:nvSpPr>
      <dsp:spPr>
        <a:xfrm>
          <a:off x="389457" y="5240015"/>
          <a:ext cx="7789150" cy="5904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445" tIns="0" rIns="216445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4. Пилотный проект «Функциональная грамотность»</a:t>
          </a:r>
        </a:p>
      </dsp:txBody>
      <dsp:txXfrm>
        <a:off x="418278" y="5268836"/>
        <a:ext cx="7731508" cy="5327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47E15-9FA3-4961-A354-27C1C6AFC911}">
      <dsp:nvSpPr>
        <dsp:cNvPr id="0" name=""/>
        <dsp:cNvSpPr/>
      </dsp:nvSpPr>
      <dsp:spPr>
        <a:xfrm>
          <a:off x="0" y="0"/>
          <a:ext cx="9390571" cy="22845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5815D3-904A-4433-BFF3-DBB36A584339}">
      <dsp:nvSpPr>
        <dsp:cNvPr id="0" name=""/>
        <dsp:cNvSpPr/>
      </dsp:nvSpPr>
      <dsp:spPr>
        <a:xfrm>
          <a:off x="7193111" y="317302"/>
          <a:ext cx="2051619" cy="16753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4C414-0607-431F-89C2-527637C50D38}">
      <dsp:nvSpPr>
        <dsp:cNvPr id="0" name=""/>
        <dsp:cNvSpPr/>
      </dsp:nvSpPr>
      <dsp:spPr>
        <a:xfrm rot="10800000">
          <a:off x="284303" y="2284523"/>
          <a:ext cx="2051619" cy="279219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baseline="0" dirty="0">
              <a:latin typeface="Times New Roman" panose="02020603050405020304" pitchFamily="18" charset="0"/>
              <a:ea typeface="Quattrocento Sans"/>
              <a:cs typeface="Times New Roman" panose="02020603050405020304" pitchFamily="18" charset="0"/>
              <a:sym typeface="Quattrocento Sans"/>
            </a:rPr>
            <a:t>Исследование компетенций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baseline="0" dirty="0">
              <a:latin typeface="Times New Roman" panose="02020603050405020304" pitchFamily="18" charset="0"/>
              <a:ea typeface="Quattrocento Sans"/>
              <a:cs typeface="Times New Roman" panose="02020603050405020304" pitchFamily="18" charset="0"/>
              <a:sym typeface="Quattrocento Sans"/>
            </a:rPr>
            <a:t>работников ОО</a:t>
          </a:r>
          <a:endParaRPr lang="ru-RU" sz="2000" b="1" kern="1200" dirty="0">
            <a:latin typeface="Times New Roman" pitchFamily="18" charset="0"/>
            <a:ea typeface="Quattrocento Sans"/>
            <a:cs typeface="Times New Roman" pitchFamily="18" charset="0"/>
            <a:sym typeface="Quattrocento San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  <a:sym typeface="Quattrocento Sans"/>
            </a:rPr>
            <a:t>7 педагогов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347397" y="2284523"/>
        <a:ext cx="1925431" cy="2729101"/>
      </dsp:txXfrm>
    </dsp:sp>
    <dsp:sp modelId="{A92CDA68-574E-49A3-82CF-4F5FB55EF726}">
      <dsp:nvSpPr>
        <dsp:cNvPr id="0" name=""/>
        <dsp:cNvSpPr/>
      </dsp:nvSpPr>
      <dsp:spPr>
        <a:xfrm>
          <a:off x="2541084" y="304603"/>
          <a:ext cx="2051619" cy="16753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352AA-3780-480B-ABCD-AA765ED5555E}">
      <dsp:nvSpPr>
        <dsp:cNvPr id="0" name=""/>
        <dsp:cNvSpPr/>
      </dsp:nvSpPr>
      <dsp:spPr>
        <a:xfrm rot="10800000">
          <a:off x="2541084" y="2284523"/>
          <a:ext cx="2051619" cy="279219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baseline="0" dirty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rPr>
            <a:t>Конкурс «Учитель </a:t>
          </a:r>
          <a:r>
            <a:rPr lang="ru-RU" sz="2400" b="1" kern="1200" baseline="0" dirty="0" err="1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rPr>
            <a:t>кубановедения</a:t>
          </a:r>
          <a:r>
            <a:rPr lang="ru-RU" sz="2400" b="1" kern="1200" baseline="0" dirty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rPr>
            <a:t>»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baseline="0" dirty="0">
              <a:latin typeface="Times New Roman" pitchFamily="18" charset="0"/>
              <a:cs typeface="Times New Roman" pitchFamily="18" charset="0"/>
              <a:sym typeface="Quattrocento Sans"/>
            </a:rPr>
            <a:t>1 педагог</a:t>
          </a:r>
        </a:p>
      </dsp:txBody>
      <dsp:txXfrm rot="10800000">
        <a:off x="2604178" y="2284523"/>
        <a:ext cx="1925431" cy="2729101"/>
      </dsp:txXfrm>
    </dsp:sp>
    <dsp:sp modelId="{AC2C6A4E-7098-4B8D-AF7F-85EB8B7272A1}">
      <dsp:nvSpPr>
        <dsp:cNvPr id="0" name=""/>
        <dsp:cNvSpPr/>
      </dsp:nvSpPr>
      <dsp:spPr>
        <a:xfrm>
          <a:off x="4797866" y="304603"/>
          <a:ext cx="2051619" cy="16753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62DB9-DCB6-441B-B02A-2CDA265ABCD8}">
      <dsp:nvSpPr>
        <dsp:cNvPr id="0" name=""/>
        <dsp:cNvSpPr/>
      </dsp:nvSpPr>
      <dsp:spPr>
        <a:xfrm rot="10800000">
          <a:off x="4797866" y="2284523"/>
          <a:ext cx="2051619" cy="279219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baseline="0" dirty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rPr>
            <a:t>Конкурс «Педагогический дебют - 2020»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baseline="0" dirty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rPr>
            <a:t>2 педагога</a:t>
          </a:r>
        </a:p>
      </dsp:txBody>
      <dsp:txXfrm rot="10800000">
        <a:off x="4860960" y="2284523"/>
        <a:ext cx="1925431" cy="2729101"/>
      </dsp:txXfrm>
    </dsp:sp>
    <dsp:sp modelId="{F521AFA7-7C3B-4E43-BE50-35B9F0FADF75}">
      <dsp:nvSpPr>
        <dsp:cNvPr id="0" name=""/>
        <dsp:cNvSpPr/>
      </dsp:nvSpPr>
      <dsp:spPr>
        <a:xfrm>
          <a:off x="234756" y="304586"/>
          <a:ext cx="2051619" cy="16753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C436E-F93B-4CB1-A79D-437B957DB5A1}">
      <dsp:nvSpPr>
        <dsp:cNvPr id="0" name=""/>
        <dsp:cNvSpPr/>
      </dsp:nvSpPr>
      <dsp:spPr>
        <a:xfrm rot="10800000">
          <a:off x="7166174" y="2284523"/>
          <a:ext cx="2051619" cy="279219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rPr>
            <a:t>Курсы в Центре непрерывного  повышения профессионального мастерства  педагогических работников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baseline="0" dirty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rPr>
            <a:t>1 педагог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229268" y="2284523"/>
        <a:ext cx="1925431" cy="2729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#5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18617" cy="492353"/>
          </a:xfrm>
          <a:prstGeom prst="rect">
            <a:avLst/>
          </a:prstGeom>
        </p:spPr>
        <p:txBody>
          <a:bodyPr vert="horz" lIns="89397" tIns="44698" rIns="89397" bIns="4469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012" y="4"/>
            <a:ext cx="2919686" cy="492353"/>
          </a:xfrm>
          <a:prstGeom prst="rect">
            <a:avLst/>
          </a:prstGeom>
        </p:spPr>
        <p:txBody>
          <a:bodyPr vert="horz" lIns="89397" tIns="44698" rIns="89397" bIns="44698" rtlCol="0"/>
          <a:lstStyle>
            <a:lvl1pPr algn="r">
              <a:defRPr sz="1200"/>
            </a:lvl1pPr>
          </a:lstStyle>
          <a:p>
            <a:fld id="{4EB1F769-5568-41BB-B2F8-D16136BEB68A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307288"/>
            <a:ext cx="2918617" cy="492353"/>
          </a:xfrm>
          <a:prstGeom prst="rect">
            <a:avLst/>
          </a:prstGeom>
        </p:spPr>
        <p:txBody>
          <a:bodyPr vert="horz" lIns="89397" tIns="44698" rIns="89397" bIns="4469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012" y="9307288"/>
            <a:ext cx="2919686" cy="492353"/>
          </a:xfrm>
          <a:prstGeom prst="rect">
            <a:avLst/>
          </a:prstGeom>
        </p:spPr>
        <p:txBody>
          <a:bodyPr vert="horz" lIns="89397" tIns="44698" rIns="89397" bIns="44698" rtlCol="0" anchor="b"/>
          <a:lstStyle>
            <a:lvl1pPr algn="r">
              <a:defRPr sz="1200"/>
            </a:lvl1pPr>
          </a:lstStyle>
          <a:p>
            <a:fld id="{0AA1C0F5-94DA-416C-BD82-E0C806F9DB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576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18830" cy="491684"/>
          </a:xfrm>
          <a:prstGeom prst="rect">
            <a:avLst/>
          </a:prstGeom>
        </p:spPr>
        <p:txBody>
          <a:bodyPr vert="horz" lIns="94444" tIns="47222" rIns="94444" bIns="4722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7" y="2"/>
            <a:ext cx="2918830" cy="491684"/>
          </a:xfrm>
          <a:prstGeom prst="rect">
            <a:avLst/>
          </a:prstGeom>
        </p:spPr>
        <p:txBody>
          <a:bodyPr vert="horz" lIns="94444" tIns="47222" rIns="94444" bIns="47222" rtlCol="0"/>
          <a:lstStyle>
            <a:lvl1pPr algn="r">
              <a:defRPr sz="1300"/>
            </a:lvl1pPr>
          </a:lstStyle>
          <a:p>
            <a:fld id="{1BD2AB21-EABC-48CB-B6F1-521F03EF8523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22375"/>
            <a:ext cx="5888037" cy="3311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44" tIns="47222" rIns="94444" bIns="472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16079"/>
            <a:ext cx="5388610" cy="3858607"/>
          </a:xfrm>
          <a:prstGeom prst="rect">
            <a:avLst/>
          </a:prstGeom>
        </p:spPr>
        <p:txBody>
          <a:bodyPr vert="horz" lIns="94444" tIns="47222" rIns="94444" bIns="4722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307959"/>
            <a:ext cx="2918830" cy="491684"/>
          </a:xfrm>
          <a:prstGeom prst="rect">
            <a:avLst/>
          </a:prstGeom>
        </p:spPr>
        <p:txBody>
          <a:bodyPr vert="horz" lIns="94444" tIns="47222" rIns="94444" bIns="4722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7" y="9307959"/>
            <a:ext cx="2918830" cy="491684"/>
          </a:xfrm>
          <a:prstGeom prst="rect">
            <a:avLst/>
          </a:prstGeom>
        </p:spPr>
        <p:txBody>
          <a:bodyPr vert="horz" lIns="94444" tIns="47222" rIns="94444" bIns="47222" rtlCol="0" anchor="b"/>
          <a:lstStyle>
            <a:lvl1pPr algn="r">
              <a:defRPr sz="1300"/>
            </a:lvl1pPr>
          </a:lstStyle>
          <a:p>
            <a:fld id="{FE070D1E-6AD5-4490-9E69-0027CFF26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703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7425" y="550863"/>
            <a:ext cx="4843463" cy="2724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16768" y="3274234"/>
            <a:ext cx="5686890" cy="5300452"/>
          </a:xfrm>
        </p:spPr>
        <p:txBody>
          <a:bodyPr/>
          <a:lstStyle/>
          <a:p>
            <a:pPr marL="472216" indent="236107" defTabSz="89384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день, уважаемые эксперты , коллеги ! В рамках реализации нашего проекта коллектив лицея старался качественно выполнять задачи, поставленные </a:t>
            </a:r>
            <a:r>
              <a:rPr lang="ru-RU" sz="1600" dirty="0"/>
              <a:t>Президентом нашей страны в Указе от 7 мая 2018 г. «О национальных целях и стратегических задачах развития Российской Федерации на период до 2024 года». Также реализовали индивидуальный подход к организации образовательного процесса путем формирования индивидуальных образовательных маршрутов обучающихся и педагогов.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2216" indent="236107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661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5237" indent="-335237">
              <a:lnSpc>
                <a:spcPct val="150000"/>
              </a:lnSpc>
            </a:pPr>
            <a:r>
              <a:rPr lang="ru-RU" sz="1600" dirty="0"/>
              <a:t>В ходе реализации инновационного проекта нами было принято решение представить опыт результативности работы в разрезе реализации национального проекта «Образование» и его региональных программ, так как ключевой задачей национального проекта является создание условий, в которых нашим детям и нам будет комфортно развиваться.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813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/>
              <a:t>Из 8 региональных проектов в лицее реализуется 6.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813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8817" y="4822276"/>
            <a:ext cx="5510530" cy="4695277"/>
          </a:xfrm>
        </p:spPr>
        <p:txBody>
          <a:bodyPr/>
          <a:lstStyle/>
          <a:p>
            <a:pPr marL="371325" indent="-285635" algn="just">
              <a:buFont typeface="Wingdings" pitchFamily="2" charset="2"/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модели ИОМ определяется комплексом факторов. Главными из них являются потребности и интересы обучающегося и родителей, поэтому в лицее уже 15 лет реализуется и развивается  профильное обучение по 4 направленностям. Данный факт позволяет осуществлять индивидуальный подход обучения системно и результативно.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1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2020 году продолжают реализовываться сетевые образовательные программы в 10-11-х классах по естественнонаучному профилю медико-биологической направленности и технологическому профилю инженерно-математической направленности. В связи с этим отмечается повышение качества сетевых отношений, что позволяет создать условия и осуществить в дальнейшем индивидуальным образовательный маршрут лицеистов.</a:t>
            </a:r>
            <a:endParaRPr lang="ru-RU" sz="1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550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второе полугодие 2020-2021 года на основании заявления родителей обучающийся 10Б класса получает образование по индивидуальному учебному плану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550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Показателем эффективности работы данного инновационного продукта является положительная динамика качества образовательной деятельности за отчетный период.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601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73563" y="4654816"/>
            <a:ext cx="5388596" cy="4409815"/>
          </a:xfrm>
          <a:prstGeom prst="rect">
            <a:avLst/>
          </a:prstGeom>
        </p:spPr>
        <p:txBody>
          <a:bodyPr spcFirstLastPara="1" wrap="square" lIns="85617" tIns="85617" rIns="85617" bIns="85617" anchor="t" anchorCtr="0">
            <a:noAutofit/>
          </a:bodyPr>
          <a:lstStyle/>
          <a:p>
            <a:pPr defTabSz="851112">
              <a:defRPr/>
            </a:pPr>
            <a:r>
              <a:rPr lang="ru-RU" sz="1500" dirty="0"/>
              <a:t>Немаловажным фактором реализации ИОМ служат возможности материально-технической базы лицея. За счет краевого и муниципального бюджетов получены инженерный класс и медико-биологический классы. </a:t>
            </a:r>
            <a:endParaRPr sz="1500" dirty="0"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35013"/>
            <a:ext cx="6534150" cy="3676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2094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73563" y="4654816"/>
            <a:ext cx="5388596" cy="4409815"/>
          </a:xfrm>
          <a:prstGeom prst="rect">
            <a:avLst/>
          </a:prstGeom>
        </p:spPr>
        <p:txBody>
          <a:bodyPr spcFirstLastPara="1" wrap="square" lIns="85617" tIns="85617" rIns="85617" bIns="85617" anchor="t" anchorCtr="0">
            <a:noAutofit/>
          </a:bodyPr>
          <a:lstStyle/>
          <a:p>
            <a:pPr defTabSz="851112">
              <a:defRPr/>
            </a:pPr>
            <a:endParaRPr sz="1500" dirty="0"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35013"/>
            <a:ext cx="6534150" cy="3676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2094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73563" y="4654816"/>
            <a:ext cx="5388596" cy="4409815"/>
          </a:xfrm>
          <a:prstGeom prst="rect">
            <a:avLst/>
          </a:prstGeom>
        </p:spPr>
        <p:txBody>
          <a:bodyPr spcFirstLastPara="1" wrap="square" lIns="85617" tIns="85617" rIns="85617" bIns="85617" anchor="t" anchorCtr="0">
            <a:noAutofit/>
          </a:bodyPr>
          <a:lstStyle/>
          <a:p>
            <a:pPr defTabSz="851112">
              <a:defRPr/>
            </a:pPr>
            <a:endParaRPr sz="1500" dirty="0"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35013"/>
            <a:ext cx="6534150" cy="3676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2724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f20609fbd_0_11:notes"/>
          <p:cNvSpPr txBox="1">
            <a:spLocks noGrp="1"/>
          </p:cNvSpPr>
          <p:nvPr>
            <p:ph type="body" idx="1"/>
          </p:nvPr>
        </p:nvSpPr>
        <p:spPr>
          <a:xfrm>
            <a:off x="673562" y="4654816"/>
            <a:ext cx="5388570" cy="4409838"/>
          </a:xfrm>
          <a:prstGeom prst="rect">
            <a:avLst/>
          </a:prstGeom>
        </p:spPr>
        <p:txBody>
          <a:bodyPr spcFirstLastPara="1" wrap="square" lIns="89921" tIns="89921" rIns="89921" bIns="89921" anchor="t" anchorCtr="0">
            <a:noAutofit/>
          </a:bodyPr>
          <a:lstStyle/>
          <a:p>
            <a:pPr marL="83803" defTabSz="893895">
              <a:tabLst>
                <a:tab pos="7016134" algn="l"/>
                <a:tab pos="10439622" algn="l"/>
              </a:tabLst>
              <a:defRPr/>
            </a:pPr>
            <a:r>
              <a:rPr lang="ru-RU" sz="1600" dirty="0"/>
              <a:t>В лицее созданы условия для реализации регионального проекта «Успех каждого ребенка».  Это высокий процент занятости обучающихся в дополнительном образовании и их участие  в профориентационных мероприятиях, а также всероссийских открытых уроках на портале «</a:t>
            </a:r>
            <a:r>
              <a:rPr lang="ru-RU" sz="1600" dirty="0" err="1"/>
              <a:t>ПроеКТОрия</a:t>
            </a:r>
            <a:r>
              <a:rPr lang="ru-RU" sz="1600" dirty="0"/>
              <a:t>».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 </a:t>
            </a:r>
            <a:endParaRPr sz="1600" dirty="0"/>
          </a:p>
        </p:txBody>
      </p:sp>
      <p:sp>
        <p:nvSpPr>
          <p:cNvPr id="161" name="Google Shape;161;g5f20609fb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5013"/>
            <a:ext cx="6527800" cy="3673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4996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61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Во Всероссийской школьной олимпиаде в 2020 году всего участвовало 382 учащихся (48%), из них 7 человек стали призерами регионального этапа, Олифиренко Иван стал победителем регионального этапа по химии. При поддержке фонда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«Талант и успех»  Олифиренко Иван 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посетил центр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«Сириус» ,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работа которого направлена на выявление и поддержку талантливых детей.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084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Результативность участия во всероссийской олимпиаде школьников в прошлом году и достижения лицеистов в 2020 году позволили нам перевести обучающихся 10-11 классов после предварительного опроса на индивидуальный образовательный маршрут. Таким образом, из 9 одаренных обучающихся 5 лицеистов проходят обучение по модели ИОМ. Вы можете видеть на слайдах успехи этих ребят.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723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1846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94916" y="4408342"/>
            <a:ext cx="5559418" cy="4176311"/>
          </a:xfrm>
          <a:prstGeom prst="rect">
            <a:avLst/>
          </a:prstGeom>
        </p:spPr>
        <p:txBody>
          <a:bodyPr spcFirstLastPara="1" wrap="square" lIns="91945" tIns="91945" rIns="91945" bIns="9194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мае 2020 года лицей вошел в федеральный проект «Целевая модель наставничества». ЕЕ участниками стали 18 педагогов-наставников и 35 лицеистов-наставляемых. Данный проект позволяет не только сопровождать развитие одаренных детей, но и выявлять их способности в образовательной деятельности.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образом, профильное обучение, ранняя </a:t>
            </a:r>
            <a:r>
              <a:rPr lang="ru-RU" sz="1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профилизация</a:t>
            </a:r>
            <a:r>
              <a:rPr lang="ru-RU" sz="1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наставническая деятельность позволяют сформировать ИОМ не только для одаренных детей, но и для значительной части успешных детей в образовательной деятельности.</a:t>
            </a:r>
            <a:endParaRPr lang="ru-RU" b="0" dirty="0"/>
          </a:p>
          <a:p>
            <a:pPr algn="just"/>
            <a:endParaRPr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189663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49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73562" y="4654817"/>
            <a:ext cx="5388596" cy="4409813"/>
          </a:xfrm>
          <a:prstGeom prst="rect">
            <a:avLst/>
          </a:prstGeom>
        </p:spPr>
        <p:txBody>
          <a:bodyPr spcFirstLastPara="1" wrap="square" lIns="89927" tIns="89927" rIns="89927" bIns="89927" anchor="t" anchorCtr="0">
            <a:noAutofit/>
          </a:bodyPr>
          <a:lstStyle/>
          <a:p>
            <a:pPr marL="83809" marR="0" lvl="0" indent="0" algn="l" defTabSz="893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ru-RU" sz="1600" dirty="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Выбор модели ИОМ определяется также профессионализмом педагогического коллектива. В рамках регионального проекта  «Учитель будущего» перед лицеем стоит задача непрерывного повышения профессионального мастерства педагогических работников. В результате можно отметить участие педагога английского языка  в курсах </a:t>
            </a:r>
            <a:r>
              <a:rPr lang="ru-RU" sz="1600" b="0" dirty="0"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в Центре непрерывного  повышения профессионального мастерства  педагогических работников</a:t>
            </a:r>
            <a:r>
              <a:rPr lang="ru-RU" sz="1600" b="0" dirty="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По итогу составлен ИОМ для педагога сроком на 1 год.</a:t>
            </a:r>
          </a:p>
          <a:p>
            <a:endParaRPr sz="1600" dirty="0"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35013"/>
            <a:ext cx="6534150" cy="3675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26978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Достижения педагогов в профессиональных конкурсах </a:t>
            </a:r>
            <a:r>
              <a:rPr lang="ru-RU" sz="1200" dirty="0"/>
              <a:t> говорят о готовности учителей к новым современным требованиям, предъявляемым к образованию, и приобретению новых компетенций.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306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Arial"/>
              </a:rPr>
              <a:t>Развитие социальной активности ребенка  способствует всестороннему развитию обучающегося.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946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f20609fbd_0_11:notes"/>
          <p:cNvSpPr txBox="1">
            <a:spLocks noGrp="1"/>
          </p:cNvSpPr>
          <p:nvPr>
            <p:ph type="body" idx="1"/>
          </p:nvPr>
        </p:nvSpPr>
        <p:spPr>
          <a:xfrm>
            <a:off x="673561" y="4654815"/>
            <a:ext cx="5388570" cy="4409838"/>
          </a:xfrm>
          <a:prstGeom prst="rect">
            <a:avLst/>
          </a:prstGeom>
        </p:spPr>
        <p:txBody>
          <a:bodyPr spcFirstLastPara="1" wrap="square" lIns="89927" tIns="89927" rIns="89927" bIns="89927" anchor="t" anchorCtr="0">
            <a:noAutofit/>
          </a:bodyPr>
          <a:lstStyle/>
          <a:p>
            <a:r>
              <a:rPr lang="ru-RU" sz="1600" dirty="0"/>
              <a:t>Диссеминация и апробация опыта по реализации инновационного проекта «Система управления качеством образования в лицее с помощью ресурсов» состоялась в ходе мероприятий различного уровня: федерального, регионального, муниципального.</a:t>
            </a:r>
          </a:p>
          <a:p>
            <a:r>
              <a:rPr lang="ru-RU" sz="1600" dirty="0"/>
              <a:t>В 2020 году продолжено сетевое взаимодействие лицея с учебными заведениями города: Армавирский механико-технологический институт (филиал) ФГБУО ВПО Кубанский государственный технологический университет и ГБПОУ «Армавирский медицинский колледж».</a:t>
            </a:r>
          </a:p>
          <a:p>
            <a:r>
              <a:rPr lang="ru-RU" sz="1600" b="0" dirty="0"/>
              <a:t>Опыт лицея был представлен на </a:t>
            </a:r>
            <a:r>
              <a:rPr lang="en-US" sz="1600" b="0" dirty="0"/>
              <a:t>III </a:t>
            </a:r>
            <a:r>
              <a:rPr lang="ru-RU" sz="1600" b="0" dirty="0"/>
              <a:t>Всероссийском смотре-конкурсе «1000 лучших школ», по итогам которого выдали диплом лауреата-победителя.</a:t>
            </a:r>
          </a:p>
          <a:p>
            <a:endParaRPr sz="1600" dirty="0"/>
          </a:p>
        </p:txBody>
      </p:sp>
      <p:sp>
        <p:nvSpPr>
          <p:cNvPr id="161" name="Google Shape;161;g5f20609fb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35013"/>
            <a:ext cx="6534150" cy="3675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54330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4432"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Инновационное развитие лицея стало для нас ключевым фактором формирования лучших управленческих практик и профессионального роста. </a:t>
            </a:r>
            <a:r>
              <a:rPr lang="ru-RU" sz="1600" dirty="0"/>
              <a:t>Поэтому цели и задачи нашего проекта актуальны и отвечают государственным требованиям. На основе самооценки апробации и диссеминации результатов деятельности краевой инновационной площадки считаем возможным предположить, что задачи отчетного периода выполнены в полном объеме, определены цели, задачи и перспективы на следующий год.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613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3577" y="4716081"/>
            <a:ext cx="5388610" cy="4591880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/>
              <a:t>Целями проекта на отчетный период являются создание, разработка и внедрение в лицее модели индивидуального образовательного маршрута, направленной на повышение качества образовательной деятельности  с учетом запросов потребителей образовательных услуг, в контексте требований национального проекта «Образование».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1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3577" y="4716081"/>
            <a:ext cx="5388610" cy="4591880"/>
          </a:xfrm>
        </p:spPr>
        <p:txBody>
          <a:bodyPr/>
          <a:lstStyle/>
          <a:p>
            <a:r>
              <a:rPr lang="ru-RU" sz="1600" dirty="0"/>
              <a:t>Всего в инновационном проекте для достижения целей мы ставили 17 задач. В 2020 отчетном году в соответствии с «Дорожной картой»  решались следующие задачи:  1) расширение перечня элективных курсов и курсов </a:t>
            </a:r>
            <a:r>
              <a:rPr lang="ru-RU" sz="1600" b="0" dirty="0"/>
              <a:t>внеурочной деятельности в рамках </a:t>
            </a:r>
            <a:r>
              <a:rPr lang="ru-RU" sz="1600" dirty="0"/>
              <a:t>формирования ИОМ разных типов, 2) разработка индивидуального учебного плана по запросам потребителей образовательных услуг, 3) обеспечение  профессиональной переподготовки педагогов по различным направлениям деятельности, 4) определение эффективности индивидуальной траектории образования в лицее на основе мониторингов и 5) диссеминация опыта в соответствии с целями и задами проекта.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1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3577" y="4716081"/>
            <a:ext cx="5388610" cy="4591880"/>
          </a:xfrm>
        </p:spPr>
        <p:txBody>
          <a:bodyPr/>
          <a:lstStyle/>
          <a:p>
            <a:pPr defTabSz="89384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/>
              <a:t>Инновационность данного проекта заключается в многофункциональности, системности и структуризации обеспечения качества образования на основе создания индивидуального образовательного маршрута. А также обусловлена многоаспектностью и гибкостью при создании цельной системы индивидуального обучения, в том числе с помощью сетевого взаимодействия с социальными партнерами, с учетом развития профессионализма педагога.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1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3577" y="4716081"/>
            <a:ext cx="5388610" cy="4591880"/>
          </a:xfrm>
        </p:spPr>
        <p:txBody>
          <a:bodyPr/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/>
              <a:t>Оценка качества инновационного проекта «Система управления качеством образования в лицее на основе </a:t>
            </a:r>
            <a:r>
              <a:rPr lang="ru-RU" sz="1600" b="0" dirty="0">
                <a:latin typeface="Times New Roman" panose="02020603050405020304" pitchFamily="18" charset="0"/>
              </a:rPr>
              <a:t>создания индивидуального образовательного маршрута</a:t>
            </a:r>
            <a:r>
              <a:rPr lang="ru-RU" sz="1600" b="0" dirty="0"/>
              <a:t>» </a:t>
            </a:r>
            <a:r>
              <a:rPr lang="ru-RU" sz="1600" dirty="0"/>
              <a:t>построена на принципах системности и целостности в управлении реализацией проекта. Данный принцип позволяет разработать индивидуальные инструменты, методики и процедуры для внутренней системы оценки качества лицейского образования.</a:t>
            </a:r>
          </a:p>
          <a:p>
            <a:pPr defTabSz="893840">
              <a:lnSpc>
                <a:spcPct val="90000"/>
              </a:lnSpc>
              <a:spcBef>
                <a:spcPct val="0"/>
              </a:spcBef>
              <a:defRPr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178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3577" y="4716081"/>
            <a:ext cx="5388610" cy="4591880"/>
          </a:xfrm>
        </p:spPr>
        <p:txBody>
          <a:bodyPr/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Нормативная база отражает ж</a:t>
            </a:r>
            <a:r>
              <a:rPr lang="ru-RU" sz="1600" dirty="0"/>
              <a:t>елаемый результат, который  достигается эффективнее, если деятельностью и соответствующими ресурсами управляют как процессом, вся учебная и внеучебная деятельность рассматривается как система взаимосвязанных процессов: основных, обеспечивающих, организационных, мониторинговых. </a:t>
            </a:r>
          </a:p>
          <a:p>
            <a:pPr defTabSz="893840">
              <a:lnSpc>
                <a:spcPct val="90000"/>
              </a:lnSpc>
              <a:spcBef>
                <a:spcPct val="0"/>
              </a:spcBef>
              <a:defRPr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161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школьника может осуществляться по нескольким образовательным маршрутам, которые реализуются одновременно или последовательно. Основная задача педагога – предложить обучающемуся спектр возможностей и помочь ему сделать выбор. Комплексную оценку ИОМ позволяет осуществить технология портфолио достижения обучающегося.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 формирования  ИОМ - активизация познавательной деятельности учащихся, выявление талантливых, разносторонне одарённых детей, повышение престижа знаний, творческих возможностей учащихся лицея, их самоутверждения и самореализации, укрепление союза лицея и родителей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49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/>
              <a:t>Значительное место в «дорожной карте» ИОМ педагога отводится самообразованию и развитию профессиональной компетентности. </a:t>
            </a:r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0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86A-8D32-42F5-862F-B9139502112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AA48-2CD3-47EE-BA81-E47BFD788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149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86A-8D32-42F5-862F-B9139502112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AA48-2CD3-47EE-BA81-E47BFD788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74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86A-8D32-42F5-862F-B9139502112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AA48-2CD3-47EE-BA81-E47BFD788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7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86A-8D32-42F5-862F-B9139502112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AA48-2CD3-47EE-BA81-E47BFD788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98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86A-8D32-42F5-862F-B9139502112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AA48-2CD3-47EE-BA81-E47BFD788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58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86A-8D32-42F5-862F-B9139502112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AA48-2CD3-47EE-BA81-E47BFD788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28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86A-8D32-42F5-862F-B9139502112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AA48-2CD3-47EE-BA81-E47BFD788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36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86A-8D32-42F5-862F-B9139502112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AA48-2CD3-47EE-BA81-E47BFD788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31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86A-8D32-42F5-862F-B9139502112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AA48-2CD3-47EE-BA81-E47BFD788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86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86A-8D32-42F5-862F-B9139502112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AA48-2CD3-47EE-BA81-E47BFD788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96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86A-8D32-42F5-862F-B9139502112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AA48-2CD3-47EE-BA81-E47BFD788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9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0A86A-8D32-42F5-862F-B9139502112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6AA48-2CD3-47EE-BA81-E47BFD788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5.jpeg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diagramDrawing" Target="../diagrams/drawing5.xml"/><Relationship Id="rId5" Type="http://schemas.openxmlformats.org/officeDocument/2006/relationships/image" Target="../media/image2.jpeg"/><Relationship Id="rId10" Type="http://schemas.openxmlformats.org/officeDocument/2006/relationships/diagramColors" Target="../diagrams/colors5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image" Target="../media/image22.jpeg"/><Relationship Id="rId10" Type="http://schemas.microsoft.com/office/2007/relationships/diagramDrawing" Target="../diagrams/drawing8.xml"/><Relationship Id="rId4" Type="http://schemas.openxmlformats.org/officeDocument/2006/relationships/image" Target="../media/image8.jpeg"/><Relationship Id="rId9" Type="http://schemas.openxmlformats.org/officeDocument/2006/relationships/diagramColors" Target="../diagrams/colors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2.jpeg"/><Relationship Id="rId9" Type="http://schemas.microsoft.com/office/2007/relationships/diagramDrawing" Target="../diagrams/drawing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2.jpeg"/><Relationship Id="rId9" Type="http://schemas.microsoft.com/office/2007/relationships/diagramDrawing" Target="../diagrams/drawing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60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Добрый день, уважаемые эксперты , коллеги !        «Образование-величайшее из земных благ , если оно наивысшего качества . В противном случае он совершенно бесполезен»</a:t>
            </a:r>
            <a:r>
              <a:rPr lang="ru-RU" sz="1600" b="1" i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Высказывание Киплинга о качестве образования актуально и сегодня.</a:t>
            </a:r>
            <a:r>
              <a:rPr lang="ru-RU" sz="160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Я хочу представить вашему вниманию проект , направленный на решение названной значимой цели : «Система управления качеством образования в лицее на основе сетевой организации ресурсного обеспечения» </a:t>
            </a:r>
            <a:endParaRPr lang="ru-RU" sz="16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tul.jpg"/>
          <p:cNvPicPr>
            <a:picLocks noChangeAspect="1"/>
          </p:cNvPicPr>
          <p:nvPr/>
        </p:nvPicPr>
        <p:blipFill rotWithShape="1">
          <a:blip r:embed="rId3" cstate="print">
            <a:lum bright="26000" contrast="1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5000"/>
                    </a14:imgEffect>
                  </a14:imgLayer>
                </a14:imgProps>
              </a:ext>
            </a:extLst>
          </a:blip>
          <a:srcRect l="-312" t="-1269" r="937" b="7868"/>
          <a:stretch/>
        </p:blipFill>
        <p:spPr bwMode="auto">
          <a:xfrm>
            <a:off x="0" y="-224288"/>
            <a:ext cx="12191999" cy="708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03697" y="199398"/>
            <a:ext cx="1905531" cy="144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295588"/>
            <a:ext cx="95063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Краевая инновационная площадка-2018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 развития образования Краснодарского края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  февраля 2021 г.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5769" y="1772429"/>
            <a:ext cx="1004178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Отчёт о деятельности</a:t>
            </a:r>
          </a:p>
          <a:p>
            <a:pPr algn="ctr"/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краевой инновационной площадки</a:t>
            </a:r>
          </a:p>
          <a:p>
            <a:pPr algn="ctr"/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4000" b="1" dirty="0">
                <a:latin typeface="Times New Roman" panose="02020603050405020304" pitchFamily="18" charset="0"/>
              </a:rPr>
              <a:t>Обеспечение качества образования на основе создания индивидуального образовательного маршрута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2020 год</a:t>
            </a:r>
          </a:p>
          <a:p>
            <a:pPr algn="ctr"/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503652"/>
            <a:ext cx="1191332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лицей 11 им. В.В.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Рассохина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г. Армавир</a:t>
            </a:r>
          </a:p>
          <a:p>
            <a:pPr algn="ctr"/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787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0814" y="0"/>
            <a:ext cx="12346256" cy="6858000"/>
          </a:xfrm>
          <a:prstGeom prst="rect">
            <a:avLst/>
          </a:prstGeom>
          <a:noFill/>
        </p:spPr>
      </p:pic>
      <p:cxnSp>
        <p:nvCxnSpPr>
          <p:cNvPr id="22" name="Прямая со стрелкой 21"/>
          <p:cNvCxnSpPr/>
          <p:nvPr/>
        </p:nvCxnSpPr>
        <p:spPr>
          <a:xfrm>
            <a:off x="11344904" y="-228873"/>
            <a:ext cx="11896" cy="67765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4" cstate="print"/>
          <a:srcRect l="27659" t="49234"/>
          <a:stretch>
            <a:fillRect/>
          </a:stretch>
        </p:blipFill>
        <p:spPr bwMode="auto">
          <a:xfrm rot="5400000">
            <a:off x="-2441679" y="3091785"/>
            <a:ext cx="5481600" cy="1645503"/>
          </a:xfrm>
          <a:prstGeom prst="rect">
            <a:avLst/>
          </a:prstGeom>
          <a:noFill/>
        </p:spPr>
      </p:pic>
      <p:pic>
        <p:nvPicPr>
          <p:cNvPr id="24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4" cstate="print"/>
          <a:srcRect l="27659" t="49234"/>
          <a:stretch>
            <a:fillRect/>
          </a:stretch>
        </p:blipFill>
        <p:spPr bwMode="auto">
          <a:xfrm rot="5400000">
            <a:off x="7738523" y="2939278"/>
            <a:ext cx="5481600" cy="1645503"/>
          </a:xfrm>
          <a:prstGeom prst="rect">
            <a:avLst/>
          </a:prstGeom>
          <a:noFill/>
        </p:spPr>
      </p:pic>
      <p:sp>
        <p:nvSpPr>
          <p:cNvPr id="10" name="Google Shape;152;p5"/>
          <p:cNvSpPr txBox="1"/>
          <p:nvPr/>
        </p:nvSpPr>
        <p:spPr>
          <a:xfrm>
            <a:off x="2440550" y="302467"/>
            <a:ext cx="93437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3. РЕЗУЛЬТАТИВНОСТЬ</a:t>
            </a:r>
            <a:endParaRPr sz="4000" i="1" dirty="0">
              <a:solidFill>
                <a:schemeClr val="bg1"/>
              </a:solidFill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64215" y="275761"/>
            <a:ext cx="839240" cy="63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oogle Shape;156;p5" descr="D:\Вурочные\ПРОЕКТ 9\Департамент Развития\Презентации\Презентация 55\иконки\03.png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10534224" y="224288"/>
            <a:ext cx="843112" cy="8520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111358270"/>
              </p:ext>
            </p:extLst>
          </p:nvPr>
        </p:nvGraphicFramePr>
        <p:xfrm>
          <a:off x="1397000" y="1151466"/>
          <a:ext cx="939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26802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 стрелкой 21"/>
          <p:cNvCxnSpPr/>
          <p:nvPr/>
        </p:nvCxnSpPr>
        <p:spPr>
          <a:xfrm>
            <a:off x="11344904" y="-228873"/>
            <a:ext cx="11896" cy="67765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22272" y="158853"/>
            <a:ext cx="1104685" cy="83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4"/>
          <p:cNvSpPr/>
          <p:nvPr/>
        </p:nvSpPr>
        <p:spPr>
          <a:xfrm>
            <a:off x="914400" y="1371600"/>
            <a:ext cx="9626600" cy="457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53340" rIns="106680" bIns="5334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РЕГИОНАЛЬНЫЕ</a:t>
            </a:r>
            <a:r>
              <a:rPr lang="ru-RU" sz="24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ПРОЕКТЫ, реализуемые в лицее</a:t>
            </a:r>
            <a:endParaRPr lang="ru-RU" sz="24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Google Shape;152;p5"/>
          <p:cNvSpPr txBox="1"/>
          <p:nvPr/>
        </p:nvSpPr>
        <p:spPr>
          <a:xfrm>
            <a:off x="1133409" y="963341"/>
            <a:ext cx="934370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Национальный проект «Образование»</a:t>
            </a:r>
            <a:endParaRPr sz="2400" i="1" dirty="0">
              <a:solidFill>
                <a:srgbClr val="002060"/>
              </a:solidFill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BE9D0DC4-16BC-4B7A-80A5-13FD38054F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4320238"/>
              </p:ext>
            </p:extLst>
          </p:nvPr>
        </p:nvGraphicFramePr>
        <p:xfrm>
          <a:off x="1577752" y="1953978"/>
          <a:ext cx="9036495" cy="4679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Google Shape;152;p5">
            <a:extLst>
              <a:ext uri="{FF2B5EF4-FFF2-40B4-BE49-F238E27FC236}">
                <a16:creationId xmlns:a16="http://schemas.microsoft.com/office/drawing/2014/main" id="{451747E1-5C40-4CF8-B0DA-2BA1E8B63298}"/>
              </a:ext>
            </a:extLst>
          </p:cNvPr>
          <p:cNvSpPr txBox="1"/>
          <p:nvPr/>
        </p:nvSpPr>
        <p:spPr>
          <a:xfrm>
            <a:off x="2613271" y="255495"/>
            <a:ext cx="696545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3. РЕЗУЛЬТАТИВНОСТЬ</a:t>
            </a:r>
            <a:endParaRPr sz="4000" i="1" dirty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32680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2;p5"/>
          <p:cNvSpPr txBox="1"/>
          <p:nvPr/>
        </p:nvSpPr>
        <p:spPr>
          <a:xfrm>
            <a:off x="141513" y="1271344"/>
            <a:ext cx="11778343" cy="7847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Профильное обучение </a:t>
            </a:r>
            <a:r>
              <a:rPr lang="ru-RU" sz="3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 МАОУ лицее №11 им. В.В. </a:t>
            </a:r>
            <a:r>
              <a:rPr lang="ru-RU" sz="3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Рассохина</a:t>
            </a:r>
            <a:endParaRPr sz="3000" i="1" dirty="0">
              <a:solidFill>
                <a:srgbClr val="002060"/>
              </a:solidFill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3273" y="6386161"/>
            <a:ext cx="12023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endParaRPr lang="ru-RU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spcAft>
                <a:spcPts val="0"/>
              </a:spcAft>
            </a:pPr>
            <a:r>
              <a:rPr lang="ru-RU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421034"/>
              </p:ext>
            </p:extLst>
          </p:nvPr>
        </p:nvGraphicFramePr>
        <p:xfrm>
          <a:off x="732065" y="2357925"/>
          <a:ext cx="10727869" cy="4351401"/>
        </p:xfrm>
        <a:graphic>
          <a:graphicData uri="http://schemas.openxmlformats.org/drawingml/2006/table">
            <a:tbl>
              <a:tblPr/>
              <a:tblGrid>
                <a:gridCol w="2120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3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29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2153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Профиль, </a:t>
                      </a: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направленность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Технологический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профиль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инженерно-математической направленности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Естественно-научный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профиль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медико-биологической направленности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Социально-экономический профиль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социально-экономической направленности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Гуманитарный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профиль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социально-гуманитарной направленности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86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Предметы, изучаемые на углубленном уровне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Математика, физика, информатика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Химия, биология, математика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Экономика, право, математика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Русский язык,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право экономика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62978" y="145995"/>
            <a:ext cx="1129553" cy="74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Google Shape;152;p5">
            <a:extLst>
              <a:ext uri="{FF2B5EF4-FFF2-40B4-BE49-F238E27FC236}">
                <a16:creationId xmlns:a16="http://schemas.microsoft.com/office/drawing/2014/main" id="{D176DD4B-DFB8-46FA-A31F-599B8735F6DB}"/>
              </a:ext>
            </a:extLst>
          </p:cNvPr>
          <p:cNvSpPr txBox="1"/>
          <p:nvPr/>
        </p:nvSpPr>
        <p:spPr>
          <a:xfrm>
            <a:off x="2642380" y="0"/>
            <a:ext cx="700778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3. РЕЗУЛЬТАТИВНОСТЬ</a:t>
            </a:r>
            <a:endParaRPr sz="4000" i="1" dirty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  <p:sp>
        <p:nvSpPr>
          <p:cNvPr id="9" name="Google Shape;152;p5"/>
          <p:cNvSpPr txBox="1"/>
          <p:nvPr/>
        </p:nvSpPr>
        <p:spPr>
          <a:xfrm>
            <a:off x="1443652" y="798241"/>
            <a:ext cx="934370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Национальный проект «Образование»</a:t>
            </a:r>
            <a:r>
              <a:rPr lang="ru-RU" sz="2000" b="1" dirty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РП «Современная школа»</a:t>
            </a:r>
          </a:p>
        </p:txBody>
      </p:sp>
    </p:spTree>
    <p:extLst>
      <p:ext uri="{BB962C8B-B14F-4D97-AF65-F5344CB8AC3E}">
        <p14:creationId xmlns:p14="http://schemas.microsoft.com/office/powerpoint/2010/main" val="1042645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 bwMode="auto">
          <a:xfrm>
            <a:off x="8524892" y="3571876"/>
            <a:ext cx="146534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ru-RU" sz="2000" dirty="0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55181" y="2544350"/>
            <a:ext cx="305951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Технологический профиль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инженерно-математической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направленности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3358747" y="824280"/>
          <a:ext cx="8528452" cy="5870013"/>
        </p:xfrm>
        <a:graphic>
          <a:graphicData uri="http://schemas.openxmlformats.org/drawingml/2006/table">
            <a:tbl>
              <a:tblPr/>
              <a:tblGrid>
                <a:gridCol w="2360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9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1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6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27232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Локальная модель профильного обучении (ответственность ОУ) МАОУ лицей №11 им В.В.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Рассохина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173" marR="50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Сетевая вариативная модель (распределенная ответственность) МАОУ лицей №11 им В.В.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Рассохина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АМТИ (филиал) ФГБОУ ВО «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КубГТУ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173" marR="50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19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Содержательное ядро учебной программы (предметы учебного плана базового уровня)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173" marR="50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Вариативная часть учебной программы, учебные курсы (модули) по выбору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173" marR="50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Содержательное ядро учебной программы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173" marR="50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Вариативная часть учебной программы: учебные курсы (модули) по выбору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173" marR="50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149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Реализация учебных предметов базового уровня согласно учебному  плану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173" marR="50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Курсы по выбору ОУ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173" marR="50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Реализация профильных учебных предметов: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Математика – 6 ч.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Физика – 5 ч.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Информатика и ИКТ – 4 ч.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Углубленное изучение в расчете на два года в соответствии с базисным учебным планом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173" marR="50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Курс по выбору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«Математический практикум</a:t>
                      </a:r>
                      <a:r>
                        <a:rPr lang="ru-RU" sz="1600" baseline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 – 34 ч.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173" marR="50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187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 час в неделю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173" marR="50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 часов в неделю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173" marR="50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час в неделю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173" marR="50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Google Shape;152;p5"/>
          <p:cNvSpPr txBox="1"/>
          <p:nvPr/>
        </p:nvSpPr>
        <p:spPr>
          <a:xfrm>
            <a:off x="0" y="0"/>
            <a:ext cx="12192000" cy="7847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Содержание  образовательной деятельности</a:t>
            </a:r>
            <a:endParaRPr sz="3000" i="1" dirty="0">
              <a:solidFill>
                <a:srgbClr val="002060"/>
              </a:solidFill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29553" cy="74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9399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 bwMode="auto">
          <a:xfrm>
            <a:off x="8524892" y="3571876"/>
            <a:ext cx="146534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ru-RU" sz="2000" dirty="0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686067" y="1784420"/>
            <a:ext cx="394672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Таблица-сетка часов учебного плана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МАОУ лицея №11 им. В. В.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Рассохина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10 «Б» лицейского класса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технологического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профиля инженерно-математической направленности,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реализующего ФГОС СОО в 2020-2021 учебном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году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Google Shape;152;p5"/>
          <p:cNvSpPr txBox="1"/>
          <p:nvPr/>
        </p:nvSpPr>
        <p:spPr>
          <a:xfrm>
            <a:off x="0" y="0"/>
            <a:ext cx="12192000" cy="7847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Индивидуальный учебный план</a:t>
            </a:r>
            <a:endParaRPr sz="3000" i="1" dirty="0">
              <a:solidFill>
                <a:srgbClr val="002060"/>
              </a:solidFill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29553" cy="74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289409" y="956920"/>
          <a:ext cx="5981101" cy="5741591"/>
        </p:xfrm>
        <a:graphic>
          <a:graphicData uri="http://schemas.openxmlformats.org/drawingml/2006/table">
            <a:tbl>
              <a:tblPr/>
              <a:tblGrid>
                <a:gridCol w="1414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5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83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903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Предметные области</a:t>
                      </a:r>
                    </a:p>
                  </a:txBody>
                  <a:tcPr marL="31951" marR="3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Учебные предметы</a:t>
                      </a:r>
                    </a:p>
                  </a:txBody>
                  <a:tcPr marL="31951" marR="3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часов в неделю</a:t>
                      </a:r>
                    </a:p>
                  </a:txBody>
                  <a:tcPr marL="31951" marR="3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Всего часов за 2 года</a:t>
                      </a:r>
                    </a:p>
                  </a:txBody>
                  <a:tcPr marL="31951" marR="3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6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 (2019-2020)</a:t>
                      </a:r>
                    </a:p>
                  </a:txBody>
                  <a:tcPr marL="31951" marR="3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11 (2020-2021)</a:t>
                      </a:r>
                    </a:p>
                  </a:txBody>
                  <a:tcPr marL="31951" marR="3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Технологический профиль</a:t>
                      </a:r>
                    </a:p>
                  </a:txBody>
                  <a:tcPr marL="31951" marR="3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Технологический профиль</a:t>
                      </a:r>
                    </a:p>
                  </a:txBody>
                  <a:tcPr marL="31951" marR="3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036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latin typeface="Times New Roman"/>
                          <a:ea typeface="Times New Roman"/>
                          <a:cs typeface="Times New Roman"/>
                        </a:rPr>
                        <a:t>Обязательная часть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51" marR="3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036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latin typeface="Times New Roman"/>
                          <a:ea typeface="Times New Roman"/>
                          <a:cs typeface="Times New Roman"/>
                        </a:rPr>
                        <a:t>Базовый уровень МАОУ лицей №11 им. В.В. </a:t>
                      </a:r>
                      <a:r>
                        <a:rPr lang="ru-RU" sz="9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Рассохина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51" marR="3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036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Русский язык и литература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136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Литература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204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033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Родной язык и родная литература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Родной язык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Родная литература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07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Иностранные языки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Иностранный язык (английский)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204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Второй иностранный язык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036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Общественные науки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История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136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136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9033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Естественные науки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136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5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5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9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Астрономия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5036">
                <a:tc rowSpan="2"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культура, экология и основы безопасности жизнедеятельности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170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84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ОБЖ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5036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latin typeface="Times New Roman"/>
                          <a:ea typeface="Times New Roman"/>
                          <a:cs typeface="Times New Roman"/>
                        </a:rPr>
                        <a:t>Углубленный уровень Организация-партнер АМТИ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5036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 и информатика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408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5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Информатика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272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50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Естественные науки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340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9007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latin typeface="Times New Roman"/>
                          <a:ea typeface="Times New Roman"/>
                          <a:cs typeface="Times New Roman"/>
                        </a:rPr>
                        <a:t>Часть, формируемая участниками образовательных отношений МАОУ лицей №11 им. В.В. </a:t>
                      </a:r>
                      <a:r>
                        <a:rPr lang="ru-RU" sz="9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Рассохина</a:t>
                      </a:r>
                      <a:r>
                        <a:rPr lang="ru-RU" sz="900" b="1" i="1" dirty="0">
                          <a:latin typeface="Times New Roman"/>
                          <a:ea typeface="Times New Roman"/>
                          <a:cs typeface="Times New Roman"/>
                        </a:rPr>
                        <a:t> совместно с АМТИ (организация-партнер)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5036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Дополнительные учебные предметы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Кубановедение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7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Индивидуальный проект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9007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Курсы по выбору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Практикум по русскому языку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90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Математический практикум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437101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Максимально допустимая аудиторная недельная нагрузка, СанПиН2.4.2.2.2821-10 при 6-дневной рабочей недели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51" marR="3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050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G:\Герб и флаг\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5938" y="0"/>
            <a:ext cx="1315604" cy="87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199" y="1"/>
            <a:ext cx="1238216" cy="81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Google Shape;152;p5">
            <a:extLst>
              <a:ext uri="{FF2B5EF4-FFF2-40B4-BE49-F238E27FC236}">
                <a16:creationId xmlns:a16="http://schemas.microsoft.com/office/drawing/2014/main" id="{D176DD4B-DFB8-46FA-A31F-599B8735F6DB}"/>
              </a:ext>
            </a:extLst>
          </p:cNvPr>
          <p:cNvSpPr txBox="1"/>
          <p:nvPr/>
        </p:nvSpPr>
        <p:spPr>
          <a:xfrm>
            <a:off x="2642380" y="0"/>
            <a:ext cx="700778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3. РЕЗУЛЬТАТИВНОСТЬ</a:t>
            </a:r>
            <a:endParaRPr sz="4000" i="1" dirty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  <p:sp>
        <p:nvSpPr>
          <p:cNvPr id="16" name="Google Shape;152;p5"/>
          <p:cNvSpPr txBox="1"/>
          <p:nvPr/>
        </p:nvSpPr>
        <p:spPr>
          <a:xfrm>
            <a:off x="1498081" y="602298"/>
            <a:ext cx="93437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Национальный проект «Образование»</a:t>
            </a:r>
            <a:r>
              <a:rPr lang="ru-RU" sz="2000" b="1" dirty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РП «Современная школа»</a:t>
            </a:r>
          </a:p>
          <a:p>
            <a:pPr algn="ctr"/>
            <a:r>
              <a:rPr lang="ru-RU" sz="2000" b="1" dirty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Показатели эффективности сетевой формы обучения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B6A48235-2F59-43E0-ACE9-0A39170AC1D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20004070"/>
              </p:ext>
            </p:extLst>
          </p:nvPr>
        </p:nvGraphicFramePr>
        <p:xfrm>
          <a:off x="869276" y="2220218"/>
          <a:ext cx="10960773" cy="2747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4337">
                  <a:extLst>
                    <a:ext uri="{9D8B030D-6E8A-4147-A177-3AD203B41FA5}">
                      <a16:colId xmlns:a16="http://schemas.microsoft.com/office/drawing/2014/main" val="556190946"/>
                    </a:ext>
                  </a:extLst>
                </a:gridCol>
                <a:gridCol w="2473425">
                  <a:extLst>
                    <a:ext uri="{9D8B030D-6E8A-4147-A177-3AD203B41FA5}">
                      <a16:colId xmlns:a16="http://schemas.microsoft.com/office/drawing/2014/main" val="3464012745"/>
                    </a:ext>
                  </a:extLst>
                </a:gridCol>
                <a:gridCol w="2878586">
                  <a:extLst>
                    <a:ext uri="{9D8B030D-6E8A-4147-A177-3AD203B41FA5}">
                      <a16:colId xmlns:a16="http://schemas.microsoft.com/office/drawing/2014/main" val="2119719828"/>
                    </a:ext>
                  </a:extLst>
                </a:gridCol>
                <a:gridCol w="2434425">
                  <a:extLst>
                    <a:ext uri="{9D8B030D-6E8A-4147-A177-3AD203B41FA5}">
                      <a16:colId xmlns:a16="http://schemas.microsoft.com/office/drawing/2014/main" val="2528738803"/>
                    </a:ext>
                  </a:extLst>
                </a:gridCol>
              </a:tblGrid>
              <a:tr h="64197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обучения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качества по профильным предметам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158808"/>
                  </a:ext>
                </a:extLst>
              </a:tr>
              <a:tr h="6419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val="3299924204"/>
                  </a:ext>
                </a:extLst>
              </a:tr>
              <a:tr h="641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80,4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74,6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53,8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val="334010144"/>
                  </a:ext>
                </a:extLst>
              </a:tr>
              <a:tr h="641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(первое полугодие)</a:t>
                      </a:r>
                    </a:p>
                  </a:txBody>
                  <a:tcPr marL="66502" marR="66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82,8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81,8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val="12888868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 bwMode="auto">
          <a:xfrm>
            <a:off x="3728368" y="1855425"/>
            <a:ext cx="4367896" cy="20002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Инженерный класс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(7 млн. 666 тыс. 600 руб.)</a:t>
            </a:r>
          </a:p>
        </p:txBody>
      </p:sp>
      <p:pic>
        <p:nvPicPr>
          <p:cNvPr id="1026" name="Picture 2" descr="C:\Users\учитель\Downloads\10-02-2020_15-07-50\IMG-20200205-WA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952596" y="4684882"/>
            <a:ext cx="2000288" cy="2000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учитель\Downloads\10-02-2020_15-07-50\IMG-20200205-WA0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8663" y="4259289"/>
            <a:ext cx="2312995" cy="2312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учитель\Downloads\10-02-2020_15-07-50\IMG-20200205-WA00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6264" y="4429144"/>
            <a:ext cx="214314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 descr="C:\Users\учитель\Downloads\IMG-20200205-WA0032.jpg"/>
          <p:cNvPicPr>
            <a:picLocks noChangeAspect="1" noChangeArrowheads="1"/>
          </p:cNvPicPr>
          <p:nvPr/>
        </p:nvPicPr>
        <p:blipFill>
          <a:blip r:embed="rId6" cstate="print"/>
          <a:srcRect l="17946" t="2143" r="14018"/>
          <a:stretch>
            <a:fillRect/>
          </a:stretch>
        </p:blipFill>
        <p:spPr bwMode="auto">
          <a:xfrm>
            <a:off x="9667900" y="1726044"/>
            <a:ext cx="1738369" cy="2500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учитель\Downloads\IMG-20200205-WA0031.jpg"/>
          <p:cNvPicPr>
            <a:picLocks noChangeAspect="1" noChangeArrowheads="1"/>
          </p:cNvPicPr>
          <p:nvPr/>
        </p:nvPicPr>
        <p:blipFill>
          <a:blip r:embed="rId7" cstate="print"/>
          <a:srcRect r="240" b="27698"/>
          <a:stretch>
            <a:fillRect/>
          </a:stretch>
        </p:blipFill>
        <p:spPr bwMode="auto">
          <a:xfrm>
            <a:off x="928606" y="1857365"/>
            <a:ext cx="1857388" cy="2559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Google Shape;152;p5">
            <a:extLst>
              <a:ext uri="{FF2B5EF4-FFF2-40B4-BE49-F238E27FC236}">
                <a16:creationId xmlns:a16="http://schemas.microsoft.com/office/drawing/2014/main" id="{6ED94566-66CE-47D3-B475-F19C662A30FC}"/>
              </a:ext>
            </a:extLst>
          </p:cNvPr>
          <p:cNvSpPr txBox="1"/>
          <p:nvPr/>
        </p:nvSpPr>
        <p:spPr>
          <a:xfrm>
            <a:off x="2785994" y="172830"/>
            <a:ext cx="700778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3. РЕЗУЛЬТАТИВНОСТЬ</a:t>
            </a:r>
            <a:endParaRPr sz="4000" i="1" dirty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  <p:sp>
        <p:nvSpPr>
          <p:cNvPr id="14" name="Google Shape;152;p5"/>
          <p:cNvSpPr txBox="1"/>
          <p:nvPr/>
        </p:nvSpPr>
        <p:spPr>
          <a:xfrm>
            <a:off x="1476309" y="950641"/>
            <a:ext cx="93437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Национальный проект «Образование»</a:t>
            </a:r>
            <a:r>
              <a:rPr lang="ru-RU" sz="2000" b="1" dirty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РП «Современная школа»</a:t>
            </a:r>
          </a:p>
          <a:p>
            <a:pPr algn="ctr"/>
            <a:r>
              <a:rPr lang="ru-RU" sz="2000" b="1" dirty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Улучшение материально-технической базы</a:t>
            </a:r>
          </a:p>
        </p:txBody>
      </p:sp>
    </p:spTree>
    <p:extLst>
      <p:ext uri="{BB962C8B-B14F-4D97-AF65-F5344CB8AC3E}">
        <p14:creationId xmlns:p14="http://schemas.microsoft.com/office/powerpoint/2010/main" val="2607164540"/>
      </p:ext>
    </p:extLst>
  </p:cSld>
  <p:clrMapOvr>
    <a:masterClrMapping/>
  </p:clrMapOvr>
  <p:transition advTm="36859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 bwMode="auto">
          <a:xfrm>
            <a:off x="3479629" y="2159894"/>
            <a:ext cx="4572032" cy="20717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Медико-биологический класс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(3 млн. 786 тыс. 5 руб.)</a:t>
            </a:r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636" y="1810162"/>
            <a:ext cx="1855769" cy="2691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0253" y="3800817"/>
            <a:ext cx="1785950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48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7138" y="4786322"/>
            <a:ext cx="2647280" cy="1665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48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6587" y="4786323"/>
            <a:ext cx="2522524" cy="1725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487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0575" y="1909861"/>
            <a:ext cx="1928826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4873" name="Picture 9"/>
          <p:cNvPicPr>
            <a:picLocks noChangeAspect="1" noChangeArrowheads="1"/>
          </p:cNvPicPr>
          <p:nvPr/>
        </p:nvPicPr>
        <p:blipFill>
          <a:blip r:embed="rId8" cstate="print"/>
          <a:srcRect t="2859" r="4000" b="91"/>
          <a:stretch>
            <a:fillRect/>
          </a:stretch>
        </p:blipFill>
        <p:spPr bwMode="auto">
          <a:xfrm>
            <a:off x="10010697" y="3654167"/>
            <a:ext cx="1785949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03671" y="346337"/>
            <a:ext cx="114300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Google Shape;152;p5">
            <a:extLst>
              <a:ext uri="{FF2B5EF4-FFF2-40B4-BE49-F238E27FC236}">
                <a16:creationId xmlns:a16="http://schemas.microsoft.com/office/drawing/2014/main" id="{6C4BFAC0-73DD-490D-9086-A0C6227EF26F}"/>
              </a:ext>
            </a:extLst>
          </p:cNvPr>
          <p:cNvSpPr txBox="1"/>
          <p:nvPr/>
        </p:nvSpPr>
        <p:spPr>
          <a:xfrm>
            <a:off x="2785994" y="172830"/>
            <a:ext cx="93437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3. РЕЗУЛЬТАТИВНОСТЬ</a:t>
            </a:r>
            <a:endParaRPr sz="4000" i="1" dirty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  <p:sp>
        <p:nvSpPr>
          <p:cNvPr id="18" name="Google Shape;152;p5"/>
          <p:cNvSpPr txBox="1"/>
          <p:nvPr/>
        </p:nvSpPr>
        <p:spPr>
          <a:xfrm>
            <a:off x="1476309" y="950641"/>
            <a:ext cx="93437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Национальный проект «Образование»</a:t>
            </a:r>
            <a:r>
              <a:rPr lang="ru-RU" sz="2000" b="1" dirty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РП «Современная школа»</a:t>
            </a:r>
          </a:p>
          <a:p>
            <a:pPr algn="ctr"/>
            <a:r>
              <a:rPr lang="ru-RU" sz="2000" b="1" dirty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Улучшение материально-технической базы</a:t>
            </a:r>
          </a:p>
        </p:txBody>
      </p:sp>
    </p:spTree>
    <p:extLst>
      <p:ext uri="{BB962C8B-B14F-4D97-AF65-F5344CB8AC3E}">
        <p14:creationId xmlns:p14="http://schemas.microsoft.com/office/powerpoint/2010/main" val="1108386663"/>
      </p:ext>
    </p:extLst>
  </p:cSld>
  <p:clrMapOvr>
    <a:masterClrMapping/>
  </p:clrMapOvr>
  <p:transition advTm="36859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 bwMode="auto">
          <a:xfrm>
            <a:off x="3479629" y="2159894"/>
            <a:ext cx="4572032" cy="20717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Медико-биологический класс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(3 млн. 786 тыс. 5 руб.)</a:t>
            </a:r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636" y="1810162"/>
            <a:ext cx="1855769" cy="2691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0253" y="3800817"/>
            <a:ext cx="1785950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48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7138" y="4786322"/>
            <a:ext cx="2647280" cy="1665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48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6587" y="4786323"/>
            <a:ext cx="2522524" cy="1725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487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0575" y="1909861"/>
            <a:ext cx="1928826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4873" name="Picture 9"/>
          <p:cNvPicPr>
            <a:picLocks noChangeAspect="1" noChangeArrowheads="1"/>
          </p:cNvPicPr>
          <p:nvPr/>
        </p:nvPicPr>
        <p:blipFill>
          <a:blip r:embed="rId8" cstate="print"/>
          <a:srcRect t="2859" r="4000" b="91"/>
          <a:stretch>
            <a:fillRect/>
          </a:stretch>
        </p:blipFill>
        <p:spPr bwMode="auto">
          <a:xfrm>
            <a:off x="10010697" y="3654167"/>
            <a:ext cx="1785949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03671" y="346337"/>
            <a:ext cx="114300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Google Shape;152;p5">
            <a:extLst>
              <a:ext uri="{FF2B5EF4-FFF2-40B4-BE49-F238E27FC236}">
                <a16:creationId xmlns:a16="http://schemas.microsoft.com/office/drawing/2014/main" id="{6C4BFAC0-73DD-490D-9086-A0C6227EF26F}"/>
              </a:ext>
            </a:extLst>
          </p:cNvPr>
          <p:cNvSpPr txBox="1"/>
          <p:nvPr/>
        </p:nvSpPr>
        <p:spPr>
          <a:xfrm>
            <a:off x="2785994" y="172830"/>
            <a:ext cx="93437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3. РЕЗУЛЬТАТИВНОСТЬ</a:t>
            </a:r>
            <a:endParaRPr sz="4000" i="1" dirty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  <p:sp>
        <p:nvSpPr>
          <p:cNvPr id="15" name="Google Shape;152;p5"/>
          <p:cNvSpPr txBox="1"/>
          <p:nvPr/>
        </p:nvSpPr>
        <p:spPr>
          <a:xfrm>
            <a:off x="1476309" y="950641"/>
            <a:ext cx="93437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Национальный проект «Образование»</a:t>
            </a:r>
            <a:r>
              <a:rPr lang="ru-RU" sz="2000" b="1" dirty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РП «Современная школа»</a:t>
            </a:r>
          </a:p>
          <a:p>
            <a:pPr algn="ctr"/>
            <a:r>
              <a:rPr lang="ru-RU" sz="2000" b="1" dirty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Улучшение материально-технической базы</a:t>
            </a:r>
          </a:p>
        </p:txBody>
      </p:sp>
    </p:spTree>
    <p:extLst>
      <p:ext uri="{BB962C8B-B14F-4D97-AF65-F5344CB8AC3E}">
        <p14:creationId xmlns:p14="http://schemas.microsoft.com/office/powerpoint/2010/main" val="1596047412"/>
      </p:ext>
    </p:extLst>
  </p:cSld>
  <p:clrMapOvr>
    <a:masterClrMapping/>
  </p:clrMapOvr>
  <p:transition advTm="36859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f20609fbd_0_11"/>
          <p:cNvSpPr txBox="1"/>
          <p:nvPr/>
        </p:nvSpPr>
        <p:spPr>
          <a:xfrm>
            <a:off x="1067873" y="451294"/>
            <a:ext cx="9343849" cy="338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1600" i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7" name="Google Shape;167;g5f20609fbd_0_11"/>
          <p:cNvSpPr txBox="1"/>
          <p:nvPr/>
        </p:nvSpPr>
        <p:spPr>
          <a:xfrm>
            <a:off x="1310803" y="972926"/>
            <a:ext cx="10227095" cy="54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i="1" dirty="0">
              <a:solidFill>
                <a:srgbClr val="FF33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223039029"/>
              </p:ext>
            </p:extLst>
          </p:nvPr>
        </p:nvGraphicFramePr>
        <p:xfrm>
          <a:off x="380960" y="1571612"/>
          <a:ext cx="11334829" cy="5148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515600" y="141514"/>
            <a:ext cx="152401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Google Shape;152;p5"/>
          <p:cNvSpPr txBox="1"/>
          <p:nvPr/>
        </p:nvSpPr>
        <p:spPr>
          <a:xfrm>
            <a:off x="1970650" y="203200"/>
            <a:ext cx="93437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3. РЕЗУЛЬТАТИВНОСТЬ</a:t>
            </a:r>
            <a:endParaRPr sz="4000" i="1" dirty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  <p:sp>
        <p:nvSpPr>
          <p:cNvPr id="13" name="Google Shape;152;p5"/>
          <p:cNvSpPr txBox="1"/>
          <p:nvPr/>
        </p:nvSpPr>
        <p:spPr>
          <a:xfrm>
            <a:off x="1476309" y="950641"/>
            <a:ext cx="934370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Национальный проект «Образование»</a:t>
            </a:r>
            <a:r>
              <a:rPr lang="ru-RU" sz="2000" b="1" dirty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РП «Успех каждого ребенка»</a:t>
            </a:r>
          </a:p>
        </p:txBody>
      </p:sp>
    </p:spTree>
    <p:extLst>
      <p:ext uri="{BB962C8B-B14F-4D97-AF65-F5344CB8AC3E}">
        <p14:creationId xmlns:p14="http://schemas.microsoft.com/office/powerpoint/2010/main" val="284636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9632" y="1134207"/>
            <a:ext cx="8997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Авторы представляемого опыта:</a:t>
            </a:r>
            <a:endParaRPr lang="ru-RU" sz="2800" b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31074" y="1805043"/>
            <a:ext cx="11131720" cy="30517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Абелян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Арменуи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Мартиновна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МАОУ лицея № 11 им. В.В.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Рассохина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t"/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Гюльназарян Наталья Евгеньевна</a:t>
            </a:r>
          </a:p>
          <a:p>
            <a:pPr marL="0" indent="0" fontAlgn="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УМР лицея № 11 им.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В.В.Рассохина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Мартынова  Ольга Викторовна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indent="0" fontAlgn="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МКУ «Центр развития образования и оценки качества»,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Толстошей Сергей Владимирович- </a:t>
            </a:r>
          </a:p>
          <a:p>
            <a:pPr marL="0" indent="0" fontAlgn="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оценки качества образования МКУ «Центр развития образования и оценки качества»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4974" y="4856813"/>
            <a:ext cx="11022505" cy="1805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ru-RU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  <a:endParaRPr lang="ru-RU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Чеснокова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Анастасия Владимировна -</a:t>
            </a:r>
          </a:p>
          <a:p>
            <a:pPr>
              <a:lnSpc>
                <a:spcPct val="120000"/>
              </a:lnSpc>
            </a:pP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УР </a:t>
            </a:r>
            <a:r>
              <a:rPr lang="ru-RU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Армавирского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филиала ГБОУ «ИРО» Краснодарского края, </a:t>
            </a:r>
          </a:p>
          <a:p>
            <a:pPr>
              <a:lnSpc>
                <a:spcPct val="120000"/>
              </a:lnSpc>
            </a:pP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филологических наук, кандидат филологических наук</a:t>
            </a:r>
            <a:br>
              <a:rPr lang="ru-RU" sz="47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7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68731" y="19730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лицей 11 им.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В.В.Рассохина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г. Армавир</a:t>
            </a:r>
          </a:p>
        </p:txBody>
      </p:sp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7885" y="68727"/>
            <a:ext cx="1264483" cy="95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6344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230158"/>
              </p:ext>
            </p:extLst>
          </p:nvPr>
        </p:nvGraphicFramePr>
        <p:xfrm>
          <a:off x="1608899" y="2166787"/>
          <a:ext cx="8916258" cy="46332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98669">
                  <a:extLst>
                    <a:ext uri="{9D8B030D-6E8A-4147-A177-3AD203B41FA5}">
                      <a16:colId xmlns:a16="http://schemas.microsoft.com/office/drawing/2014/main" val="111594605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46074815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654455105"/>
                    </a:ext>
                  </a:extLst>
                </a:gridCol>
                <a:gridCol w="2047707">
                  <a:extLst>
                    <a:ext uri="{9D8B030D-6E8A-4147-A177-3AD203B41FA5}">
                      <a16:colId xmlns:a16="http://schemas.microsoft.com/office/drawing/2014/main" val="2480069329"/>
                    </a:ext>
                  </a:extLst>
                </a:gridCol>
                <a:gridCol w="798882">
                  <a:extLst>
                    <a:ext uri="{9D8B030D-6E8A-4147-A177-3AD203B41FA5}">
                      <a16:colId xmlns:a16="http://schemas.microsoft.com/office/drawing/2014/main" val="4133211419"/>
                    </a:ext>
                  </a:extLst>
                </a:gridCol>
                <a:gridCol w="1610609">
                  <a:extLst>
                    <a:ext uri="{9D8B030D-6E8A-4147-A177-3AD203B41FA5}">
                      <a16:colId xmlns:a16="http://schemas.microsoft.com/office/drawing/2014/main" val="3264944848"/>
                    </a:ext>
                  </a:extLst>
                </a:gridCol>
                <a:gridCol w="1340111">
                  <a:extLst>
                    <a:ext uri="{9D8B030D-6E8A-4147-A177-3AD203B41FA5}">
                      <a16:colId xmlns:a16="http://schemas.microsoft.com/office/drawing/2014/main" val="5587565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Фамилия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Отчество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extLst>
                  <a:ext uri="{0D108BD9-81ED-4DB2-BD59-A6C34878D82A}">
                    <a16:rowId xmlns:a16="http://schemas.microsoft.com/office/drawing/2014/main" val="61080244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36000" lvl="0" indent="-36000" algn="r" rtl="0" eaLnBrk="1" latinLnBrk="0" hangingPunct="1">
                        <a:spcAft>
                          <a:spcPts val="0"/>
                        </a:spcAft>
                        <a:buSzPts val="1200"/>
                        <a:buFontTx/>
                        <a:buNone/>
                        <a:tabLst>
                          <a:tab pos="228600" algn="l"/>
                          <a:tab pos="588645" algn="l"/>
                        </a:tabLs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Олифиренко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Иван</a:t>
                      </a: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Сергеевич</a:t>
                      </a: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64093" marR="6409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</a:t>
                      </a:r>
                    </a:p>
                  </a:txBody>
                  <a:tcPr marL="64093" marR="6409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341051"/>
                  </a:ext>
                </a:extLst>
              </a:tr>
              <a:tr h="543889">
                <a:tc>
                  <a:txBody>
                    <a:bodyPr/>
                    <a:lstStyle/>
                    <a:p>
                      <a:pPr marL="36000" lvl="0" indent="-36000" algn="r">
                        <a:spcAft>
                          <a:spcPts val="0"/>
                        </a:spcAft>
                        <a:buSzPts val="1200"/>
                        <a:buFontTx/>
                        <a:buNone/>
                        <a:tabLst>
                          <a:tab pos="228600" algn="l"/>
                          <a:tab pos="58864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Глухих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Олеся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Николаевна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МХК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marL="64093" marR="6409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</a:t>
                      </a:r>
                    </a:p>
                  </a:txBody>
                  <a:tcPr marL="64093" marR="6409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929325"/>
                  </a:ext>
                </a:extLst>
              </a:tr>
              <a:tr h="387464">
                <a:tc>
                  <a:txBody>
                    <a:bodyPr/>
                    <a:lstStyle/>
                    <a:p>
                      <a:pPr marL="36000" lvl="0" indent="-36000" algn="r">
                        <a:spcAft>
                          <a:spcPts val="0"/>
                        </a:spcAft>
                        <a:buSzPts val="1200"/>
                        <a:buFontTx/>
                        <a:buNone/>
                        <a:tabLst>
                          <a:tab pos="228600" algn="l"/>
                          <a:tab pos="58864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Сиверская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Софья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Сергеевна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73351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36000" lvl="0" indent="-36000" algn="r">
                        <a:spcAft>
                          <a:spcPts val="0"/>
                        </a:spcAft>
                        <a:buSzPts val="1200"/>
                        <a:buFontTx/>
                        <a:buNone/>
                        <a:tabLst>
                          <a:tab pos="228600" algn="l"/>
                          <a:tab pos="58864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Григорян</a:t>
                      </a: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Эдуард</a:t>
                      </a: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Сергеевич</a:t>
                      </a: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273495"/>
                  </a:ext>
                </a:extLst>
              </a:tr>
              <a:tr h="362632">
                <a:tc>
                  <a:txBody>
                    <a:bodyPr/>
                    <a:lstStyle/>
                    <a:p>
                      <a:pPr marL="36000" lvl="0" indent="-36000" algn="r">
                        <a:spcAft>
                          <a:spcPts val="0"/>
                        </a:spcAft>
                        <a:buSzPts val="1200"/>
                        <a:buFontTx/>
                        <a:buNone/>
                        <a:tabLst>
                          <a:tab pos="228600" algn="l"/>
                          <a:tab pos="58864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Беликов</a:t>
                      </a: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Георгий</a:t>
                      </a: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Константинович</a:t>
                      </a: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Астрономия</a:t>
                      </a: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Призер</a:t>
                      </a:r>
                    </a:p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Призер</a:t>
                      </a:r>
                    </a:p>
                  </a:txBody>
                  <a:tcPr marL="64093" marR="6409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262">
                <a:tc>
                  <a:txBody>
                    <a:bodyPr/>
                    <a:lstStyle/>
                    <a:p>
                      <a:pPr marL="36000" lvl="0" indent="-36000" algn="r">
                        <a:spcAft>
                          <a:spcPts val="0"/>
                        </a:spcAft>
                        <a:buSzPts val="1200"/>
                        <a:buFontTx/>
                        <a:buNone/>
                        <a:tabLst>
                          <a:tab pos="228600" algn="l"/>
                          <a:tab pos="58864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Виссарионова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Анна</a:t>
                      </a: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Викторовна</a:t>
                      </a: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Испанский язык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 marL="64093" marR="6409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033128"/>
                  </a:ext>
                </a:extLst>
              </a:tr>
              <a:tr h="407274">
                <a:tc>
                  <a:txBody>
                    <a:bodyPr/>
                    <a:lstStyle/>
                    <a:p>
                      <a:pPr marL="36000" lvl="0" indent="-36000" algn="r">
                        <a:spcAft>
                          <a:spcPts val="0"/>
                        </a:spcAft>
                        <a:buSzPts val="1200"/>
                        <a:buFontTx/>
                        <a:buNone/>
                        <a:tabLst>
                          <a:tab pos="228600" algn="l"/>
                          <a:tab pos="58864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Кондратцев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Денис</a:t>
                      </a: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Олегович</a:t>
                      </a: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 marL="64093" marR="6409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8262">
                <a:tc>
                  <a:txBody>
                    <a:bodyPr/>
                    <a:lstStyle/>
                    <a:p>
                      <a:pPr marL="36000" lvl="0" indent="-36000" algn="r">
                        <a:spcAft>
                          <a:spcPts val="0"/>
                        </a:spcAft>
                        <a:buSzPts val="1200"/>
                        <a:buFontTx/>
                        <a:buNone/>
                        <a:tabLst>
                          <a:tab pos="228600" algn="l"/>
                          <a:tab pos="58864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Пруидзе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</a:t>
                      </a: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Спартакович</a:t>
                      </a: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Политехническая (РО)</a:t>
                      </a:r>
                    </a:p>
                  </a:txBody>
                  <a:tcPr marL="64093" marR="6409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Призер</a:t>
                      </a:r>
                    </a:p>
                  </a:txBody>
                  <a:tcPr marL="64093" marR="6409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353017"/>
                  </a:ext>
                </a:extLst>
              </a:tr>
            </a:tbl>
          </a:graphicData>
        </a:graphic>
      </p:graphicFrame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1E34117-3F7D-42D3-9F1D-E8CCEBA7E577}"/>
              </a:ext>
            </a:extLst>
          </p:cNvPr>
          <p:cNvSpPr txBox="1">
            <a:spLocks/>
          </p:cNvSpPr>
          <p:nvPr/>
        </p:nvSpPr>
        <p:spPr bwMode="auto">
          <a:xfrm>
            <a:off x="815009" y="1353111"/>
            <a:ext cx="10177670" cy="707846"/>
          </a:xfrm>
          <a:prstGeom prst="roundRect">
            <a:avLst>
              <a:gd name="adj" fmla="val 16667"/>
            </a:avLst>
          </a:prstGeom>
          <a:ln w="1143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Список участников регионального этапа Всероссийской олимпиады школьников 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2020 году в разрезе предметов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B8DCED-C31C-449B-B0CD-79EE1D82D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290" y="127994"/>
            <a:ext cx="928662" cy="81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Google Shape;152;p5">
            <a:extLst>
              <a:ext uri="{FF2B5EF4-FFF2-40B4-BE49-F238E27FC236}">
                <a16:creationId xmlns:a16="http://schemas.microsoft.com/office/drawing/2014/main" id="{92F4E99A-AFEE-4A7A-A8B5-FF7D3183FC5D}"/>
              </a:ext>
            </a:extLst>
          </p:cNvPr>
          <p:cNvSpPr txBox="1"/>
          <p:nvPr/>
        </p:nvSpPr>
        <p:spPr>
          <a:xfrm>
            <a:off x="1508581" y="193132"/>
            <a:ext cx="93437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3. РЕЗУЛЬТАТИВНОСТЬ</a:t>
            </a:r>
            <a:endParaRPr sz="4000" i="1" dirty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  <p:sp>
        <p:nvSpPr>
          <p:cNvPr id="10" name="Google Shape;152;p5">
            <a:extLst>
              <a:ext uri="{FF2B5EF4-FFF2-40B4-BE49-F238E27FC236}">
                <a16:creationId xmlns:a16="http://schemas.microsoft.com/office/drawing/2014/main" id="{2AEFB45D-B1BD-4CFD-8514-F9C3FCC9733E}"/>
              </a:ext>
            </a:extLst>
          </p:cNvPr>
          <p:cNvSpPr txBox="1"/>
          <p:nvPr/>
        </p:nvSpPr>
        <p:spPr>
          <a:xfrm>
            <a:off x="1181448" y="806773"/>
            <a:ext cx="934370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Национальный проект «Образование»</a:t>
            </a:r>
            <a:r>
              <a:rPr lang="ru-RU" sz="2000" b="1" dirty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РП «Успех каждого ребенка»</a:t>
            </a:r>
          </a:p>
        </p:txBody>
      </p:sp>
    </p:spTree>
    <p:extLst>
      <p:ext uri="{BB962C8B-B14F-4D97-AF65-F5344CB8AC3E}">
        <p14:creationId xmlns:p14="http://schemas.microsoft.com/office/powerpoint/2010/main" val="128314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>
            <a:spLocks noGrp="1" noChangeArrowheads="1"/>
          </p:cNvSpPr>
          <p:nvPr>
            <p:ph type="body" sz="half" idx="3"/>
          </p:nvPr>
        </p:nvSpPr>
        <p:spPr bwMode="auto">
          <a:xfrm>
            <a:off x="1118508" y="2321365"/>
            <a:ext cx="57150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i="0" u="none" strike="noStrike" cap="all" normalizeH="0" dirty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ПРУИДЗЕ РОМАН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11 «Б» класс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4166" y="2965736"/>
            <a:ext cx="6354576" cy="366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ct val="20000"/>
              </a:spcBef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-Призер муниципального этапа ВОШ по физике в  2018, 2019 гг.</a:t>
            </a:r>
          </a:p>
          <a:p>
            <a:pPr algn="l" fontAlgn="auto">
              <a:spcBef>
                <a:spcPct val="20000"/>
              </a:spcBef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 краевого этапа конкурса исследовательских проектов школьников в рамках краевой конференции «Эврика»  в 2018, 2019 гг.</a:t>
            </a:r>
          </a:p>
          <a:p>
            <a:pPr lvl="0" algn="l" fontAlgn="auto">
              <a:spcBef>
                <a:spcPct val="20000"/>
              </a:spcBef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 городской  научно-технической  конференции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и математика в условиях научно технического прогресса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 г.</a:t>
            </a:r>
          </a:p>
          <a:p>
            <a:pPr algn="l" fontAlgn="auto">
              <a:spcBef>
                <a:spcPct val="20000"/>
              </a:spcBef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2018-2019 , 2019-2020 учебных годах приглашен на обучение  на очных  краевых курсах по физике для одарённых детей</a:t>
            </a:r>
          </a:p>
          <a:p>
            <a:pPr algn="l" fontAlgn="auto">
              <a:spcBef>
                <a:spcPct val="20000"/>
              </a:spcBef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Всероссийского конкурса научно-исследовательских работ имени </a:t>
            </a:r>
          </a:p>
          <a:p>
            <a:pPr algn="l" fontAlgn="auto">
              <a:spcBef>
                <a:spcPct val="20000"/>
              </a:spcBef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Д.И. Менделеева, 2020 г.</a:t>
            </a:r>
          </a:p>
          <a:p>
            <a:pPr algn="l" fontAlgn="auto">
              <a:spcBef>
                <a:spcPct val="20000"/>
              </a:spcBef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 политехнической региональной олимпиады школьников, 2020 г.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Bef>
                <a:spcPct val="20000"/>
              </a:spcBef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Всероссийского фестиваля творческих открытий и инициатив «Леонардо», 2020 г.</a:t>
            </a:r>
          </a:p>
          <a:p>
            <a:pPr lvl="0" algn="l" fontAlgn="auto">
              <a:spcBef>
                <a:spcPct val="20000"/>
              </a:spcBef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Российского национального юниорского водного конкурса, 2020 г.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885" y="272144"/>
            <a:ext cx="1238216" cy="81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10915359-36CF-4020-B6D9-F4AB6724BF5B}"/>
              </a:ext>
            </a:extLst>
          </p:cNvPr>
          <p:cNvSpPr txBox="1">
            <a:spLocks/>
          </p:cNvSpPr>
          <p:nvPr/>
        </p:nvSpPr>
        <p:spPr bwMode="auto">
          <a:xfrm>
            <a:off x="8041687" y="2965736"/>
            <a:ext cx="3578578" cy="2155371"/>
          </a:xfrm>
          <a:prstGeom prst="roundRect">
            <a:avLst>
              <a:gd name="adj" fmla="val 16667"/>
            </a:avLst>
          </a:prstGeom>
          <a:ln w="1143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Лауреат премии администрации (губернатора) Краснодарского края одаренным школьникам </a:t>
            </a:r>
          </a:p>
        </p:txBody>
      </p:sp>
      <p:sp>
        <p:nvSpPr>
          <p:cNvPr id="13" name="Google Shape;152;p5"/>
          <p:cNvSpPr txBox="1"/>
          <p:nvPr/>
        </p:nvSpPr>
        <p:spPr>
          <a:xfrm>
            <a:off x="1970650" y="203200"/>
            <a:ext cx="93437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3. РЕЗУЛЬТАТИВНОСТЬ</a:t>
            </a:r>
            <a:endParaRPr sz="4000" i="1" dirty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  <p:sp>
        <p:nvSpPr>
          <p:cNvPr id="14" name="Google Shape;152;p5"/>
          <p:cNvSpPr txBox="1"/>
          <p:nvPr/>
        </p:nvSpPr>
        <p:spPr>
          <a:xfrm>
            <a:off x="1099457" y="950641"/>
            <a:ext cx="972056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Национальный проект «Образование»</a:t>
            </a:r>
            <a:r>
              <a:rPr lang="ru-RU" sz="2000" b="1" dirty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РП «Успех каждого ребенка»</a:t>
            </a:r>
          </a:p>
          <a:p>
            <a:endParaRPr lang="ru-RU" sz="2000" b="1" dirty="0">
              <a:solidFill>
                <a:srgbClr val="FF33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r>
              <a:rPr lang="ru-RU" sz="2000" b="1" dirty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Возможности реализации индивидуального образовательного маршрута</a:t>
            </a:r>
          </a:p>
          <a:p>
            <a:pPr algn="ctr"/>
            <a:r>
              <a:rPr lang="ru-RU" sz="2000" b="1" dirty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одаренного школьника</a:t>
            </a:r>
          </a:p>
        </p:txBody>
      </p:sp>
    </p:spTree>
    <p:extLst>
      <p:ext uri="{BB962C8B-B14F-4D97-AF65-F5344CB8AC3E}">
        <p14:creationId xmlns:p14="http://schemas.microsoft.com/office/powerpoint/2010/main" val="1160031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>
            <a:spLocks noGrp="1" noChangeArrowheads="1"/>
          </p:cNvSpPr>
          <p:nvPr>
            <p:ph type="body" sz="half" idx="3"/>
          </p:nvPr>
        </p:nvSpPr>
        <p:spPr bwMode="auto">
          <a:xfrm>
            <a:off x="338763" y="1682692"/>
            <a:ext cx="56209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i="0" u="none" strike="noStrike" cap="all" normalizeH="0" dirty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БЕЛИКОВ ГЕОРГИЙ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10 «Б» класс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8641" y="2428413"/>
            <a:ext cx="6459602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75" lvl="0" indent="-26988" eaLnBrk="0" hangingPunct="0">
              <a:spcBef>
                <a:spcPct val="20000"/>
              </a:spcBef>
              <a:buClr>
                <a:srgbClr val="FEB80A"/>
              </a:buClr>
              <a:buSzPct val="95000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2019-2020 учебный год:</a:t>
            </a:r>
          </a:p>
          <a:p>
            <a:pPr marL="79375" lvl="0" indent="-26988" eaLnBrk="0" hangingPunct="0">
              <a:spcBef>
                <a:spcPct val="20000"/>
              </a:spcBef>
              <a:buClr>
                <a:srgbClr val="FEB80A"/>
              </a:buClr>
              <a:buSzPct val="95000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Победитель муниципального этапа, призер регионального этапа 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физике</a:t>
            </a:r>
          </a:p>
          <a:p>
            <a:pPr marL="79375" lvl="0" indent="-26988" eaLnBrk="0" hangingPunct="0">
              <a:spcBef>
                <a:spcPct val="20000"/>
              </a:spcBef>
              <a:buClr>
                <a:srgbClr val="FEB80A"/>
              </a:buClr>
              <a:buSzPct val="95000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 муниципального и регионального этапов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астрономии</a:t>
            </a:r>
          </a:p>
          <a:p>
            <a:pPr marL="79375" indent="-26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95000"/>
              <a:buFontTx/>
              <a:buChar char="-"/>
              <a:defRPr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 муниципального этапа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математике</a:t>
            </a:r>
          </a:p>
          <a:p>
            <a:pPr marL="79375" indent="-26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95000"/>
              <a:buFontTx/>
              <a:buChar char="-"/>
              <a:defRPr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  <a:sym typeface="Quattrocento Sans"/>
              </a:rPr>
              <a:t>Победитель  первого   отборочного тура  олимпиады «ФИЗТЕХ» Московского  физико-технического института</a:t>
            </a:r>
          </a:p>
          <a:p>
            <a:pPr marL="79375" indent="-26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95000"/>
              <a:buFontTx/>
              <a:buChar char="-"/>
              <a:defRPr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2020-2021 учебный год:</a:t>
            </a:r>
          </a:p>
          <a:p>
            <a:pPr marL="79375" indent="-26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95000"/>
              <a:buFontTx/>
              <a:buChar char="-"/>
              <a:defRPr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 муниципального этапа, победитель регионального этапа 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физике </a:t>
            </a:r>
          </a:p>
          <a:p>
            <a:pPr marL="79375" indent="-26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95000"/>
              <a:buFontTx/>
              <a:buChar char="-"/>
              <a:defRPr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 муниципального этапа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астрономии</a:t>
            </a:r>
          </a:p>
          <a:p>
            <a:pPr marL="79375" indent="-26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95000"/>
              <a:buFontTx/>
              <a:buChar char="-"/>
              <a:defRPr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  <a:sym typeface="Quattrocento Sans"/>
              </a:rPr>
              <a:t>Победитель муниципального этапа региональной политехнической олимпиады</a:t>
            </a:r>
          </a:p>
        </p:txBody>
      </p:sp>
      <p:pic>
        <p:nvPicPr>
          <p:cNvPr id="12" name="Рисунок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885" y="272144"/>
            <a:ext cx="1238216" cy="81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Google Shape;152;p5"/>
          <p:cNvSpPr txBox="1"/>
          <p:nvPr/>
        </p:nvSpPr>
        <p:spPr>
          <a:xfrm>
            <a:off x="1970650" y="203200"/>
            <a:ext cx="93437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3. РЕЗУЛЬТАТИВНОСТЬ</a:t>
            </a:r>
            <a:endParaRPr sz="4000" i="1" dirty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  <p:sp>
        <p:nvSpPr>
          <p:cNvPr id="14" name="Google Shape;152;p5"/>
          <p:cNvSpPr txBox="1"/>
          <p:nvPr/>
        </p:nvSpPr>
        <p:spPr>
          <a:xfrm>
            <a:off x="1099457" y="950641"/>
            <a:ext cx="972056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Национальный проект «Образование»</a:t>
            </a:r>
            <a:r>
              <a:rPr lang="ru-RU" sz="2000" b="1" dirty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РП «Успех каждого ребенка»</a:t>
            </a:r>
          </a:p>
          <a:p>
            <a:r>
              <a:rPr lang="ru-RU" sz="2000" b="1" dirty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Возможности реализации индивидуального образовательного маршрута</a:t>
            </a:r>
          </a:p>
          <a:p>
            <a:pPr algn="ctr"/>
            <a:r>
              <a:rPr lang="ru-RU" sz="2000" b="1" dirty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одаренного школьника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0977598-8555-41C5-A162-1DEBD44AC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581" y="2005857"/>
            <a:ext cx="4482778" cy="358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ОЛИФИРЕНКО  ИВАН, 10 А класс</a:t>
            </a:r>
          </a:p>
          <a:p>
            <a:pPr>
              <a:spcBef>
                <a:spcPct val="0"/>
              </a:spcBef>
            </a:pP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Победитель муниципального  и регионального этапов ВОШ по химии, географии</a:t>
            </a:r>
          </a:p>
          <a:p>
            <a:pPr>
              <a:spcBef>
                <a:spcPct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Призёр муниципального этапа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 биологии и технологии</a:t>
            </a:r>
          </a:p>
          <a:p>
            <a:pPr>
              <a:spcBef>
                <a:spcPct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Победитель школьного этапа «Ученик года-2019»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2018-2019, 2019-2020 учебных годах проходил обучение на заочных краевых курсах по химии для одарённых детей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образовательной программы «Сириус» в 2019-2020 , 2020-2021 гг.</a:t>
            </a:r>
            <a:endParaRPr lang="ru-RU" sz="1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8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/>
          <p:nvPr/>
        </p:nvSpPr>
        <p:spPr>
          <a:xfrm>
            <a:off x="2325176" y="451294"/>
            <a:ext cx="7007275" cy="338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3" tIns="45679" rIns="91383" bIns="45679" anchor="t" anchorCtr="0">
            <a:spAutoFit/>
          </a:bodyPr>
          <a:lstStyle/>
          <a:p>
            <a:pPr algn="r"/>
            <a:r>
              <a:rPr lang="ru-RU" sz="1599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1599" i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56" name="Google Shape;156;p5" descr="D:\Вурочные\ПРОЕКТ 9\Департамент Развития\Презентации\Презентация 55\иконки\03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1048143" y="172530"/>
            <a:ext cx="632288" cy="85209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52;p5"/>
          <p:cNvSpPr txBox="1"/>
          <p:nvPr/>
        </p:nvSpPr>
        <p:spPr>
          <a:xfrm>
            <a:off x="0" y="622126"/>
            <a:ext cx="12191999" cy="830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Перспективные направления работы лицея как эффективные ресурсы</a:t>
            </a:r>
          </a:p>
          <a:p>
            <a:pPr lvl="0"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для реализации ИОМ</a:t>
            </a:r>
            <a:endParaRPr sz="2400" i="1" dirty="0">
              <a:solidFill>
                <a:srgbClr val="002060"/>
              </a:solidFill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48143" y="95131"/>
            <a:ext cx="1129553" cy="74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5844" y="1759467"/>
            <a:ext cx="3986156" cy="358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473296122"/>
              </p:ext>
            </p:extLst>
          </p:nvPr>
        </p:nvGraphicFramePr>
        <p:xfrm>
          <a:off x="25231" y="1477287"/>
          <a:ext cx="8180613" cy="605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837877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/>
          <p:nvPr/>
        </p:nvSpPr>
        <p:spPr>
          <a:xfrm>
            <a:off x="1067871" y="451294"/>
            <a:ext cx="9343709" cy="338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1600" i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1380768" y="-586869"/>
            <a:ext cx="2475233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 для заполнения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5" descr="D:\Вурочные\ПРОЕКТ 9\Департамент Развития\Презентации\Презентация 55\иконки\03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927916" y="181875"/>
            <a:ext cx="843112" cy="852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80520" y="344774"/>
            <a:ext cx="860648" cy="56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962210683"/>
              </p:ext>
            </p:extLst>
          </p:nvPr>
        </p:nvGraphicFramePr>
        <p:xfrm>
          <a:off x="1404429" y="1616181"/>
          <a:ext cx="9390571" cy="5076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Google Shape;152;p5"/>
          <p:cNvSpPr txBox="1"/>
          <p:nvPr/>
        </p:nvSpPr>
        <p:spPr>
          <a:xfrm>
            <a:off x="1970650" y="203200"/>
            <a:ext cx="93437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3. РЕЗУЛЬТАТИВНОСТЬ</a:t>
            </a:r>
            <a:endParaRPr sz="4000" i="1" dirty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  <p:sp>
        <p:nvSpPr>
          <p:cNvPr id="16" name="Google Shape;152;p5"/>
          <p:cNvSpPr txBox="1"/>
          <p:nvPr/>
        </p:nvSpPr>
        <p:spPr>
          <a:xfrm>
            <a:off x="1476309" y="950641"/>
            <a:ext cx="934370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Национальный проект «Образование»</a:t>
            </a:r>
            <a:r>
              <a:rPr lang="ru-RU" sz="2000" b="1" dirty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РП «Учитель будущего»</a:t>
            </a:r>
          </a:p>
        </p:txBody>
      </p:sp>
    </p:spTree>
    <p:extLst>
      <p:ext uri="{BB962C8B-B14F-4D97-AF65-F5344CB8AC3E}">
        <p14:creationId xmlns:p14="http://schemas.microsoft.com/office/powerpoint/2010/main" val="3596562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60" y="1928802"/>
            <a:ext cx="2000264" cy="825500"/>
          </a:xfrm>
        </p:spPr>
        <p:txBody>
          <a:bodyPr/>
          <a:lstStyle/>
          <a:p>
            <a:pPr algn="ctr">
              <a:defRPr/>
            </a:pPr>
            <a:br>
              <a:rPr lang="ru-RU" sz="1600" kern="1400" dirty="0">
                <a:solidFill>
                  <a:srgbClr val="000000"/>
                </a:solidFill>
                <a:latin typeface="Century Schoolbook"/>
              </a:rPr>
            </a:br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34433" y="4652963"/>
            <a:ext cx="203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br>
              <a:rPr lang="ru-RU" sz="1600" kern="1400" dirty="0">
                <a:solidFill>
                  <a:srgbClr val="000000"/>
                </a:solidFill>
                <a:latin typeface="Century Schoolbook"/>
                <a:ea typeface="+mj-ea"/>
                <a:cs typeface="+mj-cs"/>
              </a:rPr>
            </a:br>
            <a:endParaRPr lang="ru-RU" sz="1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775" name="Rectangle 3"/>
          <p:cNvSpPr>
            <a:spLocks noChangeArrowheads="1"/>
          </p:cNvSpPr>
          <p:nvPr/>
        </p:nvSpPr>
        <p:spPr bwMode="auto">
          <a:xfrm>
            <a:off x="8636000" y="1"/>
            <a:ext cx="25400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lang="ru-RU" sz="900">
                <a:solidFill>
                  <a:srgbClr val="000000"/>
                </a:solidFill>
              </a:rPr>
              <a:t> </a:t>
            </a:r>
            <a:endParaRPr lang="ru-RU"/>
          </a:p>
        </p:txBody>
      </p:sp>
      <p:sp>
        <p:nvSpPr>
          <p:cNvPr id="32776" name="Rectangle 3"/>
          <p:cNvSpPr>
            <a:spLocks noChangeArrowheads="1"/>
          </p:cNvSpPr>
          <p:nvPr/>
        </p:nvSpPr>
        <p:spPr bwMode="auto">
          <a:xfrm flipH="1" flipV="1">
            <a:off x="0" y="290513"/>
            <a:ext cx="2032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lang="ru-RU" sz="900">
                <a:solidFill>
                  <a:srgbClr val="000000"/>
                </a:solidFill>
              </a:rPr>
              <a:t> </a:t>
            </a:r>
            <a:endParaRPr lang="ru-RU"/>
          </a:p>
        </p:txBody>
      </p:sp>
      <p:sp>
        <p:nvSpPr>
          <p:cNvPr id="32780" name="Скругленный прямоугольник 6"/>
          <p:cNvSpPr>
            <a:spLocks noChangeArrowheads="1"/>
          </p:cNvSpPr>
          <p:nvPr/>
        </p:nvSpPr>
        <p:spPr bwMode="auto">
          <a:xfrm>
            <a:off x="280265" y="1542355"/>
            <a:ext cx="4444135" cy="93781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</a:rPr>
              <a:t>Призер краевого конкурса «Разговор о правильном питании»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ru-RU" sz="2000" b="1" i="1" dirty="0">
              <a:solidFill>
                <a:schemeClr val="bg1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ru-RU" sz="2000" b="1" i="1" dirty="0">
              <a:solidFill>
                <a:schemeClr val="bg1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ru-RU" sz="20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7520" y="5715016"/>
            <a:ext cx="42244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b="1" i="1" dirty="0">
                <a:latin typeface="Times New Roman" pitchFamily="18" charset="0"/>
              </a:rPr>
              <a:t>Козлова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b="1" i="1" dirty="0">
                <a:latin typeface="Times New Roman" pitchFamily="18" charset="0"/>
              </a:rPr>
              <a:t>Анна Александровна,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b="1" i="1" dirty="0">
                <a:latin typeface="Times New Roman" pitchFamily="18" charset="0"/>
              </a:rPr>
              <a:t>Учитель начальных классов</a:t>
            </a:r>
          </a:p>
        </p:txBody>
      </p:sp>
      <p:sp>
        <p:nvSpPr>
          <p:cNvPr id="12" name="Скругленный прямоугольник 6"/>
          <p:cNvSpPr>
            <a:spLocks noChangeArrowheads="1"/>
          </p:cNvSpPr>
          <p:nvPr/>
        </p:nvSpPr>
        <p:spPr bwMode="auto">
          <a:xfrm>
            <a:off x="5268685" y="1531469"/>
            <a:ext cx="6172201" cy="9099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</a:rPr>
              <a:t>Участники регионального этапа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</a:rPr>
              <a:t>Всероссийского конкурса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</a:rPr>
              <a:t>«Педагогический дебют - 2019»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ru-RU" sz="2000" b="1" i="1" dirty="0">
              <a:solidFill>
                <a:schemeClr val="bg1"/>
              </a:solidFill>
              <a:latin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ru-RU" sz="2000" b="1" i="1" dirty="0">
              <a:solidFill>
                <a:schemeClr val="bg1"/>
              </a:solidFill>
              <a:latin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ru-RU" sz="20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65853" y="5696646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b="1" i="1" dirty="0">
                <a:latin typeface="Times New Roman" pitchFamily="18" charset="0"/>
              </a:rPr>
              <a:t>Руденко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b="1" i="1" dirty="0">
                <a:latin typeface="Times New Roman" pitchFamily="18" charset="0"/>
              </a:rPr>
              <a:t>Анна Андреевна,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b="1" i="1" dirty="0">
                <a:latin typeface="Times New Roman" pitchFamily="18" charset="0"/>
              </a:rPr>
              <a:t>учитель истории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94442" y="5728253"/>
            <a:ext cx="38404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b="1" i="1" dirty="0" err="1">
                <a:latin typeface="Times New Roman" pitchFamily="18" charset="0"/>
              </a:rPr>
              <a:t>Егиазарян</a:t>
            </a:r>
            <a:r>
              <a:rPr lang="ru-RU" b="1" i="1" dirty="0">
                <a:latin typeface="Times New Roman" pitchFamily="18" charset="0"/>
              </a:rPr>
              <a:t>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b="1" i="1" dirty="0" err="1">
                <a:latin typeface="Times New Roman" pitchFamily="18" charset="0"/>
              </a:rPr>
              <a:t>Нарине</a:t>
            </a:r>
            <a:r>
              <a:rPr lang="ru-RU" b="1" i="1" dirty="0">
                <a:latin typeface="Times New Roman" pitchFamily="18" charset="0"/>
              </a:rPr>
              <a:t>  </a:t>
            </a:r>
            <a:r>
              <a:rPr lang="ru-RU" b="1" i="1" dirty="0" err="1">
                <a:latin typeface="Times New Roman" pitchFamily="18" charset="0"/>
              </a:rPr>
              <a:t>Грачяевна</a:t>
            </a:r>
            <a:r>
              <a:rPr lang="ru-RU" b="1" i="1" dirty="0">
                <a:latin typeface="Times New Roman" pitchFamily="18" charset="0"/>
              </a:rPr>
              <a:t>,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b="1" i="1" dirty="0">
                <a:latin typeface="Times New Roman" pitchFamily="18" charset="0"/>
              </a:rPr>
              <a:t>учитель английского языка</a:t>
            </a:r>
          </a:p>
        </p:txBody>
      </p:sp>
      <p:pic>
        <p:nvPicPr>
          <p:cNvPr id="250882" name="Picture 2" descr="C:\Users\УЧИТЕЛЬ\Downloads\Фото\IMG-20191015-WA0027.jpg"/>
          <p:cNvPicPr>
            <a:picLocks noChangeAspect="1" noChangeArrowheads="1"/>
          </p:cNvPicPr>
          <p:nvPr/>
        </p:nvPicPr>
        <p:blipFill>
          <a:blip r:embed="rId3" cstate="print"/>
          <a:srcRect l="9256" t="17191" r="15367" b="6109"/>
          <a:stretch>
            <a:fillRect/>
          </a:stretch>
        </p:blipFill>
        <p:spPr bwMode="auto">
          <a:xfrm>
            <a:off x="5355771" y="2627319"/>
            <a:ext cx="2166257" cy="3021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2" descr="C:\Users\gulja\Documents\УМР\Конкурсы\1000школ\Козлова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5263" t="7017" r="5262" b="8776"/>
          <a:stretch>
            <a:fillRect/>
          </a:stretch>
        </p:blipFill>
        <p:spPr bwMode="auto">
          <a:xfrm>
            <a:off x="1400412" y="2553380"/>
            <a:ext cx="2617470" cy="3139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37656" y="195944"/>
            <a:ext cx="1238216" cy="81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665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03921" y="2635702"/>
            <a:ext cx="2299128" cy="2883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Google Shape;152;p5"/>
          <p:cNvSpPr txBox="1"/>
          <p:nvPr/>
        </p:nvSpPr>
        <p:spPr>
          <a:xfrm>
            <a:off x="1992421" y="0"/>
            <a:ext cx="93437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3. РЕЗУЛЬТАТИВНОСТЬ</a:t>
            </a:r>
            <a:endParaRPr sz="4000" i="1" dirty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  <p:sp>
        <p:nvSpPr>
          <p:cNvPr id="20" name="Google Shape;152;p5"/>
          <p:cNvSpPr txBox="1"/>
          <p:nvPr/>
        </p:nvSpPr>
        <p:spPr>
          <a:xfrm>
            <a:off x="283029" y="689384"/>
            <a:ext cx="1095102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Национальный проект «Образование»</a:t>
            </a:r>
            <a:r>
              <a:rPr lang="ru-RU" sz="2000" b="1" dirty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РП «Учитель будущего»</a:t>
            </a:r>
          </a:p>
          <a:p>
            <a:pPr algn="ctr"/>
            <a:r>
              <a:rPr lang="ru-RU" sz="2000" b="1" dirty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Возможности реализации индивидуального образовательного маршрута педагога</a:t>
            </a:r>
          </a:p>
          <a:p>
            <a:pPr algn="ctr"/>
            <a:endParaRPr lang="ru-RU" sz="2000" b="1" dirty="0">
              <a:solidFill>
                <a:srgbClr val="FF33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627961270"/>
      </p:ext>
    </p:extLst>
  </p:cSld>
  <p:clrMapOvr>
    <a:masterClrMapping/>
  </p:clrMapOvr>
  <p:transition advTm="5953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3087" y="302732"/>
            <a:ext cx="1058485" cy="103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114198"/>
              </p:ext>
            </p:extLst>
          </p:nvPr>
        </p:nvGraphicFramePr>
        <p:xfrm>
          <a:off x="1640513" y="1629955"/>
          <a:ext cx="8236060" cy="453866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8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социальной деятельности в лицее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8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Волонтерская добровольческая деятельность по направлениям:</a:t>
                      </a:r>
                    </a:p>
                    <a:p>
                      <a:pPr marL="342900" indent="-342900" algn="l">
                        <a:spcAft>
                          <a:spcPts val="0"/>
                        </a:spcAft>
                        <a:buFontTx/>
                        <a:buChar char="-"/>
                        <a:tabLst>
                          <a:tab pos="571500" algn="l"/>
                        </a:tabLst>
                      </a:pP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тимуровская работа;</a:t>
                      </a:r>
                    </a:p>
                    <a:p>
                      <a:pPr marL="342900" indent="-342900" algn="l">
                        <a:spcAft>
                          <a:spcPts val="0"/>
                        </a:spcAft>
                        <a:buFontTx/>
                        <a:buChar char="-"/>
                        <a:tabLst>
                          <a:tab pos="571500" algn="l"/>
                        </a:tabLst>
                      </a:pP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акциях патриотической направленности</a:t>
                      </a:r>
                    </a:p>
                    <a:p>
                      <a:pPr marL="342900" indent="-342900" algn="l">
                        <a:spcAft>
                          <a:spcPts val="0"/>
                        </a:spcAft>
                        <a:buFontTx/>
                        <a:buChar char="-"/>
                        <a:tabLst>
                          <a:tab pos="571500" algn="l"/>
                        </a:tabLst>
                      </a:pP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употребления учащимися ПАВ,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участие в экологических акциях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D7A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8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юнармейского отряда МАОУ лицея № 11 им. В.В. Рассохина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D7A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8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учащихся в социальных проекта различной направленности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D7A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Google Shape;152;p5">
            <a:extLst>
              <a:ext uri="{FF2B5EF4-FFF2-40B4-BE49-F238E27FC236}">
                <a16:creationId xmlns:a16="http://schemas.microsoft.com/office/drawing/2014/main" id="{6ED4013E-9CDE-46CB-A8B2-E7245C03FCEB}"/>
              </a:ext>
            </a:extLst>
          </p:cNvPr>
          <p:cNvSpPr txBox="1"/>
          <p:nvPr/>
        </p:nvSpPr>
        <p:spPr>
          <a:xfrm>
            <a:off x="1992421" y="0"/>
            <a:ext cx="93437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3. РЕЗУЛЬТАТИВНОСТЬ</a:t>
            </a:r>
            <a:endParaRPr sz="4000" i="1" dirty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  <p:sp>
        <p:nvSpPr>
          <p:cNvPr id="11" name="Google Shape;152;p5">
            <a:extLst>
              <a:ext uri="{FF2B5EF4-FFF2-40B4-BE49-F238E27FC236}">
                <a16:creationId xmlns:a16="http://schemas.microsoft.com/office/drawing/2014/main" id="{1A56323A-4FAB-4A91-81E3-7B530366B40E}"/>
              </a:ext>
            </a:extLst>
          </p:cNvPr>
          <p:cNvSpPr txBox="1"/>
          <p:nvPr/>
        </p:nvSpPr>
        <p:spPr>
          <a:xfrm>
            <a:off x="283029" y="689384"/>
            <a:ext cx="1095102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Национальный проект «Образование»</a:t>
            </a:r>
            <a:r>
              <a:rPr lang="ru-RU" sz="2000" b="1" dirty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РП «Социальная активность»</a:t>
            </a:r>
          </a:p>
        </p:txBody>
      </p:sp>
    </p:spTree>
    <p:extLst>
      <p:ext uri="{BB962C8B-B14F-4D97-AF65-F5344CB8AC3E}">
        <p14:creationId xmlns:p14="http://schemas.microsoft.com/office/powerpoint/2010/main" val="1461891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f20609fbd_0_11"/>
          <p:cNvSpPr txBox="1"/>
          <p:nvPr/>
        </p:nvSpPr>
        <p:spPr>
          <a:xfrm>
            <a:off x="1067872" y="451294"/>
            <a:ext cx="9343849" cy="338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1600" i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70" name="Google Shape;170;g5f20609fbd_0_11" descr="D:\Вурочные\ПРОЕКТ 9\Департамент Развития\Презентации\Презентация 55\иконки\03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927916" y="181875"/>
            <a:ext cx="843112" cy="852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80520" y="344774"/>
            <a:ext cx="860648" cy="56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Схема 13"/>
          <p:cNvGraphicFramePr/>
          <p:nvPr/>
        </p:nvGraphicFramePr>
        <p:xfrm>
          <a:off x="1371600" y="1126066"/>
          <a:ext cx="10541000" cy="547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Google Shape;152;p5"/>
          <p:cNvSpPr txBox="1"/>
          <p:nvPr/>
        </p:nvSpPr>
        <p:spPr>
          <a:xfrm>
            <a:off x="968309" y="417241"/>
            <a:ext cx="934370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Краевая инновационная площадка - 2018</a:t>
            </a:r>
            <a:endParaRPr sz="2400" i="1" dirty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896515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titul.jpg">
            <a:extLst>
              <a:ext uri="{FF2B5EF4-FFF2-40B4-BE49-F238E27FC236}">
                <a16:creationId xmlns:a16="http://schemas.microsoft.com/office/drawing/2014/main" id="{F59E66D3-2504-4B69-B8CF-97030E584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26000" contrast="1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5000"/>
                    </a14:imgEffect>
                  </a14:imgLayer>
                </a14:imgProps>
              </a:ext>
            </a:extLst>
          </a:blip>
          <a:srcRect l="-312" t="-1269" r="937" b="7868"/>
          <a:stretch/>
        </p:blipFill>
        <p:spPr bwMode="auto">
          <a:xfrm>
            <a:off x="0" y="-224288"/>
            <a:ext cx="12191999" cy="708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046547" y="573324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7639" y="2891382"/>
            <a:ext cx="105380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Краевая инновационная площадка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600" b="1" dirty="0">
                <a:latin typeface="Times New Roman" panose="02020603050405020304" pitchFamily="18" charset="0"/>
              </a:rPr>
              <a:t>Обеспечение качества образования на основе создания индивидуального образовательного маршрута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algn="ctr"/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2021 г.</a:t>
            </a:r>
          </a:p>
          <a:p>
            <a:pPr algn="ctr"/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98607" y="132752"/>
            <a:ext cx="83224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город Армавир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лицей 11 им.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В.В.Рассохина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13483" y="68727"/>
            <a:ext cx="1264483" cy="95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264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84596" y="193462"/>
            <a:ext cx="9816860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ЦЕЛИ. ЗАДАЧИ. ИННОВАЦИОННОСТЬ</a:t>
            </a: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3273" y="6386161"/>
            <a:ext cx="12023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endParaRPr lang="ru-RU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spcAft>
                <a:spcPts val="0"/>
              </a:spcAft>
            </a:pPr>
            <a:r>
              <a:rPr lang="ru-RU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7885" y="68727"/>
            <a:ext cx="1264483" cy="95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0616" y="3054971"/>
            <a:ext cx="21898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57600" y="1230427"/>
            <a:ext cx="8111127" cy="5239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внедрить в образовательной организации </a:t>
            </a:r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и автоматизированную систему создания индивидуальных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маршрутов для  раскрытия личностного потенциала каждого участника образовательной деятельности, повышения качества образования и удовлетворения образовательных потребностей личности, общества и  государства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635119" y="319802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2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41875" y="254834"/>
            <a:ext cx="9816860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ЦЕЛИ. ЗАДАЧИ. ИННОВАЦИОННОСТЬ</a:t>
            </a: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3273" y="6386161"/>
            <a:ext cx="12023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endParaRPr lang="ru-RU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spcAft>
                <a:spcPts val="0"/>
              </a:spcAft>
            </a:pPr>
            <a:r>
              <a:rPr lang="ru-RU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7885" y="68727"/>
            <a:ext cx="1264483" cy="95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76044" y="3468609"/>
            <a:ext cx="21898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74854" y="5139812"/>
            <a:ext cx="8264106" cy="622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solidFill>
                  <a:schemeClr val="tx1"/>
                </a:solidFill>
              </a:rPr>
              <a:t>Выявление трудностей реализации проекта, диагностика степени эффективности и универсальности модели с  внесением необходимых корректив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92107" y="1098580"/>
            <a:ext cx="8281358" cy="954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solidFill>
                  <a:schemeClr val="tx1"/>
                </a:solidFill>
              </a:rPr>
              <a:t>Разработка и совершенствование программного и учебно-методического обеспечения образовательной и мониторинговой деятельности в условиях реализации обучения на основе ИОМ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26612" y="2259578"/>
            <a:ext cx="8246853" cy="75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solidFill>
                  <a:schemeClr val="tx1"/>
                </a:solidFill>
              </a:rPr>
              <a:t>Организация и апробация учебного процесса лицея в условиях сетевой формы образования на основе индивидуального учебного плана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614565" y="14161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647122" y="25947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647122" y="35483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692107" y="3175005"/>
            <a:ext cx="8246853" cy="1715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solidFill>
                  <a:schemeClr val="tx1"/>
                </a:solidFill>
              </a:rPr>
              <a:t>Обеспечение специализированной подготовки педагогических кадров к деятельности в условиях обучения на основе индивидуальных образовательных маршрутов (обучение проектированию элективных курсов, индивидуальных образовательных программ, эффективным методам и приёмам организации проектной и исследовательской деятельности учащихся, повышение квалификации по актуальным направлениям деятельности КИП)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647122" y="51995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5">
            <a:extLst>
              <a:ext uri="{FF2B5EF4-FFF2-40B4-BE49-F238E27FC236}">
                <a16:creationId xmlns:a16="http://schemas.microsoft.com/office/drawing/2014/main" id="{F1C52190-5C8C-42A1-864D-36F828FA4A54}"/>
              </a:ext>
            </a:extLst>
          </p:cNvPr>
          <p:cNvSpPr/>
          <p:nvPr/>
        </p:nvSpPr>
        <p:spPr>
          <a:xfrm>
            <a:off x="2647122" y="604817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1FC8B1D-0B70-4494-A5A6-8779F64B87EC}"/>
              </a:ext>
            </a:extLst>
          </p:cNvPr>
          <p:cNvSpPr/>
          <p:nvPr/>
        </p:nvSpPr>
        <p:spPr>
          <a:xfrm>
            <a:off x="3726612" y="5926193"/>
            <a:ext cx="8264106" cy="848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>
                <a:solidFill>
                  <a:schemeClr val="tx1"/>
                </a:solidFill>
              </a:rPr>
              <a:t>Популяризация проекта и информирование педагогической общественности: публикации в СМИ, проведение на базе лицея муниципального и зонального семинаров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92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41875" y="254834"/>
            <a:ext cx="981686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ЦЕЛИ. ЗАДАЧИ. ИННОВАЦИОННОСТЬ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3273" y="6386161"/>
            <a:ext cx="12023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endParaRPr lang="ru-RU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spcAft>
                <a:spcPts val="0"/>
              </a:spcAft>
            </a:pPr>
            <a:r>
              <a:rPr lang="ru-RU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7885" y="68727"/>
            <a:ext cx="1264483" cy="95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30269510"/>
              </p:ext>
            </p:extLst>
          </p:nvPr>
        </p:nvGraphicFramePr>
        <p:xfrm>
          <a:off x="18796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3392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3273" y="293004"/>
            <a:ext cx="10419587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ИЗМЕРЕНИЕ И ОЦЕНКА КАЧЕСТВА ИННОВАЦИИ</a:t>
            </a:r>
            <a:endParaRPr lang="ru-RU" sz="2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3273" y="6386161"/>
            <a:ext cx="12023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endParaRPr lang="ru-RU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spcAft>
                <a:spcPts val="0"/>
              </a:spcAft>
            </a:pPr>
            <a:r>
              <a:rPr lang="ru-RU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7885" y="68727"/>
            <a:ext cx="1264483" cy="95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37761674"/>
              </p:ext>
            </p:extLst>
          </p:nvPr>
        </p:nvGraphicFramePr>
        <p:xfrm>
          <a:off x="1875985" y="877969"/>
          <a:ext cx="8128000" cy="4562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9552FB5-EFEE-4D1A-A45B-2B37A864CD41}"/>
              </a:ext>
            </a:extLst>
          </p:cNvPr>
          <p:cNvGrpSpPr/>
          <p:nvPr/>
        </p:nvGrpSpPr>
        <p:grpSpPr>
          <a:xfrm>
            <a:off x="1927157" y="5478211"/>
            <a:ext cx="8080444" cy="1258690"/>
            <a:chOff x="23777" y="3301777"/>
            <a:chExt cx="8080444" cy="1258690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40A98B38-5E56-44F0-8F0A-F978BB3CC940}"/>
                </a:ext>
              </a:extLst>
            </p:cNvPr>
            <p:cNvSpPr/>
            <p:nvPr/>
          </p:nvSpPr>
          <p:spPr>
            <a:xfrm>
              <a:off x="23777" y="3301777"/>
              <a:ext cx="8080444" cy="1258690"/>
            </a:xfrm>
            <a:prstGeom prst="roundRect">
              <a:avLst>
                <a:gd name="adj" fmla="val 10000"/>
              </a:avLst>
            </a:pr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Прямоугольник: скругленные углы 4">
              <a:extLst>
                <a:ext uri="{FF2B5EF4-FFF2-40B4-BE49-F238E27FC236}">
                  <a16:creationId xmlns:a16="http://schemas.microsoft.com/office/drawing/2014/main" id="{88BDBFAA-5020-43C3-80A8-C06767F505DA}"/>
                </a:ext>
              </a:extLst>
            </p:cNvPr>
            <p:cNvSpPr txBox="1"/>
            <p:nvPr/>
          </p:nvSpPr>
          <p:spPr>
            <a:xfrm>
              <a:off x="60643" y="3338643"/>
              <a:ext cx="8006712" cy="11849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7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Целевая модель наставничества</a:t>
              </a:r>
            </a:p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7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(Учитель-ученик)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773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3273" y="293004"/>
            <a:ext cx="10419587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ИЗМЕРЕНИЕ И ОЦЕНКА КАЧЕСТВА ИННОВАЦИИ</a:t>
            </a:r>
            <a:endParaRPr lang="ru-RU" sz="2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3273" y="6386161"/>
            <a:ext cx="12023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endParaRPr lang="ru-RU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spcAft>
                <a:spcPts val="0"/>
              </a:spcAft>
            </a:pPr>
            <a:r>
              <a:rPr lang="ru-RU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7885" y="68727"/>
            <a:ext cx="1264483" cy="95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0A98B38-5E56-44F0-8F0A-F978BB3CC940}"/>
              </a:ext>
            </a:extLst>
          </p:cNvPr>
          <p:cNvSpPr/>
          <p:nvPr/>
        </p:nvSpPr>
        <p:spPr>
          <a:xfrm>
            <a:off x="680247" y="1027906"/>
            <a:ext cx="9461279" cy="548099"/>
          </a:xfrm>
          <a:prstGeom prst="roundRect">
            <a:avLst>
              <a:gd name="adj" fmla="val 10000"/>
            </a:avLst>
          </a:prstGeom>
          <a:solidFill>
            <a:srgbClr val="5B9BD5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 ИОМ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1AF547-FC84-44D0-90FF-5595B00FC8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97" y="1725675"/>
            <a:ext cx="3701253" cy="50897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7EE853-AB6E-41DE-B466-6359EF892E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159" y="1606644"/>
            <a:ext cx="3751713" cy="51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3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298" y="0"/>
            <a:ext cx="11898701" cy="1071546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ИЗМЕРЕНИЕ И ОЦЕНКА КАЧЕСТВА ИННОВАЦИИ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97708" y="1071546"/>
          <a:ext cx="11788022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4739965" y="2168103"/>
            <a:ext cx="14365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771595" y="3450191"/>
            <a:ext cx="14394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820478" y="4734527"/>
            <a:ext cx="14394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820478" y="5959476"/>
            <a:ext cx="14394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2023489" y="5317224"/>
            <a:ext cx="65561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1986107" y="4017761"/>
            <a:ext cx="65561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1968855" y="2711796"/>
            <a:ext cx="65561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0702051">
            <a:off x="2482029" y="1629842"/>
            <a:ext cx="806547" cy="385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392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298" y="0"/>
            <a:ext cx="11898701" cy="1071546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ИЗМЕРЕНИЕ И ОЦЕНКА КАЧЕСТВА ИННОВАЦИИ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441313"/>
              </p:ext>
            </p:extLst>
          </p:nvPr>
        </p:nvGraphicFramePr>
        <p:xfrm>
          <a:off x="197708" y="1071546"/>
          <a:ext cx="11788022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4739965" y="2168103"/>
            <a:ext cx="14365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771595" y="3450191"/>
            <a:ext cx="14394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820478" y="4734527"/>
            <a:ext cx="14394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820478" y="5959476"/>
            <a:ext cx="14394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2023489" y="5317224"/>
            <a:ext cx="65561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1986107" y="4017761"/>
            <a:ext cx="65561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1968855" y="2711796"/>
            <a:ext cx="65561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0702051">
            <a:off x="2482029" y="1629842"/>
            <a:ext cx="806547" cy="385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9769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3039</TotalTime>
  <Words>3214</Words>
  <Application>Microsoft Office PowerPoint</Application>
  <PresentationFormat>Широкоэкранный</PresentationFormat>
  <Paragraphs>545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Century Schoolbook</vt:lpstr>
      <vt:lpstr>Georgia</vt:lpstr>
      <vt:lpstr>Quattrocento Sans</vt:lpstr>
      <vt:lpstr>Times New Roman</vt:lpstr>
      <vt:lpstr>Wingdings</vt:lpstr>
      <vt:lpstr>Тема Office</vt:lpstr>
      <vt:lpstr>Добрый день, уважаемые эксперты , коллеги !        «Образование-величайшее из земных благ , если оно наивысшего качества . В противном случае он совершенно бесполезен» Высказывание Киплинга о качестве образования актуально и сегодня. Я хочу представить вашему вниманию проект , направленный на решение названной значимой цели : «Система управления качеством образования в лицее на основе сетевой организации ресурсного обеспечения»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ИЗМЕРЕНИЕ И ОЦЕНКА КАЧЕСТВА ИННОВАЦИИ</vt:lpstr>
      <vt:lpstr>2. ИЗМЕРЕНИЕ И ОЦЕНКА КАЧЕСТВА ИННОВАЦИИ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УМР</dc:creator>
  <cp:lastModifiedBy>УМР</cp:lastModifiedBy>
  <cp:revision>318</cp:revision>
  <cp:lastPrinted>2021-02-11T14:38:02Z</cp:lastPrinted>
  <dcterms:created xsi:type="dcterms:W3CDTF">2018-11-04T08:53:15Z</dcterms:created>
  <dcterms:modified xsi:type="dcterms:W3CDTF">2021-02-11T14:42:41Z</dcterms:modified>
</cp:coreProperties>
</file>