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1" r:id="rId4"/>
    <p:sldId id="260" r:id="rId5"/>
    <p:sldId id="274" r:id="rId6"/>
    <p:sldId id="275" r:id="rId7"/>
    <p:sldId id="276" r:id="rId8"/>
    <p:sldId id="272" r:id="rId9"/>
    <p:sldId id="277" r:id="rId10"/>
    <p:sldId id="265" r:id="rId11"/>
    <p:sldId id="278" r:id="rId12"/>
    <p:sldId id="279" r:id="rId13"/>
    <p:sldId id="280" r:id="rId14"/>
    <p:sldId id="281" r:id="rId15"/>
    <p:sldId id="266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8F4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94;&#1077;&#1085;&#1082;&#1072;%20&#1059;&#1059;&#1044;\&#1050;&#1086;&#1087;&#1080;&#1103;%20%201%20&#1050;&#1086;&#1087;&#1080;&#1103;%20&#1054;&#1094;&#1077;&#1085;&#1082;&#1072;%20&#1059;&#1059;&#1044;%205%20&#1082;&#1083;&#1072;&#1089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94;&#1077;&#1085;&#1082;&#1072;%20&#1059;&#1059;&#1044;\&#1050;&#1086;&#1087;&#1080;&#1103;%20%201%20&#1050;&#1086;&#1087;&#1080;&#1103;%20&#1054;&#1094;&#1077;&#1085;&#1082;&#1072;%20&#1059;&#1059;&#1044;%205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Регулятивные!$B$3:$B$32</c:f>
              <c:strCache>
                <c:ptCount val="27"/>
                <c:pt idx="0">
                  <c:v>Алиша Азамат</c:v>
                </c:pt>
                <c:pt idx="1">
                  <c:v>Бойкова Даша</c:v>
                </c:pt>
                <c:pt idx="2">
                  <c:v>Бондаренко Юля</c:v>
                </c:pt>
                <c:pt idx="3">
                  <c:v>Воробьева Даша</c:v>
                </c:pt>
                <c:pt idx="4">
                  <c:v>Ганджиев Салман</c:v>
                </c:pt>
                <c:pt idx="5">
                  <c:v>Дзюбенко Данил</c:v>
                </c:pt>
                <c:pt idx="6">
                  <c:v>Дурдыева Юля</c:v>
                </c:pt>
                <c:pt idx="7">
                  <c:v>Иванченко Настя</c:v>
                </c:pt>
                <c:pt idx="8">
                  <c:v>Кабанов Саша</c:v>
                </c:pt>
                <c:pt idx="9">
                  <c:v>Кабатов Артем</c:v>
                </c:pt>
                <c:pt idx="10">
                  <c:v>Кинякин Данила</c:v>
                </c:pt>
                <c:pt idx="11">
                  <c:v>Комарова Ксения</c:v>
                </c:pt>
                <c:pt idx="12">
                  <c:v>Курашева Даша</c:v>
                </c:pt>
                <c:pt idx="13">
                  <c:v>Лопатин Никита</c:v>
                </c:pt>
                <c:pt idx="14">
                  <c:v>Малышева Катя</c:v>
                </c:pt>
                <c:pt idx="15">
                  <c:v>Матковская Настя</c:v>
                </c:pt>
                <c:pt idx="16">
                  <c:v>Науменко  Ника</c:v>
                </c:pt>
                <c:pt idx="17">
                  <c:v>Павленко Люба</c:v>
                </c:pt>
                <c:pt idx="18">
                  <c:v>Панин Никита</c:v>
                </c:pt>
                <c:pt idx="19">
                  <c:v>Пивень Настя</c:v>
                </c:pt>
                <c:pt idx="20">
                  <c:v>Поветкин Витя</c:v>
                </c:pt>
                <c:pt idx="21">
                  <c:v>Попандопуло Саша</c:v>
                </c:pt>
                <c:pt idx="22">
                  <c:v>Скорикова Ксения</c:v>
                </c:pt>
                <c:pt idx="23">
                  <c:v>Сычева Елизавета</c:v>
                </c:pt>
                <c:pt idx="24">
                  <c:v>Фастовец Арина</c:v>
                </c:pt>
                <c:pt idx="25">
                  <c:v>Чигринская Саша</c:v>
                </c:pt>
                <c:pt idx="26">
                  <c:v>Шестакова Оля</c:v>
                </c:pt>
              </c:strCache>
            </c:strRef>
          </c:cat>
          <c:val>
            <c:numRef>
              <c:f>Регулятивные!$I$3:$I$32</c:f>
              <c:numCache>
                <c:formatCode>General</c:formatCode>
                <c:ptCount val="30"/>
                <c:pt idx="0">
                  <c:v>4</c:v>
                </c:pt>
                <c:pt idx="1">
                  <c:v>11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15</c:v>
                </c:pt>
                <c:pt idx="6">
                  <c:v>4</c:v>
                </c:pt>
                <c:pt idx="7">
                  <c:v>5</c:v>
                </c:pt>
                <c:pt idx="8">
                  <c:v>12</c:v>
                </c:pt>
                <c:pt idx="9">
                  <c:v>7</c:v>
                </c:pt>
                <c:pt idx="10">
                  <c:v>4</c:v>
                </c:pt>
                <c:pt idx="11">
                  <c:v>15</c:v>
                </c:pt>
                <c:pt idx="12">
                  <c:v>12</c:v>
                </c:pt>
                <c:pt idx="13">
                  <c:v>12</c:v>
                </c:pt>
                <c:pt idx="14">
                  <c:v>9</c:v>
                </c:pt>
                <c:pt idx="15">
                  <c:v>12</c:v>
                </c:pt>
                <c:pt idx="16">
                  <c:v>9</c:v>
                </c:pt>
                <c:pt idx="17">
                  <c:v>9</c:v>
                </c:pt>
                <c:pt idx="18">
                  <c:v>11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axId val="58415744"/>
        <c:axId val="58564992"/>
      </c:barChart>
      <c:catAx>
        <c:axId val="58415744"/>
        <c:scaling>
          <c:orientation val="minMax"/>
        </c:scaling>
        <c:axPos val="b"/>
        <c:numFmt formatCode="General" sourceLinked="1"/>
        <c:tickLblPos val="nextTo"/>
        <c:crossAx val="58564992"/>
        <c:crosses val="autoZero"/>
        <c:auto val="1"/>
        <c:lblAlgn val="ctr"/>
        <c:lblOffset val="100"/>
      </c:catAx>
      <c:valAx>
        <c:axId val="58564992"/>
        <c:scaling>
          <c:orientation val="minMax"/>
        </c:scaling>
        <c:axPos val="l"/>
        <c:majorGridlines/>
        <c:numFmt formatCode="General" sourceLinked="1"/>
        <c:tickLblPos val="nextTo"/>
        <c:crossAx val="58415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Регулятивные!$C$1:$H$1</c:f>
              <c:strCache>
                <c:ptCount val="6"/>
                <c:pt idx="0">
                  <c:v>РУУД 1</c:v>
                </c:pt>
                <c:pt idx="1">
                  <c:v>РУУД 2</c:v>
                </c:pt>
                <c:pt idx="2">
                  <c:v>РУУД 3</c:v>
                </c:pt>
                <c:pt idx="3">
                  <c:v>РУУД 4</c:v>
                </c:pt>
                <c:pt idx="4">
                  <c:v>2</c:v>
                </c:pt>
                <c:pt idx="5">
                  <c:v>РУУД 6</c:v>
                </c:pt>
              </c:strCache>
            </c:strRef>
          </c:cat>
          <c:val>
            <c:numRef>
              <c:f>Регулятивные!$C$33:$H$33</c:f>
              <c:numCache>
                <c:formatCode>General</c:formatCode>
                <c:ptCount val="6"/>
                <c:pt idx="0">
                  <c:v>41</c:v>
                </c:pt>
                <c:pt idx="1">
                  <c:v>39</c:v>
                </c:pt>
                <c:pt idx="2">
                  <c:v>36</c:v>
                </c:pt>
                <c:pt idx="3">
                  <c:v>38</c:v>
                </c:pt>
                <c:pt idx="4">
                  <c:v>47</c:v>
                </c:pt>
                <c:pt idx="5">
                  <c:v>57</c:v>
                </c:pt>
              </c:numCache>
            </c:numRef>
          </c:val>
        </c:ser>
        <c:axId val="58571776"/>
        <c:axId val="58581760"/>
      </c:barChart>
      <c:catAx>
        <c:axId val="58571776"/>
        <c:scaling>
          <c:orientation val="minMax"/>
        </c:scaling>
        <c:axPos val="b"/>
        <c:tickLblPos val="nextTo"/>
        <c:crossAx val="58581760"/>
        <c:crosses val="autoZero"/>
        <c:auto val="1"/>
        <c:lblAlgn val="ctr"/>
        <c:lblOffset val="100"/>
      </c:catAx>
      <c:valAx>
        <c:axId val="58581760"/>
        <c:scaling>
          <c:orientation val="minMax"/>
        </c:scaling>
        <c:axPos val="l"/>
        <c:majorGridlines/>
        <c:numFmt formatCode="General" sourceLinked="1"/>
        <c:tickLblPos val="nextTo"/>
        <c:crossAx val="58571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650E1-4541-41FD-9F6A-1469AC964AD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F1C68A-F004-44F9-9DD7-867E114907AF}">
      <dgm:prSet phldrT="[Текст]"/>
      <dgm:spPr/>
      <dgm:t>
        <a:bodyPr/>
        <a:lstStyle/>
        <a:p>
          <a:pPr algn="ctr"/>
          <a:r>
            <a:rPr lang="ru-RU" dirty="0" smtClean="0"/>
            <a:t>Авторы  инновационного  проекта</a:t>
          </a:r>
          <a:endParaRPr lang="ru-RU" dirty="0"/>
        </a:p>
      </dgm:t>
    </dgm:pt>
    <dgm:pt modelId="{92A7F026-EDEA-4AE5-9ABF-3BD428F09634}" type="parTrans" cxnId="{3C7323A5-28B6-49DB-A418-137579E98AE6}">
      <dgm:prSet/>
      <dgm:spPr/>
      <dgm:t>
        <a:bodyPr/>
        <a:lstStyle/>
        <a:p>
          <a:endParaRPr lang="ru-RU"/>
        </a:p>
      </dgm:t>
    </dgm:pt>
    <dgm:pt modelId="{30F8AAE5-4A86-401F-946F-56E8C50DD309}" type="sibTrans" cxnId="{3C7323A5-28B6-49DB-A418-137579E98AE6}">
      <dgm:prSet/>
      <dgm:spPr/>
      <dgm:t>
        <a:bodyPr/>
        <a:lstStyle/>
        <a:p>
          <a:endParaRPr lang="ru-RU"/>
        </a:p>
      </dgm:t>
    </dgm:pt>
    <dgm:pt modelId="{65A26B6F-AAC1-423A-8553-8BB62B768750}">
      <dgm:prSet phldrT="[Текст]"/>
      <dgm:spPr/>
      <dgm:t>
        <a:bodyPr/>
        <a:lstStyle/>
        <a:p>
          <a:r>
            <a:rPr lang="ru-RU" dirty="0" err="1" smtClean="0"/>
            <a:t>И.Ф.Долголенко</a:t>
          </a:r>
          <a:r>
            <a:rPr lang="ru-RU" dirty="0" smtClean="0"/>
            <a:t>, директор гимназии</a:t>
          </a:r>
          <a:endParaRPr lang="ru-RU" dirty="0"/>
        </a:p>
      </dgm:t>
    </dgm:pt>
    <dgm:pt modelId="{61F506EA-D64F-462E-AF92-875C40222714}" type="parTrans" cxnId="{553A2D0A-413A-4FFD-A549-633CA755804C}">
      <dgm:prSet/>
      <dgm:spPr/>
      <dgm:t>
        <a:bodyPr/>
        <a:lstStyle/>
        <a:p>
          <a:endParaRPr lang="ru-RU"/>
        </a:p>
      </dgm:t>
    </dgm:pt>
    <dgm:pt modelId="{75E540E0-D6A5-4DC1-AEB8-14CE52847B6F}" type="sibTrans" cxnId="{553A2D0A-413A-4FFD-A549-633CA755804C}">
      <dgm:prSet/>
      <dgm:spPr/>
      <dgm:t>
        <a:bodyPr/>
        <a:lstStyle/>
        <a:p>
          <a:endParaRPr lang="ru-RU"/>
        </a:p>
      </dgm:t>
    </dgm:pt>
    <dgm:pt modelId="{2FA4C3D8-07DF-419D-B9CF-BF59EBD5C5C9}">
      <dgm:prSet phldrT="[Текст]"/>
      <dgm:spPr/>
      <dgm:t>
        <a:bodyPr/>
        <a:lstStyle/>
        <a:p>
          <a:pPr algn="ctr"/>
          <a:r>
            <a:rPr lang="ru-RU" dirty="0" smtClean="0"/>
            <a:t>Научный руководитель</a:t>
          </a:r>
          <a:endParaRPr lang="ru-RU" dirty="0"/>
        </a:p>
      </dgm:t>
    </dgm:pt>
    <dgm:pt modelId="{102F3EF2-0307-47C7-8F9C-BE61971724CE}" type="parTrans" cxnId="{71EAF37C-8DF8-45B6-9576-E7B24D8E773C}">
      <dgm:prSet/>
      <dgm:spPr/>
      <dgm:t>
        <a:bodyPr/>
        <a:lstStyle/>
        <a:p>
          <a:endParaRPr lang="ru-RU"/>
        </a:p>
      </dgm:t>
    </dgm:pt>
    <dgm:pt modelId="{B4AC3CE7-C78B-4D9F-B6E3-032B8151EAB3}" type="sibTrans" cxnId="{71EAF37C-8DF8-45B6-9576-E7B24D8E773C}">
      <dgm:prSet/>
      <dgm:spPr/>
      <dgm:t>
        <a:bodyPr/>
        <a:lstStyle/>
        <a:p>
          <a:endParaRPr lang="ru-RU"/>
        </a:p>
      </dgm:t>
    </dgm:pt>
    <dgm:pt modelId="{FC06DC21-CC2F-4F68-84CC-926CD3D35C23}">
      <dgm:prSet phldrT="[Текст]"/>
      <dgm:spPr/>
      <dgm:t>
        <a:bodyPr/>
        <a:lstStyle/>
        <a:p>
          <a:r>
            <a:rPr lang="ru-RU" dirty="0" err="1" smtClean="0"/>
            <a:t>Робский</a:t>
          </a:r>
          <a:r>
            <a:rPr lang="ru-RU" dirty="0" smtClean="0"/>
            <a:t> Владимир Владимирович, преподаватель кафедры педагогики и психологии </a:t>
          </a:r>
          <a:r>
            <a:rPr lang="ru-RU" dirty="0" err="1" smtClean="0"/>
            <a:t>КубГУ</a:t>
          </a:r>
          <a:endParaRPr lang="ru-RU" dirty="0"/>
        </a:p>
      </dgm:t>
    </dgm:pt>
    <dgm:pt modelId="{801DA25C-2484-4A98-B187-A3DDA5A61F44}" type="parTrans" cxnId="{88F8780D-A831-4B80-ADAC-0B215C504B1C}">
      <dgm:prSet/>
      <dgm:spPr/>
      <dgm:t>
        <a:bodyPr/>
        <a:lstStyle/>
        <a:p>
          <a:endParaRPr lang="ru-RU"/>
        </a:p>
      </dgm:t>
    </dgm:pt>
    <dgm:pt modelId="{9E4ECB83-4987-48C5-927C-2CCCA3E73A34}" type="sibTrans" cxnId="{88F8780D-A831-4B80-ADAC-0B215C504B1C}">
      <dgm:prSet/>
      <dgm:spPr/>
      <dgm:t>
        <a:bodyPr/>
        <a:lstStyle/>
        <a:p>
          <a:endParaRPr lang="ru-RU"/>
        </a:p>
      </dgm:t>
    </dgm:pt>
    <dgm:pt modelId="{75F20321-8991-4719-A33A-0541C2C05C8A}">
      <dgm:prSet phldrT="[Текст]"/>
      <dgm:spPr/>
      <dgm:t>
        <a:bodyPr/>
        <a:lstStyle/>
        <a:p>
          <a:r>
            <a:rPr lang="ru-RU" dirty="0" smtClean="0"/>
            <a:t>С.Б.Емцева, заместитель директора по УМР</a:t>
          </a:r>
          <a:endParaRPr lang="ru-RU" dirty="0"/>
        </a:p>
      </dgm:t>
    </dgm:pt>
    <dgm:pt modelId="{90D4D431-1592-488F-B1B0-2110B109B97D}" type="parTrans" cxnId="{804031EE-7E4F-4AE2-B796-DDA37ADE69D2}">
      <dgm:prSet/>
      <dgm:spPr/>
      <dgm:t>
        <a:bodyPr/>
        <a:lstStyle/>
        <a:p>
          <a:endParaRPr lang="ru-RU"/>
        </a:p>
      </dgm:t>
    </dgm:pt>
    <dgm:pt modelId="{1DCD45C3-ACB8-41A6-9F66-8696723F0FF7}" type="sibTrans" cxnId="{804031EE-7E4F-4AE2-B796-DDA37ADE69D2}">
      <dgm:prSet/>
      <dgm:spPr/>
      <dgm:t>
        <a:bodyPr/>
        <a:lstStyle/>
        <a:p>
          <a:endParaRPr lang="ru-RU"/>
        </a:p>
      </dgm:t>
    </dgm:pt>
    <dgm:pt modelId="{21AFA89D-60C4-471E-9485-BE85072E32E2}" type="pres">
      <dgm:prSet presAssocID="{BC4650E1-4541-41FD-9F6A-1469AC964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A9F65-C61C-4E6A-B0A6-4AD2D4942A37}" type="pres">
      <dgm:prSet presAssocID="{FBF1C68A-F004-44F9-9DD7-867E114907AF}" presName="parentText" presStyleLbl="node1" presStyleIdx="0" presStyleCnt="2" custScaleX="76389" custScaleY="73743" custLinFactNeighborX="520" custLinFactNeighborY="-65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DA96-6A10-44CE-B561-770EFF327930}" type="pres">
      <dgm:prSet presAssocID="{FBF1C68A-F004-44F9-9DD7-867E114907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F415F-025C-4E0E-943D-D109BDE851CB}" type="pres">
      <dgm:prSet presAssocID="{2FA4C3D8-07DF-419D-B9CF-BF59EBD5C5C9}" presName="parentText" presStyleLbl="node1" presStyleIdx="1" presStyleCnt="2" custScaleX="78126" custScaleY="78959" custLinFactNeighborX="0" custLinFactNeighborY="-13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F049-2D1F-4533-9F49-ECF0322773AD}" type="pres">
      <dgm:prSet presAssocID="{2FA4C3D8-07DF-419D-B9CF-BF59EBD5C5C9}" presName="childText" presStyleLbl="revTx" presStyleIdx="1" presStyleCnt="2" custScaleY="159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80410-8AB8-4F33-8726-7F6C3AE3D29A}" type="presOf" srcId="{FBF1C68A-F004-44F9-9DD7-867E114907AF}" destId="{ACFA9F65-C61C-4E6A-B0A6-4AD2D4942A37}" srcOrd="0" destOrd="0" presId="urn:microsoft.com/office/officeart/2005/8/layout/vList2"/>
    <dgm:cxn modelId="{AABEE087-0557-405A-A120-BAB858577E92}" type="presOf" srcId="{BC4650E1-4541-41FD-9F6A-1469AC964ADF}" destId="{21AFA89D-60C4-471E-9485-BE85072E32E2}" srcOrd="0" destOrd="0" presId="urn:microsoft.com/office/officeart/2005/8/layout/vList2"/>
    <dgm:cxn modelId="{804031EE-7E4F-4AE2-B796-DDA37ADE69D2}" srcId="{FBF1C68A-F004-44F9-9DD7-867E114907AF}" destId="{75F20321-8991-4719-A33A-0541C2C05C8A}" srcOrd="1" destOrd="0" parTransId="{90D4D431-1592-488F-B1B0-2110B109B97D}" sibTransId="{1DCD45C3-ACB8-41A6-9F66-8696723F0FF7}"/>
    <dgm:cxn modelId="{3C7323A5-28B6-49DB-A418-137579E98AE6}" srcId="{BC4650E1-4541-41FD-9F6A-1469AC964ADF}" destId="{FBF1C68A-F004-44F9-9DD7-867E114907AF}" srcOrd="0" destOrd="0" parTransId="{92A7F026-EDEA-4AE5-9ABF-3BD428F09634}" sibTransId="{30F8AAE5-4A86-401F-946F-56E8C50DD309}"/>
    <dgm:cxn modelId="{70570CBA-EDD9-4ECB-BE9E-4F538843C1DA}" type="presOf" srcId="{65A26B6F-AAC1-423A-8553-8BB62B768750}" destId="{060BDA96-6A10-44CE-B561-770EFF327930}" srcOrd="0" destOrd="0" presId="urn:microsoft.com/office/officeart/2005/8/layout/vList2"/>
    <dgm:cxn modelId="{71EAF37C-8DF8-45B6-9576-E7B24D8E773C}" srcId="{BC4650E1-4541-41FD-9F6A-1469AC964ADF}" destId="{2FA4C3D8-07DF-419D-B9CF-BF59EBD5C5C9}" srcOrd="1" destOrd="0" parTransId="{102F3EF2-0307-47C7-8F9C-BE61971724CE}" sibTransId="{B4AC3CE7-C78B-4D9F-B6E3-032B8151EAB3}"/>
    <dgm:cxn modelId="{BCDA8C31-0F70-4999-B58C-0BA64C333A91}" type="presOf" srcId="{2FA4C3D8-07DF-419D-B9CF-BF59EBD5C5C9}" destId="{730F415F-025C-4E0E-943D-D109BDE851CB}" srcOrd="0" destOrd="0" presId="urn:microsoft.com/office/officeart/2005/8/layout/vList2"/>
    <dgm:cxn modelId="{55E741B9-55FB-4486-B0F9-8452934683E1}" type="presOf" srcId="{FC06DC21-CC2F-4F68-84CC-926CD3D35C23}" destId="{09CBF049-2D1F-4533-9F49-ECF0322773AD}" srcOrd="0" destOrd="0" presId="urn:microsoft.com/office/officeart/2005/8/layout/vList2"/>
    <dgm:cxn modelId="{553A2D0A-413A-4FFD-A549-633CA755804C}" srcId="{FBF1C68A-F004-44F9-9DD7-867E114907AF}" destId="{65A26B6F-AAC1-423A-8553-8BB62B768750}" srcOrd="0" destOrd="0" parTransId="{61F506EA-D64F-462E-AF92-875C40222714}" sibTransId="{75E540E0-D6A5-4DC1-AEB8-14CE52847B6F}"/>
    <dgm:cxn modelId="{88F8780D-A831-4B80-ADAC-0B215C504B1C}" srcId="{2FA4C3D8-07DF-419D-B9CF-BF59EBD5C5C9}" destId="{FC06DC21-CC2F-4F68-84CC-926CD3D35C23}" srcOrd="0" destOrd="0" parTransId="{801DA25C-2484-4A98-B187-A3DDA5A61F44}" sibTransId="{9E4ECB83-4987-48C5-927C-2CCCA3E73A34}"/>
    <dgm:cxn modelId="{584441DC-44BF-4559-AECB-1B7754803B0E}" type="presOf" srcId="{75F20321-8991-4719-A33A-0541C2C05C8A}" destId="{060BDA96-6A10-44CE-B561-770EFF327930}" srcOrd="0" destOrd="1" presId="urn:microsoft.com/office/officeart/2005/8/layout/vList2"/>
    <dgm:cxn modelId="{A234CC4D-39CB-42E7-A371-C2DAF528876D}" type="presParOf" srcId="{21AFA89D-60C4-471E-9485-BE85072E32E2}" destId="{ACFA9F65-C61C-4E6A-B0A6-4AD2D4942A37}" srcOrd="0" destOrd="0" presId="urn:microsoft.com/office/officeart/2005/8/layout/vList2"/>
    <dgm:cxn modelId="{4364B75C-AE30-42A5-A363-FECFB35DCDC4}" type="presParOf" srcId="{21AFA89D-60C4-471E-9485-BE85072E32E2}" destId="{060BDA96-6A10-44CE-B561-770EFF327930}" srcOrd="1" destOrd="0" presId="urn:microsoft.com/office/officeart/2005/8/layout/vList2"/>
    <dgm:cxn modelId="{CC424A25-5028-4371-B254-8FB530C7B7D8}" type="presParOf" srcId="{21AFA89D-60C4-471E-9485-BE85072E32E2}" destId="{730F415F-025C-4E0E-943D-D109BDE851CB}" srcOrd="2" destOrd="0" presId="urn:microsoft.com/office/officeart/2005/8/layout/vList2"/>
    <dgm:cxn modelId="{DAD607B0-6D61-4C8D-AB4A-B797E11A160A}" type="presParOf" srcId="{21AFA89D-60C4-471E-9485-BE85072E32E2}" destId="{09CBF049-2D1F-4533-9F49-ECF0322773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70ACC-65C9-413E-BC7B-B3B6F00B75FC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7C88F8-CB81-4597-A920-B4DFDED46BF0}">
      <dgm:prSet phldrT="[Текст]" custT="1"/>
      <dgm:spPr/>
      <dgm:t>
        <a:bodyPr/>
        <a:lstStyle/>
        <a:p>
          <a:r>
            <a:rPr lang="ru-RU" sz="1800" b="1" dirty="0" smtClean="0"/>
            <a:t>Система оценки метапредметных  результатов</a:t>
          </a:r>
          <a:endParaRPr lang="ru-RU" sz="1800" b="1" dirty="0"/>
        </a:p>
      </dgm:t>
    </dgm:pt>
    <dgm:pt modelId="{A32E6B2D-D32D-4E6D-AA0B-C349959198AF}" type="parTrans" cxnId="{548A4AC4-0C72-4DEF-B123-4DC88ECA7B8A}">
      <dgm:prSet/>
      <dgm:spPr/>
      <dgm:t>
        <a:bodyPr/>
        <a:lstStyle/>
        <a:p>
          <a:endParaRPr lang="ru-RU"/>
        </a:p>
      </dgm:t>
    </dgm:pt>
    <dgm:pt modelId="{AFD3774F-287C-437D-A835-4783B5EAA136}" type="sibTrans" cxnId="{548A4AC4-0C72-4DEF-B123-4DC88ECA7B8A}">
      <dgm:prSet/>
      <dgm:spPr/>
      <dgm:t>
        <a:bodyPr/>
        <a:lstStyle/>
        <a:p>
          <a:endParaRPr lang="ru-RU"/>
        </a:p>
      </dgm:t>
    </dgm:pt>
    <dgm:pt modelId="{906F1D6D-03F2-48C7-84A1-986663300716}">
      <dgm:prSet phldrT="[Текст]"/>
      <dgm:spPr/>
      <dgm:t>
        <a:bodyPr/>
        <a:lstStyle/>
        <a:p>
          <a:r>
            <a:rPr lang="ru-RU" b="1" dirty="0" smtClean="0"/>
            <a:t>Механизм оценки метапредметных результатов</a:t>
          </a:r>
          <a:endParaRPr lang="ru-RU" b="1" dirty="0"/>
        </a:p>
      </dgm:t>
    </dgm:pt>
    <dgm:pt modelId="{481B63A1-8EFC-425B-B6F8-65EE6D8FD2E0}" type="parTrans" cxnId="{8787DCAC-A2B3-4BBB-9738-B6352510947A}">
      <dgm:prSet/>
      <dgm:spPr/>
      <dgm:t>
        <a:bodyPr/>
        <a:lstStyle/>
        <a:p>
          <a:endParaRPr lang="ru-RU" dirty="0"/>
        </a:p>
      </dgm:t>
    </dgm:pt>
    <dgm:pt modelId="{C993C724-F87A-4FE6-B78B-F499183AD883}" type="sibTrans" cxnId="{8787DCAC-A2B3-4BBB-9738-B6352510947A}">
      <dgm:prSet/>
      <dgm:spPr/>
      <dgm:t>
        <a:bodyPr/>
        <a:lstStyle/>
        <a:p>
          <a:endParaRPr lang="ru-RU"/>
        </a:p>
      </dgm:t>
    </dgm:pt>
    <dgm:pt modelId="{9230732E-277A-4A60-9628-4B9923C0D11D}">
      <dgm:prSet phldrT="[Текст]"/>
      <dgm:spPr/>
      <dgm:t>
        <a:bodyPr/>
        <a:lstStyle/>
        <a:p>
          <a:r>
            <a:rPr lang="ru-RU" b="1" dirty="0" smtClean="0"/>
            <a:t>Инструменты оценки метапредметных результатов</a:t>
          </a:r>
          <a:endParaRPr lang="ru-RU" b="1" dirty="0"/>
        </a:p>
      </dgm:t>
    </dgm:pt>
    <dgm:pt modelId="{14621A51-FD84-4724-8DC5-F2998D25DD7B}" type="parTrans" cxnId="{83A67AB2-E83E-4CFB-843B-161C6E768AD9}">
      <dgm:prSet/>
      <dgm:spPr/>
      <dgm:t>
        <a:bodyPr/>
        <a:lstStyle/>
        <a:p>
          <a:endParaRPr lang="ru-RU" dirty="0"/>
        </a:p>
      </dgm:t>
    </dgm:pt>
    <dgm:pt modelId="{FE779D55-92F7-4E04-964F-8753C14F0B48}" type="sibTrans" cxnId="{83A67AB2-E83E-4CFB-843B-161C6E768AD9}">
      <dgm:prSet/>
      <dgm:spPr/>
      <dgm:t>
        <a:bodyPr/>
        <a:lstStyle/>
        <a:p>
          <a:endParaRPr lang="ru-RU"/>
        </a:p>
      </dgm:t>
    </dgm:pt>
    <dgm:pt modelId="{C4D4797F-BD13-4A64-AD50-063269474A7B}">
      <dgm:prSet phldrT="[Текст]"/>
      <dgm:spPr/>
      <dgm:t>
        <a:bodyPr/>
        <a:lstStyle/>
        <a:p>
          <a:r>
            <a:rPr lang="ru-RU" b="1" dirty="0" smtClean="0"/>
            <a:t>Методики оценки метапредметных результатов</a:t>
          </a:r>
          <a:endParaRPr lang="ru-RU" b="1" dirty="0"/>
        </a:p>
      </dgm:t>
    </dgm:pt>
    <dgm:pt modelId="{A7D06B78-BFE7-4D0D-A9EE-C95F2911262C}" type="parTrans" cxnId="{D6F0FD8B-4CFB-4A45-BB23-3C40193F01E1}">
      <dgm:prSet/>
      <dgm:spPr/>
      <dgm:t>
        <a:bodyPr/>
        <a:lstStyle/>
        <a:p>
          <a:endParaRPr lang="ru-RU" dirty="0"/>
        </a:p>
      </dgm:t>
    </dgm:pt>
    <dgm:pt modelId="{0258199E-36C3-4014-B25B-34C54C94770D}" type="sibTrans" cxnId="{D6F0FD8B-4CFB-4A45-BB23-3C40193F01E1}">
      <dgm:prSet/>
      <dgm:spPr/>
      <dgm:t>
        <a:bodyPr/>
        <a:lstStyle/>
        <a:p>
          <a:endParaRPr lang="ru-RU"/>
        </a:p>
      </dgm:t>
    </dgm:pt>
    <dgm:pt modelId="{EA1860F2-9C3A-411A-9FF2-3709DC6A21CE}" type="pres">
      <dgm:prSet presAssocID="{19270ACC-65C9-413E-BC7B-B3B6F00B75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29321-CDEE-45DB-8F06-A9A26F3A4D33}" type="pres">
      <dgm:prSet presAssocID="{B27C88F8-CB81-4597-A920-B4DFDED46BF0}" presName="centerShape" presStyleLbl="node0" presStyleIdx="0" presStyleCnt="1" custScaleX="124626"/>
      <dgm:spPr/>
      <dgm:t>
        <a:bodyPr/>
        <a:lstStyle/>
        <a:p>
          <a:endParaRPr lang="ru-RU"/>
        </a:p>
      </dgm:t>
    </dgm:pt>
    <dgm:pt modelId="{E0CC0520-B5AF-44FE-BFDD-DCEE64633260}" type="pres">
      <dgm:prSet presAssocID="{481B63A1-8EFC-425B-B6F8-65EE6D8FD2E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A387BA9-CF57-43C9-A6C1-364F37F165A5}" type="pres">
      <dgm:prSet presAssocID="{906F1D6D-03F2-48C7-84A1-9866633007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F941F-19DE-4C85-9AAC-E4F03E5CDBF9}" type="pres">
      <dgm:prSet presAssocID="{14621A51-FD84-4724-8DC5-F2998D25DD7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23565A1-372F-491F-9A43-57B60D8C68A2}" type="pres">
      <dgm:prSet presAssocID="{9230732E-277A-4A60-9628-4B9923C0D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91E1D-D3D5-4984-8B86-7BF288BDACF1}" type="pres">
      <dgm:prSet presAssocID="{A7D06B78-BFE7-4D0D-A9EE-C95F2911262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47A8BBA-498A-4923-B95F-60D530712379}" type="pres">
      <dgm:prSet presAssocID="{C4D4797F-BD13-4A64-AD50-063269474A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98FEA-FD27-42BB-9435-BE824C6C64C6}" type="presOf" srcId="{19270ACC-65C9-413E-BC7B-B3B6F00B75FC}" destId="{EA1860F2-9C3A-411A-9FF2-3709DC6A21CE}" srcOrd="0" destOrd="0" presId="urn:microsoft.com/office/officeart/2005/8/layout/radial4"/>
    <dgm:cxn modelId="{898048C8-FDB5-4EE6-A35E-44939A73057D}" type="presOf" srcId="{B27C88F8-CB81-4597-A920-B4DFDED46BF0}" destId="{CF729321-CDEE-45DB-8F06-A9A26F3A4D33}" srcOrd="0" destOrd="0" presId="urn:microsoft.com/office/officeart/2005/8/layout/radial4"/>
    <dgm:cxn modelId="{D6F0FD8B-4CFB-4A45-BB23-3C40193F01E1}" srcId="{B27C88F8-CB81-4597-A920-B4DFDED46BF0}" destId="{C4D4797F-BD13-4A64-AD50-063269474A7B}" srcOrd="2" destOrd="0" parTransId="{A7D06B78-BFE7-4D0D-A9EE-C95F2911262C}" sibTransId="{0258199E-36C3-4014-B25B-34C54C94770D}"/>
    <dgm:cxn modelId="{98DCC2C0-0BB1-4261-9255-343C3DD22200}" type="presOf" srcId="{14621A51-FD84-4724-8DC5-F2998D25DD7B}" destId="{CEDF941F-19DE-4C85-9AAC-E4F03E5CDBF9}" srcOrd="0" destOrd="0" presId="urn:microsoft.com/office/officeart/2005/8/layout/radial4"/>
    <dgm:cxn modelId="{83A67AB2-E83E-4CFB-843B-161C6E768AD9}" srcId="{B27C88F8-CB81-4597-A920-B4DFDED46BF0}" destId="{9230732E-277A-4A60-9628-4B9923C0D11D}" srcOrd="1" destOrd="0" parTransId="{14621A51-FD84-4724-8DC5-F2998D25DD7B}" sibTransId="{FE779D55-92F7-4E04-964F-8753C14F0B48}"/>
    <dgm:cxn modelId="{F0DB73CF-E694-4E68-8904-97C16B4E6B98}" type="presOf" srcId="{C4D4797F-BD13-4A64-AD50-063269474A7B}" destId="{147A8BBA-498A-4923-B95F-60D530712379}" srcOrd="0" destOrd="0" presId="urn:microsoft.com/office/officeart/2005/8/layout/radial4"/>
    <dgm:cxn modelId="{8787DCAC-A2B3-4BBB-9738-B6352510947A}" srcId="{B27C88F8-CB81-4597-A920-B4DFDED46BF0}" destId="{906F1D6D-03F2-48C7-84A1-986663300716}" srcOrd="0" destOrd="0" parTransId="{481B63A1-8EFC-425B-B6F8-65EE6D8FD2E0}" sibTransId="{C993C724-F87A-4FE6-B78B-F499183AD883}"/>
    <dgm:cxn modelId="{EBFBD696-28CA-46D0-8320-78DC183D3A5F}" type="presOf" srcId="{A7D06B78-BFE7-4D0D-A9EE-C95F2911262C}" destId="{DA491E1D-D3D5-4984-8B86-7BF288BDACF1}" srcOrd="0" destOrd="0" presId="urn:microsoft.com/office/officeart/2005/8/layout/radial4"/>
    <dgm:cxn modelId="{CA995FD2-5247-434B-8B63-CACDD8B5C80E}" type="presOf" srcId="{906F1D6D-03F2-48C7-84A1-986663300716}" destId="{6A387BA9-CF57-43C9-A6C1-364F37F165A5}" srcOrd="0" destOrd="0" presId="urn:microsoft.com/office/officeart/2005/8/layout/radial4"/>
    <dgm:cxn modelId="{E0C1CF79-A4D9-4482-B0DA-1E43FCF2CA22}" type="presOf" srcId="{481B63A1-8EFC-425B-B6F8-65EE6D8FD2E0}" destId="{E0CC0520-B5AF-44FE-BFDD-DCEE64633260}" srcOrd="0" destOrd="0" presId="urn:microsoft.com/office/officeart/2005/8/layout/radial4"/>
    <dgm:cxn modelId="{A0FBDA62-0FAA-42DE-B195-4F0B515F4CA4}" type="presOf" srcId="{9230732E-277A-4A60-9628-4B9923C0D11D}" destId="{223565A1-372F-491F-9A43-57B60D8C68A2}" srcOrd="0" destOrd="0" presId="urn:microsoft.com/office/officeart/2005/8/layout/radial4"/>
    <dgm:cxn modelId="{548A4AC4-0C72-4DEF-B123-4DC88ECA7B8A}" srcId="{19270ACC-65C9-413E-BC7B-B3B6F00B75FC}" destId="{B27C88F8-CB81-4597-A920-B4DFDED46BF0}" srcOrd="0" destOrd="0" parTransId="{A32E6B2D-D32D-4E6D-AA0B-C349959198AF}" sibTransId="{AFD3774F-287C-437D-A835-4783B5EAA136}"/>
    <dgm:cxn modelId="{C919CCB6-33AE-45D7-8B19-0E8A6DDB133B}" type="presParOf" srcId="{EA1860F2-9C3A-411A-9FF2-3709DC6A21CE}" destId="{CF729321-CDEE-45DB-8F06-A9A26F3A4D33}" srcOrd="0" destOrd="0" presId="urn:microsoft.com/office/officeart/2005/8/layout/radial4"/>
    <dgm:cxn modelId="{772D9421-C125-47B3-8ABC-B6B09BADBE78}" type="presParOf" srcId="{EA1860F2-9C3A-411A-9FF2-3709DC6A21CE}" destId="{E0CC0520-B5AF-44FE-BFDD-DCEE64633260}" srcOrd="1" destOrd="0" presId="urn:microsoft.com/office/officeart/2005/8/layout/radial4"/>
    <dgm:cxn modelId="{05C6BA43-1658-41DA-8D8C-F9F89967D91E}" type="presParOf" srcId="{EA1860F2-9C3A-411A-9FF2-3709DC6A21CE}" destId="{6A387BA9-CF57-43C9-A6C1-364F37F165A5}" srcOrd="2" destOrd="0" presId="urn:microsoft.com/office/officeart/2005/8/layout/radial4"/>
    <dgm:cxn modelId="{697CF9E4-875E-4018-BC67-333DB3E5F977}" type="presParOf" srcId="{EA1860F2-9C3A-411A-9FF2-3709DC6A21CE}" destId="{CEDF941F-19DE-4C85-9AAC-E4F03E5CDBF9}" srcOrd="3" destOrd="0" presId="urn:microsoft.com/office/officeart/2005/8/layout/radial4"/>
    <dgm:cxn modelId="{B03CA67B-7F20-40B4-8860-AEDA8D02CE43}" type="presParOf" srcId="{EA1860F2-9C3A-411A-9FF2-3709DC6A21CE}" destId="{223565A1-372F-491F-9A43-57B60D8C68A2}" srcOrd="4" destOrd="0" presId="urn:microsoft.com/office/officeart/2005/8/layout/radial4"/>
    <dgm:cxn modelId="{99CE9FA5-7B44-4D29-86F1-83825BB122BA}" type="presParOf" srcId="{EA1860F2-9C3A-411A-9FF2-3709DC6A21CE}" destId="{DA491E1D-D3D5-4984-8B86-7BF288BDACF1}" srcOrd="5" destOrd="0" presId="urn:microsoft.com/office/officeart/2005/8/layout/radial4"/>
    <dgm:cxn modelId="{2EFD0E6A-1D6E-48D1-9E84-37F16CF27205}" type="presParOf" srcId="{EA1860F2-9C3A-411A-9FF2-3709DC6A21CE}" destId="{147A8BBA-498A-4923-B95F-60D5307123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0AA05-B051-4412-AC36-6C4726633C9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DF1CE-ABF5-4410-AC5B-C2A1A39BDB92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Работа с информационными источниками</a:t>
          </a:r>
          <a:endParaRPr lang="ru-RU" dirty="0"/>
        </a:p>
      </dgm:t>
    </dgm:pt>
    <dgm:pt modelId="{55532443-BA14-4187-949A-5B897E2F3B11}" type="parTrans" cxnId="{33FC9CE2-2F4E-43BE-BDE4-4EC9668FFB8F}">
      <dgm:prSet/>
      <dgm:spPr/>
      <dgm:t>
        <a:bodyPr/>
        <a:lstStyle/>
        <a:p>
          <a:endParaRPr lang="ru-RU"/>
        </a:p>
      </dgm:t>
    </dgm:pt>
    <dgm:pt modelId="{B6E67C12-B9D2-48FC-9DA4-AC42DAE93745}" type="sibTrans" cxnId="{33FC9CE2-2F4E-43BE-BDE4-4EC9668FFB8F}">
      <dgm:prSet/>
      <dgm:spPr/>
      <dgm:t>
        <a:bodyPr/>
        <a:lstStyle/>
        <a:p>
          <a:endParaRPr lang="ru-RU"/>
        </a:p>
      </dgm:t>
    </dgm:pt>
    <dgm:pt modelId="{E0F2DBE7-F99F-4326-868B-1BFD73D77F3D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Исследовательская деятельность в рамках предметной области</a:t>
          </a:r>
        </a:p>
      </dgm:t>
    </dgm:pt>
    <dgm:pt modelId="{09C97A4A-2F58-4932-B20D-18DB07A1A35C}" type="parTrans" cxnId="{0BF5F54C-A4FA-4118-9039-60E85AFC7170}">
      <dgm:prSet/>
      <dgm:spPr/>
      <dgm:t>
        <a:bodyPr/>
        <a:lstStyle/>
        <a:p>
          <a:endParaRPr lang="ru-RU"/>
        </a:p>
      </dgm:t>
    </dgm:pt>
    <dgm:pt modelId="{1BF08CB3-D30E-4ABF-B30F-0C6A4110C7E8}" type="sibTrans" cxnId="{0BF5F54C-A4FA-4118-9039-60E85AFC7170}">
      <dgm:prSet/>
      <dgm:spPr/>
      <dgm:t>
        <a:bodyPr/>
        <a:lstStyle/>
        <a:p>
          <a:endParaRPr lang="ru-RU"/>
        </a:p>
      </dgm:t>
    </dgm:pt>
    <dgm:pt modelId="{57B4B3A1-836C-46A1-8692-64572F94989B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Навыки в области презентации полученных знаний</a:t>
          </a:r>
          <a:endParaRPr lang="ru-RU" dirty="0"/>
        </a:p>
      </dgm:t>
    </dgm:pt>
    <dgm:pt modelId="{8213ECED-0013-416E-A0C1-0F59AD2324DF}" type="parTrans" cxnId="{5F8A82AF-730D-4889-9857-9684D9C7D889}">
      <dgm:prSet/>
      <dgm:spPr/>
      <dgm:t>
        <a:bodyPr/>
        <a:lstStyle/>
        <a:p>
          <a:endParaRPr lang="ru-RU"/>
        </a:p>
      </dgm:t>
    </dgm:pt>
    <dgm:pt modelId="{97993104-7480-4B12-81B3-DC4029FB21E4}" type="sibTrans" cxnId="{5F8A82AF-730D-4889-9857-9684D9C7D889}">
      <dgm:prSet/>
      <dgm:spPr/>
      <dgm:t>
        <a:bodyPr/>
        <a:lstStyle/>
        <a:p>
          <a:endParaRPr lang="ru-RU"/>
        </a:p>
      </dgm:t>
    </dgm:pt>
    <dgm:pt modelId="{84B0CBC3-6C77-472A-813D-B6D68B37007D}" type="pres">
      <dgm:prSet presAssocID="{56D0AA05-B051-4412-AC36-6C4726633C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A97CF-FE09-4E83-A392-6B8B5EFA7E33}" type="pres">
      <dgm:prSet presAssocID="{449DF1CE-ABF5-4410-AC5B-C2A1A39BDB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2B89C-632D-4331-BF35-E50C39EF1A07}" type="pres">
      <dgm:prSet presAssocID="{B6E67C12-B9D2-48FC-9DA4-AC42DAE93745}" presName="sibTrans" presStyleCnt="0"/>
      <dgm:spPr/>
    </dgm:pt>
    <dgm:pt modelId="{D5489CE9-9E02-46C7-A77A-D66C961DA8E4}" type="pres">
      <dgm:prSet presAssocID="{E0F2DBE7-F99F-4326-868B-1BFD73D77F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556F-B501-42CA-8ECB-8DC353813841}" type="pres">
      <dgm:prSet presAssocID="{1BF08CB3-D30E-4ABF-B30F-0C6A4110C7E8}" presName="sibTrans" presStyleCnt="0"/>
      <dgm:spPr/>
    </dgm:pt>
    <dgm:pt modelId="{75A44C5C-309F-482B-96F0-A6C5ECE67E0B}" type="pres">
      <dgm:prSet presAssocID="{57B4B3A1-836C-46A1-8692-64572F949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5F54C-A4FA-4118-9039-60E85AFC7170}" srcId="{56D0AA05-B051-4412-AC36-6C4726633C97}" destId="{E0F2DBE7-F99F-4326-868B-1BFD73D77F3D}" srcOrd="1" destOrd="0" parTransId="{09C97A4A-2F58-4932-B20D-18DB07A1A35C}" sibTransId="{1BF08CB3-D30E-4ABF-B30F-0C6A4110C7E8}"/>
    <dgm:cxn modelId="{5F8A82AF-730D-4889-9857-9684D9C7D889}" srcId="{56D0AA05-B051-4412-AC36-6C4726633C97}" destId="{57B4B3A1-836C-46A1-8692-64572F94989B}" srcOrd="2" destOrd="0" parTransId="{8213ECED-0013-416E-A0C1-0F59AD2324DF}" sibTransId="{97993104-7480-4B12-81B3-DC4029FB21E4}"/>
    <dgm:cxn modelId="{3E97623C-C4EF-404E-9224-81BE3E6EF197}" type="presOf" srcId="{57B4B3A1-836C-46A1-8692-64572F94989B}" destId="{75A44C5C-309F-482B-96F0-A6C5ECE67E0B}" srcOrd="0" destOrd="0" presId="urn:microsoft.com/office/officeart/2005/8/layout/hList6"/>
    <dgm:cxn modelId="{CF0F90FB-8D7B-4187-811F-2E44A6277FEC}" type="presOf" srcId="{56D0AA05-B051-4412-AC36-6C4726633C97}" destId="{84B0CBC3-6C77-472A-813D-B6D68B37007D}" srcOrd="0" destOrd="0" presId="urn:microsoft.com/office/officeart/2005/8/layout/hList6"/>
    <dgm:cxn modelId="{745D4CA3-FC68-48BA-BB98-DB8DF63AE38C}" type="presOf" srcId="{E0F2DBE7-F99F-4326-868B-1BFD73D77F3D}" destId="{D5489CE9-9E02-46C7-A77A-D66C961DA8E4}" srcOrd="0" destOrd="0" presId="urn:microsoft.com/office/officeart/2005/8/layout/hList6"/>
    <dgm:cxn modelId="{33FC9CE2-2F4E-43BE-BDE4-4EC9668FFB8F}" srcId="{56D0AA05-B051-4412-AC36-6C4726633C97}" destId="{449DF1CE-ABF5-4410-AC5B-C2A1A39BDB92}" srcOrd="0" destOrd="0" parTransId="{55532443-BA14-4187-949A-5B897E2F3B11}" sibTransId="{B6E67C12-B9D2-48FC-9DA4-AC42DAE93745}"/>
    <dgm:cxn modelId="{97397B36-DF9E-42CD-BD57-E336D3586C98}" type="presOf" srcId="{449DF1CE-ABF5-4410-AC5B-C2A1A39BDB92}" destId="{75DA97CF-FE09-4E83-A392-6B8B5EFA7E33}" srcOrd="0" destOrd="0" presId="urn:microsoft.com/office/officeart/2005/8/layout/hList6"/>
    <dgm:cxn modelId="{D79684AD-A19E-49ED-9353-B1A03006BCFA}" type="presParOf" srcId="{84B0CBC3-6C77-472A-813D-B6D68B37007D}" destId="{75DA97CF-FE09-4E83-A392-6B8B5EFA7E33}" srcOrd="0" destOrd="0" presId="urn:microsoft.com/office/officeart/2005/8/layout/hList6"/>
    <dgm:cxn modelId="{7042FA74-7083-4D7A-8493-789D77751774}" type="presParOf" srcId="{84B0CBC3-6C77-472A-813D-B6D68B37007D}" destId="{EEC2B89C-632D-4331-BF35-E50C39EF1A07}" srcOrd="1" destOrd="0" presId="urn:microsoft.com/office/officeart/2005/8/layout/hList6"/>
    <dgm:cxn modelId="{CFCDA111-26F7-41B0-A1CB-6B605A0C25F3}" type="presParOf" srcId="{84B0CBC3-6C77-472A-813D-B6D68B37007D}" destId="{D5489CE9-9E02-46C7-A77A-D66C961DA8E4}" srcOrd="2" destOrd="0" presId="urn:microsoft.com/office/officeart/2005/8/layout/hList6"/>
    <dgm:cxn modelId="{6B3DE350-5A0D-4258-BC42-D1B5858AD3DC}" type="presParOf" srcId="{84B0CBC3-6C77-472A-813D-B6D68B37007D}" destId="{C280556F-B501-42CA-8ECB-8DC353813841}" srcOrd="3" destOrd="0" presId="urn:microsoft.com/office/officeart/2005/8/layout/hList6"/>
    <dgm:cxn modelId="{FD27E42A-357B-4F3D-86DE-59F001133DDF}" type="presParOf" srcId="{84B0CBC3-6C77-472A-813D-B6D68B37007D}" destId="{75A44C5C-309F-482B-96F0-A6C5ECE67E0B}" srcOrd="4" destOrd="0" presId="urn:microsoft.com/office/officeart/2005/8/layout/h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F8813-E4C5-4DB2-98E0-DFE4E7A3B20C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A7DE21-84A2-4C38-A07B-CF360F98D644}">
      <dgm:prSet phldrT="[Текст]"/>
      <dgm:spPr/>
      <dgm:t>
        <a:bodyPr/>
        <a:lstStyle/>
        <a:p>
          <a:pPr algn="ctr"/>
          <a:r>
            <a:rPr lang="ru-RU" dirty="0" smtClean="0"/>
            <a:t>1</a:t>
          </a:r>
          <a:endParaRPr lang="ru-RU" dirty="0"/>
        </a:p>
      </dgm:t>
    </dgm:pt>
    <dgm:pt modelId="{B5A18908-F7C2-4CC8-AE68-FFC1254C8103}" type="parTrans" cxnId="{1B6E1866-A4BD-45DF-9DB2-586AB40A62DC}">
      <dgm:prSet/>
      <dgm:spPr/>
      <dgm:t>
        <a:bodyPr/>
        <a:lstStyle/>
        <a:p>
          <a:pPr algn="ctr"/>
          <a:endParaRPr lang="ru-RU"/>
        </a:p>
      </dgm:t>
    </dgm:pt>
    <dgm:pt modelId="{D2C9DEB8-4CB4-4A0B-93E9-7CB2AE5CB56F}" type="sibTrans" cxnId="{1B6E1866-A4BD-45DF-9DB2-586AB40A62DC}">
      <dgm:prSet/>
      <dgm:spPr/>
      <dgm:t>
        <a:bodyPr/>
        <a:lstStyle/>
        <a:p>
          <a:pPr algn="ctr"/>
          <a:endParaRPr lang="ru-RU"/>
        </a:p>
      </dgm:t>
    </dgm:pt>
    <dgm:pt modelId="{E59D802D-3B0E-4429-8C75-6AADDDE60327}">
      <dgm:prSet phldrT="[Текст]" custT="1"/>
      <dgm:spPr/>
      <dgm:t>
        <a:bodyPr/>
        <a:lstStyle/>
        <a:p>
          <a:pPr algn="ctr"/>
          <a:r>
            <a:rPr lang="ru-RU" sz="1800" baseline="0" dirty="0" smtClean="0">
              <a:latin typeface="Times New Roman" pitchFamily="18" charset="0"/>
            </a:rPr>
            <a:t>Комплект диагностических карт мониторинга формирования  УУД учащихся                                                                  </a:t>
          </a:r>
          <a:r>
            <a:rPr lang="ru-RU" sz="1600" i="1" baseline="0" dirty="0" smtClean="0">
              <a:latin typeface="Times New Roman" pitchFamily="18" charset="0"/>
            </a:rPr>
            <a:t>(учителем – предметником, родителем, </a:t>
          </a:r>
          <a:r>
            <a:rPr lang="ru-RU" sz="1600" i="1" baseline="0" smtClean="0">
              <a:latin typeface="Times New Roman" pitchFamily="18" charset="0"/>
            </a:rPr>
            <a:t>учащимся, кл. руководителем)</a:t>
          </a:r>
          <a:endParaRPr lang="ru-RU" sz="1600" i="1" baseline="0" dirty="0">
            <a:latin typeface="Times New Roman" pitchFamily="18" charset="0"/>
          </a:endParaRPr>
        </a:p>
      </dgm:t>
    </dgm:pt>
    <dgm:pt modelId="{C26DE042-F978-4FF5-974B-9E3591C14716}" type="parTrans" cxnId="{78580F89-622D-46A0-8CD9-C13B7C58101F}">
      <dgm:prSet/>
      <dgm:spPr/>
      <dgm:t>
        <a:bodyPr/>
        <a:lstStyle/>
        <a:p>
          <a:pPr algn="ctr"/>
          <a:endParaRPr lang="ru-RU"/>
        </a:p>
      </dgm:t>
    </dgm:pt>
    <dgm:pt modelId="{8A321CEE-9EA2-43D3-A0B5-5226C28FA81B}" type="sibTrans" cxnId="{78580F89-622D-46A0-8CD9-C13B7C58101F}">
      <dgm:prSet/>
      <dgm:spPr/>
      <dgm:t>
        <a:bodyPr/>
        <a:lstStyle/>
        <a:p>
          <a:pPr algn="ctr"/>
          <a:endParaRPr lang="ru-RU"/>
        </a:p>
      </dgm:t>
    </dgm:pt>
    <dgm:pt modelId="{97351E0C-CB00-4D38-AC11-7BD14C6ECA4C}">
      <dgm:prSet phldrT="[Текст]"/>
      <dgm:spPr/>
      <dgm:t>
        <a:bodyPr/>
        <a:lstStyle/>
        <a:p>
          <a:pPr algn="ctr"/>
          <a:r>
            <a:rPr lang="ru-RU" dirty="0" smtClean="0"/>
            <a:t>2</a:t>
          </a:r>
          <a:endParaRPr lang="ru-RU" dirty="0"/>
        </a:p>
      </dgm:t>
    </dgm:pt>
    <dgm:pt modelId="{A472461A-D049-4B9E-B1CC-A59E92EEDBF5}" type="parTrans" cxnId="{1FB14E23-EEEC-4FC6-9A7C-93D3BCBF5900}">
      <dgm:prSet/>
      <dgm:spPr/>
      <dgm:t>
        <a:bodyPr/>
        <a:lstStyle/>
        <a:p>
          <a:pPr algn="ctr"/>
          <a:endParaRPr lang="ru-RU"/>
        </a:p>
      </dgm:t>
    </dgm:pt>
    <dgm:pt modelId="{8E28C35D-8C8C-4C69-B012-C718A35771CF}" type="sibTrans" cxnId="{1FB14E23-EEEC-4FC6-9A7C-93D3BCBF5900}">
      <dgm:prSet/>
      <dgm:spPr/>
      <dgm:t>
        <a:bodyPr/>
        <a:lstStyle/>
        <a:p>
          <a:pPr algn="ctr"/>
          <a:endParaRPr lang="ru-RU"/>
        </a:p>
      </dgm:t>
    </dgm:pt>
    <dgm:pt modelId="{FC6E2B8D-C632-4589-A352-4FF908F5E600}">
      <dgm:prSet phldrT="[Текст]" custT="1"/>
      <dgm:spPr/>
      <dgm:t>
        <a:bodyPr/>
        <a:lstStyle/>
        <a:p>
          <a:pPr algn="ctr"/>
          <a:r>
            <a:rPr lang="ru-RU" sz="1800" baseline="0" dirty="0" smtClean="0">
              <a:latin typeface="Times New Roman" pitchFamily="18" charset="0"/>
            </a:rPr>
            <a:t>Журнал фиксации оценок   метапредметных результатов</a:t>
          </a:r>
          <a:endParaRPr lang="ru-RU" sz="1800" baseline="0" dirty="0">
            <a:latin typeface="Times New Roman" pitchFamily="18" charset="0"/>
          </a:endParaRPr>
        </a:p>
      </dgm:t>
    </dgm:pt>
    <dgm:pt modelId="{69170FAE-9CCA-4BFC-8BE8-2CC27586DFBC}" type="parTrans" cxnId="{CD349D3F-8CC9-4A0A-8508-8A145E0C1453}">
      <dgm:prSet/>
      <dgm:spPr/>
      <dgm:t>
        <a:bodyPr/>
        <a:lstStyle/>
        <a:p>
          <a:pPr algn="ctr"/>
          <a:endParaRPr lang="ru-RU"/>
        </a:p>
      </dgm:t>
    </dgm:pt>
    <dgm:pt modelId="{EA396CCC-CE10-4C76-9923-5900A9B14235}" type="sibTrans" cxnId="{CD349D3F-8CC9-4A0A-8508-8A145E0C1453}">
      <dgm:prSet/>
      <dgm:spPr/>
      <dgm:t>
        <a:bodyPr/>
        <a:lstStyle/>
        <a:p>
          <a:pPr algn="ctr"/>
          <a:endParaRPr lang="ru-RU"/>
        </a:p>
      </dgm:t>
    </dgm:pt>
    <dgm:pt modelId="{BBBC9F24-FC6C-4FFB-A364-46A4A344427E}">
      <dgm:prSet phldrT="[Текст]"/>
      <dgm:spPr/>
      <dgm:t>
        <a:bodyPr/>
        <a:lstStyle/>
        <a:p>
          <a:pPr algn="ctr"/>
          <a:r>
            <a:rPr lang="ru-RU" dirty="0" smtClean="0"/>
            <a:t>3</a:t>
          </a:r>
          <a:endParaRPr lang="ru-RU" dirty="0"/>
        </a:p>
      </dgm:t>
    </dgm:pt>
    <dgm:pt modelId="{9E10575C-7141-4FF6-A2B4-B61C7D1EF28C}" type="parTrans" cxnId="{40973C7F-25C5-4130-93FC-2BEEAD695C73}">
      <dgm:prSet/>
      <dgm:spPr/>
      <dgm:t>
        <a:bodyPr/>
        <a:lstStyle/>
        <a:p>
          <a:pPr algn="ctr"/>
          <a:endParaRPr lang="ru-RU"/>
        </a:p>
      </dgm:t>
    </dgm:pt>
    <dgm:pt modelId="{04BDE9B7-128F-4654-8386-EEC63936635A}" type="sibTrans" cxnId="{40973C7F-25C5-4130-93FC-2BEEAD695C73}">
      <dgm:prSet/>
      <dgm:spPr/>
      <dgm:t>
        <a:bodyPr/>
        <a:lstStyle/>
        <a:p>
          <a:pPr algn="ctr"/>
          <a:endParaRPr lang="ru-RU"/>
        </a:p>
      </dgm:t>
    </dgm:pt>
    <dgm:pt modelId="{D4C6BBAD-6485-452F-A0CF-4E7B4D22B2BC}">
      <dgm:prSet phldrT="[Текст]" custT="1"/>
      <dgm:spPr/>
      <dgm:t>
        <a:bodyPr/>
        <a:lstStyle/>
        <a:p>
          <a:pPr algn="ctr"/>
          <a:r>
            <a:rPr lang="ru-RU" sz="1800" baseline="0" dirty="0" smtClean="0">
              <a:latin typeface="Times New Roman" pitchFamily="18" charset="0"/>
            </a:rPr>
            <a:t>Методический инструментарий</a:t>
          </a:r>
          <a:endParaRPr lang="ru-RU" sz="1800" baseline="0" dirty="0">
            <a:latin typeface="Times New Roman" pitchFamily="18" charset="0"/>
          </a:endParaRPr>
        </a:p>
      </dgm:t>
    </dgm:pt>
    <dgm:pt modelId="{99C06190-5D7F-4181-961F-C5ED2CF4029A}" type="parTrans" cxnId="{0C0F2F43-8342-4CFD-ACCD-212F44C10BC8}">
      <dgm:prSet/>
      <dgm:spPr/>
      <dgm:t>
        <a:bodyPr/>
        <a:lstStyle/>
        <a:p>
          <a:pPr algn="ctr"/>
          <a:endParaRPr lang="ru-RU"/>
        </a:p>
      </dgm:t>
    </dgm:pt>
    <dgm:pt modelId="{386529C7-C569-48AB-B39A-56B6A13A4905}" type="sibTrans" cxnId="{0C0F2F43-8342-4CFD-ACCD-212F44C10BC8}">
      <dgm:prSet/>
      <dgm:spPr/>
      <dgm:t>
        <a:bodyPr/>
        <a:lstStyle/>
        <a:p>
          <a:pPr algn="ctr"/>
          <a:endParaRPr lang="ru-RU"/>
        </a:p>
      </dgm:t>
    </dgm:pt>
    <dgm:pt modelId="{D372541C-E888-498A-B2C4-64A51C9A3DDE}" type="pres">
      <dgm:prSet presAssocID="{5E7F8813-E4C5-4DB2-98E0-DFE4E7A3B2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B0B16-0AB7-4A2B-BC1F-2633E80A0516}" type="pres">
      <dgm:prSet presAssocID="{00A7DE21-84A2-4C38-A07B-CF360F98D644}" presName="composite" presStyleCnt="0"/>
      <dgm:spPr/>
      <dgm:t>
        <a:bodyPr/>
        <a:lstStyle/>
        <a:p>
          <a:endParaRPr lang="ru-RU"/>
        </a:p>
      </dgm:t>
    </dgm:pt>
    <dgm:pt modelId="{482DFF7C-5526-419D-986C-6ABB9113D39A}" type="pres">
      <dgm:prSet presAssocID="{00A7DE21-84A2-4C38-A07B-CF360F98D6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F3B3-E3E0-4FA2-8618-756729E1B641}" type="pres">
      <dgm:prSet presAssocID="{00A7DE21-84A2-4C38-A07B-CF360F98D6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99879-E590-441C-BB45-E67E8F5A9268}" type="pres">
      <dgm:prSet presAssocID="{D2C9DEB8-4CB4-4A0B-93E9-7CB2AE5CB56F}" presName="sp" presStyleCnt="0"/>
      <dgm:spPr/>
      <dgm:t>
        <a:bodyPr/>
        <a:lstStyle/>
        <a:p>
          <a:endParaRPr lang="ru-RU"/>
        </a:p>
      </dgm:t>
    </dgm:pt>
    <dgm:pt modelId="{DFBD7355-31BD-41CF-847B-C11B52C754D6}" type="pres">
      <dgm:prSet presAssocID="{97351E0C-CB00-4D38-AC11-7BD14C6ECA4C}" presName="composite" presStyleCnt="0"/>
      <dgm:spPr/>
      <dgm:t>
        <a:bodyPr/>
        <a:lstStyle/>
        <a:p>
          <a:endParaRPr lang="ru-RU"/>
        </a:p>
      </dgm:t>
    </dgm:pt>
    <dgm:pt modelId="{CE1DE64D-F650-4CE4-AFE7-EA332BBD699E}" type="pres">
      <dgm:prSet presAssocID="{97351E0C-CB00-4D38-AC11-7BD14C6ECA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0E878-A5B8-437E-9FA0-5CECCFCCDD68}" type="pres">
      <dgm:prSet presAssocID="{97351E0C-CB00-4D38-AC11-7BD14C6ECA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242B0-00F7-446E-91C7-EC0C88F9246B}" type="pres">
      <dgm:prSet presAssocID="{8E28C35D-8C8C-4C69-B012-C718A35771CF}" presName="sp" presStyleCnt="0"/>
      <dgm:spPr/>
      <dgm:t>
        <a:bodyPr/>
        <a:lstStyle/>
        <a:p>
          <a:endParaRPr lang="ru-RU"/>
        </a:p>
      </dgm:t>
    </dgm:pt>
    <dgm:pt modelId="{AC10B048-9A3F-486D-9B1F-F8FA49CCBC66}" type="pres">
      <dgm:prSet presAssocID="{BBBC9F24-FC6C-4FFB-A364-46A4A344427E}" presName="composite" presStyleCnt="0"/>
      <dgm:spPr/>
      <dgm:t>
        <a:bodyPr/>
        <a:lstStyle/>
        <a:p>
          <a:endParaRPr lang="ru-RU"/>
        </a:p>
      </dgm:t>
    </dgm:pt>
    <dgm:pt modelId="{6A760E0D-7679-4349-B13E-55506DA734E6}" type="pres">
      <dgm:prSet presAssocID="{BBBC9F24-FC6C-4FFB-A364-46A4A34442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4062B-F629-48DB-9D81-072B6C36A52F}" type="pres">
      <dgm:prSet presAssocID="{BBBC9F24-FC6C-4FFB-A364-46A4A34442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F2F43-8342-4CFD-ACCD-212F44C10BC8}" srcId="{BBBC9F24-FC6C-4FFB-A364-46A4A344427E}" destId="{D4C6BBAD-6485-452F-A0CF-4E7B4D22B2BC}" srcOrd="0" destOrd="0" parTransId="{99C06190-5D7F-4181-961F-C5ED2CF4029A}" sibTransId="{386529C7-C569-48AB-B39A-56B6A13A4905}"/>
    <dgm:cxn modelId="{37470A50-F21C-439F-8EDC-4DCB0D2C3B52}" type="presOf" srcId="{97351E0C-CB00-4D38-AC11-7BD14C6ECA4C}" destId="{CE1DE64D-F650-4CE4-AFE7-EA332BBD699E}" srcOrd="0" destOrd="0" presId="urn:microsoft.com/office/officeart/2005/8/layout/chevron2"/>
    <dgm:cxn modelId="{78580F89-622D-46A0-8CD9-C13B7C58101F}" srcId="{00A7DE21-84A2-4C38-A07B-CF360F98D644}" destId="{E59D802D-3B0E-4429-8C75-6AADDDE60327}" srcOrd="0" destOrd="0" parTransId="{C26DE042-F978-4FF5-974B-9E3591C14716}" sibTransId="{8A321CEE-9EA2-43D3-A0B5-5226C28FA81B}"/>
    <dgm:cxn modelId="{CD349D3F-8CC9-4A0A-8508-8A145E0C1453}" srcId="{97351E0C-CB00-4D38-AC11-7BD14C6ECA4C}" destId="{FC6E2B8D-C632-4589-A352-4FF908F5E600}" srcOrd="0" destOrd="0" parTransId="{69170FAE-9CCA-4BFC-8BE8-2CC27586DFBC}" sibTransId="{EA396CCC-CE10-4C76-9923-5900A9B14235}"/>
    <dgm:cxn modelId="{1B6E1866-A4BD-45DF-9DB2-586AB40A62DC}" srcId="{5E7F8813-E4C5-4DB2-98E0-DFE4E7A3B20C}" destId="{00A7DE21-84A2-4C38-A07B-CF360F98D644}" srcOrd="0" destOrd="0" parTransId="{B5A18908-F7C2-4CC8-AE68-FFC1254C8103}" sibTransId="{D2C9DEB8-4CB4-4A0B-93E9-7CB2AE5CB56F}"/>
    <dgm:cxn modelId="{1FB14E23-EEEC-4FC6-9A7C-93D3BCBF5900}" srcId="{5E7F8813-E4C5-4DB2-98E0-DFE4E7A3B20C}" destId="{97351E0C-CB00-4D38-AC11-7BD14C6ECA4C}" srcOrd="1" destOrd="0" parTransId="{A472461A-D049-4B9E-B1CC-A59E92EEDBF5}" sibTransId="{8E28C35D-8C8C-4C69-B012-C718A35771CF}"/>
    <dgm:cxn modelId="{40973C7F-25C5-4130-93FC-2BEEAD695C73}" srcId="{5E7F8813-E4C5-4DB2-98E0-DFE4E7A3B20C}" destId="{BBBC9F24-FC6C-4FFB-A364-46A4A344427E}" srcOrd="2" destOrd="0" parTransId="{9E10575C-7141-4FF6-A2B4-B61C7D1EF28C}" sibTransId="{04BDE9B7-128F-4654-8386-EEC63936635A}"/>
    <dgm:cxn modelId="{A7D4DA4A-CFB1-4102-9F41-0AA62BCC5179}" type="presOf" srcId="{5E7F8813-E4C5-4DB2-98E0-DFE4E7A3B20C}" destId="{D372541C-E888-498A-B2C4-64A51C9A3DDE}" srcOrd="0" destOrd="0" presId="urn:microsoft.com/office/officeart/2005/8/layout/chevron2"/>
    <dgm:cxn modelId="{77583C11-0C92-4B14-B983-E2B4C065F881}" type="presOf" srcId="{00A7DE21-84A2-4C38-A07B-CF360F98D644}" destId="{482DFF7C-5526-419D-986C-6ABB9113D39A}" srcOrd="0" destOrd="0" presId="urn:microsoft.com/office/officeart/2005/8/layout/chevron2"/>
    <dgm:cxn modelId="{C6AFC154-D49D-4BD8-A112-1E84AD09900C}" type="presOf" srcId="{D4C6BBAD-6485-452F-A0CF-4E7B4D22B2BC}" destId="{4104062B-F629-48DB-9D81-072B6C36A52F}" srcOrd="0" destOrd="0" presId="urn:microsoft.com/office/officeart/2005/8/layout/chevron2"/>
    <dgm:cxn modelId="{188B9F0D-75E5-442E-B2EA-63657E503D78}" type="presOf" srcId="{E59D802D-3B0E-4429-8C75-6AADDDE60327}" destId="{4548F3B3-E3E0-4FA2-8618-756729E1B641}" srcOrd="0" destOrd="0" presId="urn:microsoft.com/office/officeart/2005/8/layout/chevron2"/>
    <dgm:cxn modelId="{C6FAB2AA-B6A9-4065-9F4D-B7485A362448}" type="presOf" srcId="{BBBC9F24-FC6C-4FFB-A364-46A4A344427E}" destId="{6A760E0D-7679-4349-B13E-55506DA734E6}" srcOrd="0" destOrd="0" presId="urn:microsoft.com/office/officeart/2005/8/layout/chevron2"/>
    <dgm:cxn modelId="{6CF1252E-BBC5-4F9D-A48D-8D9FE36F85C6}" type="presOf" srcId="{FC6E2B8D-C632-4589-A352-4FF908F5E600}" destId="{6DB0E878-A5B8-437E-9FA0-5CECCFCCDD68}" srcOrd="0" destOrd="0" presId="urn:microsoft.com/office/officeart/2005/8/layout/chevron2"/>
    <dgm:cxn modelId="{61CB5A06-341A-45CA-898F-E7B823A4D190}" type="presParOf" srcId="{D372541C-E888-498A-B2C4-64A51C9A3DDE}" destId="{CC2B0B16-0AB7-4A2B-BC1F-2633E80A0516}" srcOrd="0" destOrd="0" presId="urn:microsoft.com/office/officeart/2005/8/layout/chevron2"/>
    <dgm:cxn modelId="{D66C4190-2C7D-42D0-BD7E-5CE1C361F954}" type="presParOf" srcId="{CC2B0B16-0AB7-4A2B-BC1F-2633E80A0516}" destId="{482DFF7C-5526-419D-986C-6ABB9113D39A}" srcOrd="0" destOrd="0" presId="urn:microsoft.com/office/officeart/2005/8/layout/chevron2"/>
    <dgm:cxn modelId="{480CCA25-B53C-4D23-988B-686B35883B4A}" type="presParOf" srcId="{CC2B0B16-0AB7-4A2B-BC1F-2633E80A0516}" destId="{4548F3B3-E3E0-4FA2-8618-756729E1B641}" srcOrd="1" destOrd="0" presId="urn:microsoft.com/office/officeart/2005/8/layout/chevron2"/>
    <dgm:cxn modelId="{450A0615-F3C3-4E0B-9581-3353D3E88EA9}" type="presParOf" srcId="{D372541C-E888-498A-B2C4-64A51C9A3DDE}" destId="{95E99879-E590-441C-BB45-E67E8F5A9268}" srcOrd="1" destOrd="0" presId="urn:microsoft.com/office/officeart/2005/8/layout/chevron2"/>
    <dgm:cxn modelId="{97C30DF0-2032-4FEE-B042-055CCB584A32}" type="presParOf" srcId="{D372541C-E888-498A-B2C4-64A51C9A3DDE}" destId="{DFBD7355-31BD-41CF-847B-C11B52C754D6}" srcOrd="2" destOrd="0" presId="urn:microsoft.com/office/officeart/2005/8/layout/chevron2"/>
    <dgm:cxn modelId="{562FA193-BB17-4DE1-BF8F-E668884DA331}" type="presParOf" srcId="{DFBD7355-31BD-41CF-847B-C11B52C754D6}" destId="{CE1DE64D-F650-4CE4-AFE7-EA332BBD699E}" srcOrd="0" destOrd="0" presId="urn:microsoft.com/office/officeart/2005/8/layout/chevron2"/>
    <dgm:cxn modelId="{CF30CB62-8E08-48FE-9248-F4CF33C6752B}" type="presParOf" srcId="{DFBD7355-31BD-41CF-847B-C11B52C754D6}" destId="{6DB0E878-A5B8-437E-9FA0-5CECCFCCDD68}" srcOrd="1" destOrd="0" presId="urn:microsoft.com/office/officeart/2005/8/layout/chevron2"/>
    <dgm:cxn modelId="{8BFD1123-3B34-452F-A5E3-1840A3E1068D}" type="presParOf" srcId="{D372541C-E888-498A-B2C4-64A51C9A3DDE}" destId="{61D242B0-00F7-446E-91C7-EC0C88F9246B}" srcOrd="3" destOrd="0" presId="urn:microsoft.com/office/officeart/2005/8/layout/chevron2"/>
    <dgm:cxn modelId="{E4F459B7-DCBC-47EA-BB0A-B6FE61C8B416}" type="presParOf" srcId="{D372541C-E888-498A-B2C4-64A51C9A3DDE}" destId="{AC10B048-9A3F-486D-9B1F-F8FA49CCBC66}" srcOrd="4" destOrd="0" presId="urn:microsoft.com/office/officeart/2005/8/layout/chevron2"/>
    <dgm:cxn modelId="{D37600F1-982A-49C8-88CF-2F52310143CD}" type="presParOf" srcId="{AC10B048-9A3F-486D-9B1F-F8FA49CCBC66}" destId="{6A760E0D-7679-4349-B13E-55506DA734E6}" srcOrd="0" destOrd="0" presId="urn:microsoft.com/office/officeart/2005/8/layout/chevron2"/>
    <dgm:cxn modelId="{494F8A23-C818-47F6-83F9-17FDE5E07B22}" type="presParOf" srcId="{AC10B048-9A3F-486D-9B1F-F8FA49CCBC66}" destId="{4104062B-F629-48DB-9D81-072B6C36A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A87828-6864-4ADB-BF03-4391629306C2}" type="doc">
      <dgm:prSet loTypeId="urn:microsoft.com/office/officeart/2005/8/layout/arrow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C1C5EFF-F58A-436A-8ACA-3E1A50A1A4F0}">
      <dgm:prSet phldrT="[Текст]" custT="1"/>
      <dgm:spPr/>
      <dgm:t>
        <a:bodyPr/>
        <a:lstStyle/>
        <a:p>
          <a:r>
            <a:rPr lang="ru-RU" sz="2400" dirty="0" smtClean="0"/>
            <a:t>Образовательная самостоятельность</a:t>
          </a:r>
          <a:endParaRPr lang="ru-RU" sz="2400" dirty="0"/>
        </a:p>
      </dgm:t>
    </dgm:pt>
    <dgm:pt modelId="{D6BA6573-BA85-46A9-9131-0F6C71F1737D}" type="parTrans" cxnId="{655C9DC0-C507-4186-83B1-2B70E1331B04}">
      <dgm:prSet/>
      <dgm:spPr/>
      <dgm:t>
        <a:bodyPr/>
        <a:lstStyle/>
        <a:p>
          <a:endParaRPr lang="ru-RU"/>
        </a:p>
      </dgm:t>
    </dgm:pt>
    <dgm:pt modelId="{E1751FD7-64F9-471D-8197-2B7F7981FC01}" type="sibTrans" cxnId="{655C9DC0-C507-4186-83B1-2B70E1331B04}">
      <dgm:prSet/>
      <dgm:spPr/>
      <dgm:t>
        <a:bodyPr/>
        <a:lstStyle/>
        <a:p>
          <a:endParaRPr lang="ru-RU"/>
        </a:p>
      </dgm:t>
    </dgm:pt>
    <dgm:pt modelId="{3DA75B02-6FDB-479E-A1AD-78592486F970}">
      <dgm:prSet phldrT="[Текст]"/>
      <dgm:spPr/>
      <dgm:t>
        <a:bodyPr/>
        <a:lstStyle/>
        <a:p>
          <a:endParaRPr lang="ru-RU" dirty="0"/>
        </a:p>
      </dgm:t>
    </dgm:pt>
    <dgm:pt modelId="{097CCC47-0B72-4FDE-A0A3-D136A11080AD}" type="parTrans" cxnId="{43AD7BBC-C6D3-40E1-B3E6-784B87D86F8C}">
      <dgm:prSet/>
      <dgm:spPr/>
      <dgm:t>
        <a:bodyPr/>
        <a:lstStyle/>
        <a:p>
          <a:endParaRPr lang="ru-RU"/>
        </a:p>
      </dgm:t>
    </dgm:pt>
    <dgm:pt modelId="{8EDB432A-7DAD-4F56-917B-AD992E2CB28B}" type="sibTrans" cxnId="{43AD7BBC-C6D3-40E1-B3E6-784B87D86F8C}">
      <dgm:prSet/>
      <dgm:spPr/>
      <dgm:t>
        <a:bodyPr/>
        <a:lstStyle/>
        <a:p>
          <a:endParaRPr lang="ru-RU"/>
        </a:p>
      </dgm:t>
    </dgm:pt>
    <dgm:pt modelId="{7CDC70C9-E80B-4DB8-82DE-B9B9D1058FDE}" type="pres">
      <dgm:prSet presAssocID="{31A87828-6864-4ADB-BF03-4391629306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73C72-F8CE-4840-BC27-352A3F8FC125}" type="pres">
      <dgm:prSet presAssocID="{CC1C5EFF-F58A-436A-8ACA-3E1A50A1A4F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1C2E-A4D5-4B05-8285-228BC8A2680A}" type="pres">
      <dgm:prSet presAssocID="{3DA75B02-6FDB-479E-A1AD-78592486F970}" presName="arrow" presStyleLbl="node1" presStyleIdx="1" presStyleCnt="2" custAng="10800000" custRadScaleRad="101470" custRadScaleInc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3AF99-D45B-4CDE-8AA8-7FBE0FF89DC9}" type="presOf" srcId="{3DA75B02-6FDB-479E-A1AD-78592486F970}" destId="{8DC61C2E-A4D5-4B05-8285-228BC8A2680A}" srcOrd="0" destOrd="0" presId="urn:microsoft.com/office/officeart/2005/8/layout/arrow5"/>
    <dgm:cxn modelId="{43AD7BBC-C6D3-40E1-B3E6-784B87D86F8C}" srcId="{31A87828-6864-4ADB-BF03-4391629306C2}" destId="{3DA75B02-6FDB-479E-A1AD-78592486F970}" srcOrd="1" destOrd="0" parTransId="{097CCC47-0B72-4FDE-A0A3-D136A11080AD}" sibTransId="{8EDB432A-7DAD-4F56-917B-AD992E2CB28B}"/>
    <dgm:cxn modelId="{6707C529-5D35-4DE2-9BE9-CB5B0DE03863}" type="presOf" srcId="{31A87828-6864-4ADB-BF03-4391629306C2}" destId="{7CDC70C9-E80B-4DB8-82DE-B9B9D1058FDE}" srcOrd="0" destOrd="0" presId="urn:microsoft.com/office/officeart/2005/8/layout/arrow5"/>
    <dgm:cxn modelId="{DF3E19AB-DDF1-419B-900E-09F7F57B05FF}" type="presOf" srcId="{CC1C5EFF-F58A-436A-8ACA-3E1A50A1A4F0}" destId="{C3B73C72-F8CE-4840-BC27-352A3F8FC125}" srcOrd="0" destOrd="0" presId="urn:microsoft.com/office/officeart/2005/8/layout/arrow5"/>
    <dgm:cxn modelId="{655C9DC0-C507-4186-83B1-2B70E1331B04}" srcId="{31A87828-6864-4ADB-BF03-4391629306C2}" destId="{CC1C5EFF-F58A-436A-8ACA-3E1A50A1A4F0}" srcOrd="0" destOrd="0" parTransId="{D6BA6573-BA85-46A9-9131-0F6C71F1737D}" sibTransId="{E1751FD7-64F9-471D-8197-2B7F7981FC01}"/>
    <dgm:cxn modelId="{6FFE1299-9384-4717-903B-3836AD38EE5D}" type="presParOf" srcId="{7CDC70C9-E80B-4DB8-82DE-B9B9D1058FDE}" destId="{C3B73C72-F8CE-4840-BC27-352A3F8FC125}" srcOrd="0" destOrd="0" presId="urn:microsoft.com/office/officeart/2005/8/layout/arrow5"/>
    <dgm:cxn modelId="{02F600A7-B8F9-44A7-81A5-D5928D7FD1F5}" type="presParOf" srcId="{7CDC70C9-E80B-4DB8-82DE-B9B9D1058FDE}" destId="{8DC61C2E-A4D5-4B05-8285-228BC8A2680A}" srcOrd="1" destOrd="0" presId="urn:microsoft.com/office/officeart/2005/8/layout/arrow5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A9F65-C61C-4E6A-B0A6-4AD2D4942A37}">
      <dsp:nvSpPr>
        <dsp:cNvPr id="0" name=""/>
        <dsp:cNvSpPr/>
      </dsp:nvSpPr>
      <dsp:spPr>
        <a:xfrm>
          <a:off x="1014339" y="0"/>
          <a:ext cx="6286509" cy="7251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Авторы  инновационного  </a:t>
          </a:r>
          <a:r>
            <a:rPr lang="ru-RU" sz="3000" kern="1200" dirty="0" smtClean="0"/>
            <a:t>проекта</a:t>
          </a:r>
          <a:endParaRPr lang="ru-RU" sz="3000" kern="1200" dirty="0"/>
        </a:p>
      </dsp:txBody>
      <dsp:txXfrm>
        <a:off x="1014339" y="0"/>
        <a:ext cx="6286509" cy="725177"/>
      </dsp:txXfrm>
    </dsp:sp>
    <dsp:sp modelId="{060BDA96-6A10-44CE-B561-770EFF327930}">
      <dsp:nvSpPr>
        <dsp:cNvPr id="0" name=""/>
        <dsp:cNvSpPr/>
      </dsp:nvSpPr>
      <dsp:spPr>
        <a:xfrm>
          <a:off x="0" y="934131"/>
          <a:ext cx="8229600" cy="1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/>
            <a:t>И.Ф.Долголенко</a:t>
          </a:r>
          <a:r>
            <a:rPr lang="ru-RU" sz="2300" kern="1200" dirty="0" smtClean="0"/>
            <a:t>, директор гимназии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С.Б.Емцева, заместитель директора по УМР</a:t>
          </a:r>
          <a:endParaRPr lang="ru-RU" sz="2300" kern="1200" dirty="0"/>
        </a:p>
      </dsp:txBody>
      <dsp:txXfrm>
        <a:off x="0" y="934131"/>
        <a:ext cx="8229600" cy="1570095"/>
      </dsp:txXfrm>
    </dsp:sp>
    <dsp:sp modelId="{730F415F-025C-4E0E-943D-D109BDE851CB}">
      <dsp:nvSpPr>
        <dsp:cNvPr id="0" name=""/>
        <dsp:cNvSpPr/>
      </dsp:nvSpPr>
      <dsp:spPr>
        <a:xfrm>
          <a:off x="900071" y="2303601"/>
          <a:ext cx="6429457" cy="77647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Научный руководитель</a:t>
          </a:r>
          <a:endParaRPr lang="ru-RU" sz="3000" kern="1200" dirty="0"/>
        </a:p>
      </dsp:txBody>
      <dsp:txXfrm>
        <a:off x="900071" y="2303601"/>
        <a:ext cx="6429457" cy="776470"/>
      </dsp:txXfrm>
    </dsp:sp>
    <dsp:sp modelId="{09CBF049-2D1F-4533-9F49-ECF0322773AD}">
      <dsp:nvSpPr>
        <dsp:cNvPr id="0" name=""/>
        <dsp:cNvSpPr/>
      </dsp:nvSpPr>
      <dsp:spPr>
        <a:xfrm>
          <a:off x="0" y="3280697"/>
          <a:ext cx="8229600" cy="236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/>
            <a:t>Робский</a:t>
          </a:r>
          <a:r>
            <a:rPr lang="ru-RU" sz="2300" kern="1200" dirty="0" smtClean="0"/>
            <a:t> Владимир Владимирович, преподаватель кафедры педагогики и психологии </a:t>
          </a:r>
          <a:r>
            <a:rPr lang="ru-RU" sz="2300" kern="1200" dirty="0" err="1" smtClean="0"/>
            <a:t>КубГУ</a:t>
          </a:r>
          <a:endParaRPr lang="ru-RU" sz="2300" kern="1200" dirty="0"/>
        </a:p>
      </dsp:txBody>
      <dsp:txXfrm>
        <a:off x="0" y="3280697"/>
        <a:ext cx="8229600" cy="23682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29321-CDEE-45DB-8F06-A9A26F3A4D33}">
      <dsp:nvSpPr>
        <dsp:cNvPr id="0" name=""/>
        <dsp:cNvSpPr/>
      </dsp:nvSpPr>
      <dsp:spPr>
        <a:xfrm>
          <a:off x="2828916" y="2461550"/>
          <a:ext cx="2571767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Система оценки метапредметных  результатов</a:t>
          </a:r>
          <a:endParaRPr lang="ru-RU" sz="1800" b="1" kern="1200" dirty="0"/>
        </a:p>
      </dsp:txBody>
      <dsp:txXfrm>
        <a:off x="2828916" y="2461550"/>
        <a:ext cx="2571767" cy="2063588"/>
      </dsp:txXfrm>
    </dsp:sp>
    <dsp:sp modelId="{E0CC0520-B5AF-44FE-BFDD-DCEE64633260}">
      <dsp:nvSpPr>
        <dsp:cNvPr id="0" name=""/>
        <dsp:cNvSpPr/>
      </dsp:nvSpPr>
      <dsp:spPr>
        <a:xfrm rot="12900000">
          <a:off x="1765880" y="2059293"/>
          <a:ext cx="1441691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387BA9-CF57-43C9-A6C1-364F37F165A5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Механизм оценки метапредметных результатов</a:t>
          </a:r>
          <a:endParaRPr lang="ru-RU" sz="1800" b="1" kern="1200" dirty="0"/>
        </a:p>
      </dsp:txBody>
      <dsp:txXfrm>
        <a:off x="916039" y="1155731"/>
        <a:ext cx="1960408" cy="1568327"/>
      </dsp:txXfrm>
    </dsp:sp>
    <dsp:sp modelId="{CEDF941F-19DE-4C85-9AAC-E4F03E5CDBF9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3565A1-372F-491F-9A43-57B60D8C68A2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Инструменты оценки метапредметных результатов</a:t>
          </a:r>
          <a:endParaRPr lang="ru-RU" sz="1800" b="1" kern="1200" dirty="0"/>
        </a:p>
      </dsp:txBody>
      <dsp:txXfrm>
        <a:off x="3134595" y="824"/>
        <a:ext cx="1960408" cy="1568327"/>
      </dsp:txXfrm>
    </dsp:sp>
    <dsp:sp modelId="{DA491E1D-D3D5-4984-8B86-7BF288BDACF1}">
      <dsp:nvSpPr>
        <dsp:cNvPr id="0" name=""/>
        <dsp:cNvSpPr/>
      </dsp:nvSpPr>
      <dsp:spPr>
        <a:xfrm rot="19500000">
          <a:off x="5022027" y="2059293"/>
          <a:ext cx="1441691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7A8BBA-498A-4923-B95F-60D530712379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Методики оценки метапредметных результатов</a:t>
          </a:r>
          <a:endParaRPr lang="ru-RU" sz="1800" b="1" kern="1200" dirty="0"/>
        </a:p>
      </dsp:txBody>
      <dsp:txXfrm>
        <a:off x="5353151" y="1155731"/>
        <a:ext cx="1960408" cy="15683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2DFF7C-5526-419D-986C-6ABB9113D39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4548F3B3-E3E0-4FA2-8618-756729E1B641}">
      <dsp:nvSpPr>
        <dsp:cNvPr id="0" name=""/>
        <dsp:cNvSpPr/>
      </dsp:nvSpPr>
      <dsp:spPr>
        <a:xfrm rot="5400000">
          <a:off x="3205628" y="-2058883"/>
          <a:ext cx="1064418" cy="51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>
              <a:latin typeface="Times New Roman" pitchFamily="18" charset="0"/>
            </a:rPr>
            <a:t>Комплект диагностических карт мониторинга формирования  УУД учащихся                                                                  </a:t>
          </a:r>
          <a:r>
            <a:rPr lang="ru-RU" sz="1600" i="1" kern="1200" baseline="0" dirty="0" smtClean="0">
              <a:latin typeface="Times New Roman" pitchFamily="18" charset="0"/>
            </a:rPr>
            <a:t>(учителем – предметником, родителем, учащимся, </a:t>
          </a:r>
          <a:r>
            <a:rPr lang="ru-RU" sz="1600" i="1" kern="1200" baseline="0" dirty="0" err="1" smtClean="0">
              <a:latin typeface="Times New Roman" pitchFamily="18" charset="0"/>
            </a:rPr>
            <a:t>кл</a:t>
          </a:r>
          <a:r>
            <a:rPr lang="ru-RU" sz="1600" i="1" kern="1200" baseline="0" dirty="0" smtClean="0">
              <a:latin typeface="Times New Roman" pitchFamily="18" charset="0"/>
            </a:rPr>
            <a:t>. руководителем)</a:t>
          </a:r>
          <a:endParaRPr lang="ru-RU" sz="1600" i="1" kern="1200" baseline="0" dirty="0">
            <a:latin typeface="Times New Roman" pitchFamily="18" charset="0"/>
          </a:endParaRPr>
        </a:p>
      </dsp:txBody>
      <dsp:txXfrm rot="5400000">
        <a:off x="3205628" y="-2058883"/>
        <a:ext cx="1064418" cy="5183080"/>
      </dsp:txXfrm>
    </dsp:sp>
    <dsp:sp modelId="{CE1DE64D-F650-4CE4-AFE7-EA332BBD699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6DB0E878-A5B8-437E-9FA0-5CECCFCCDD68}">
      <dsp:nvSpPr>
        <dsp:cNvPr id="0" name=""/>
        <dsp:cNvSpPr/>
      </dsp:nvSpPr>
      <dsp:spPr>
        <a:xfrm rot="5400000">
          <a:off x="3205628" y="-615133"/>
          <a:ext cx="1064418" cy="51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>
              <a:latin typeface="Times New Roman" pitchFamily="18" charset="0"/>
            </a:rPr>
            <a:t>Журнал фиксации оценок   метапредметных результатов</a:t>
          </a:r>
          <a:endParaRPr lang="ru-RU" sz="1800" kern="1200" baseline="0" dirty="0">
            <a:latin typeface="Times New Roman" pitchFamily="18" charset="0"/>
          </a:endParaRPr>
        </a:p>
      </dsp:txBody>
      <dsp:txXfrm rot="5400000">
        <a:off x="3205628" y="-615133"/>
        <a:ext cx="1064418" cy="5183080"/>
      </dsp:txXfrm>
    </dsp:sp>
    <dsp:sp modelId="{6A760E0D-7679-4349-B13E-55506DA734E6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4104062B-F629-48DB-9D81-072B6C36A52F}">
      <dsp:nvSpPr>
        <dsp:cNvPr id="0" name=""/>
        <dsp:cNvSpPr/>
      </dsp:nvSpPr>
      <dsp:spPr>
        <a:xfrm rot="5400000">
          <a:off x="3205628" y="828616"/>
          <a:ext cx="1064418" cy="51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>
              <a:latin typeface="Times New Roman" pitchFamily="18" charset="0"/>
            </a:rPr>
            <a:t>Методический инструментарий</a:t>
          </a:r>
          <a:endParaRPr lang="ru-RU" sz="1800" kern="1200" baseline="0" dirty="0">
            <a:latin typeface="Times New Roman" pitchFamily="18" charset="0"/>
          </a:endParaRPr>
        </a:p>
      </dsp:txBody>
      <dsp:txXfrm rot="5400000">
        <a:off x="3205628" y="828616"/>
        <a:ext cx="1064418" cy="518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9B80-DE38-4B23-B1E0-A10FBC66BC3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B7FC-2B28-4B1A-A503-CC2F3F8C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B7FC-2B28-4B1A-A503-CC2F3F8C14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95AC-B038-4866-9076-992E13E3897D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AB29-27B8-49CB-9275-84732F4F3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EFB6-27C5-4332-B4EF-72F1F750C11C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B7CF-11D2-4446-8C34-211ECF60E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62E9-FD84-46A6-B086-265DCD34A8E0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9FF1-C2DB-4145-8547-C272B434A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EE81-D5EC-4F94-8CC4-00C952FD04C3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A57A-6659-411A-AFAD-777F77745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95C4-DDBB-4EF0-93C4-678C8E143D8A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398E-F54B-46BA-A064-CA52F5FB44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E8C1-57CF-4A69-94B8-545A2A5619C6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6578-0D49-4D97-979A-97068C1D2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7DA5-9EBE-4C6A-9DD3-954B0B13781C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882E-A82A-40CF-9469-0CE56E07A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EE2-0DBD-4ECC-8AD6-608302AC1E67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C142-75BF-4630-81CD-CB0937A78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526D-8A27-4958-ADAD-AFCCA564BC49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E61D-E113-4119-A0EB-4868467CF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A73D-FE96-482E-B361-F8916015CAD0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2C0E-0CB9-4758-A9C8-751E62758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23DE-F0E7-4C17-A494-9CD6F322D1FF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B3F2-95FA-482F-B1BB-C193BD7DE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FAA943-ABFE-4C9F-96A4-B7BCEABF2ECB}" type="datetimeFigureOut">
              <a:rPr lang="ru-RU"/>
              <a:pPr>
                <a:defRPr/>
              </a:pPr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2259C-848F-4E55-8F9E-7281C1B52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1.xlsx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43239" y="4429125"/>
            <a:ext cx="5715041" cy="1470025"/>
          </a:xfrm>
        </p:spPr>
        <p:txBody>
          <a:bodyPr/>
          <a:lstStyle/>
          <a:p>
            <a:r>
              <a:rPr lang="ru-RU" sz="3200" i="1" dirty="0" smtClean="0"/>
              <a:t>Нормативное, методическое и организационное обеспечение системы оценки метапредметных результатов в основной школе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143800" cy="12858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гимназия № 33</a:t>
            </a:r>
          </a:p>
        </p:txBody>
      </p:sp>
      <p:pic>
        <p:nvPicPr>
          <p:cNvPr id="2052" name="Picture 4" descr="D:\Емцева С.Б\зна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3687" cy="15636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/>
              <a:t>Планируемые результаты проекта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1052736"/>
          <a:ext cx="8352929" cy="548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19"/>
                <a:gridCol w="4350515"/>
                <a:gridCol w="1508163"/>
                <a:gridCol w="2088232"/>
              </a:tblGrid>
              <a:tr h="49393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( февраль 2014 – февраль 2015)</a:t>
                      </a:r>
                      <a:endParaRPr lang="ru-RU" sz="1800" i="1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6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«Положения об оценке метапредметных результатов»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Февраль - март</a:t>
                      </a:r>
                      <a:endParaRPr lang="ru-RU" sz="14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Авторы проекта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6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семинаров-практикумов по реализации проекта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этапа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Научный руководитель, члены рабочей группы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6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участия родителей в подготовке и проведении исследовательской деятельности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течение этапа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56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 родителей учащихся 5-7 классов с целью изучения мнения о тех трудностях, которые возникли при оценки метапредметных результатов ребенка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Декабрь-февраль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97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Выявление и характеристика трудностей учащихся 5-7 классов, возникшие в ходе самооценки метапредметных результатов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Сентябрь- февраль</a:t>
                      </a:r>
                      <a:endParaRPr lang="ru-RU" sz="14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04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методического инструментария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27" marR="66427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Метапредметный результат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76" y="314324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Образовательная инициатива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Образовательная ответственность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Образовательная самостоятельность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786190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Находить средства  собственного развития</a:t>
            </a:r>
          </a:p>
          <a:p>
            <a:r>
              <a:rPr lang="ru-RU" sz="2400" i="1" dirty="0" smtClean="0">
                <a:latin typeface="Times New Roman" pitchFamily="18" charset="0"/>
              </a:rPr>
              <a:t>(участие в предметных олимпиадах, проектной деятельности, выбор курсов внеурочной деятельности и форм самообразования)</a:t>
            </a:r>
            <a:endParaRPr lang="ru-RU" sz="24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143800" cy="1285884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Образовательная инициатива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3786190"/>
            <a:ext cx="5429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Выстраивать </a:t>
            </a:r>
            <a:r>
              <a:rPr lang="ru-RU" sz="2800" smtClean="0">
                <a:latin typeface="Times New Roman" pitchFamily="18" charset="0"/>
              </a:rPr>
              <a:t>свою </a:t>
            </a:r>
            <a:r>
              <a:rPr lang="ru-RU" sz="2800" smtClean="0">
                <a:latin typeface="Times New Roman" pitchFamily="18" charset="0"/>
              </a:rPr>
              <a:t>траекторию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развития, самостоятельное </a:t>
            </a:r>
            <a:r>
              <a:rPr lang="ru-RU" sz="2800" dirty="0" err="1" smtClean="0">
                <a:latin typeface="Times New Roman" pitchFamily="18" charset="0"/>
              </a:rPr>
              <a:t>целеполагание</a:t>
            </a:r>
            <a:r>
              <a:rPr lang="ru-RU" sz="2800" dirty="0" smtClean="0">
                <a:latin typeface="Times New Roman" pitchFamily="18" charset="0"/>
              </a:rPr>
              <a:t> как конкретного урока, внеурочной деятельности, так и собственного развития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429684" cy="1285884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bg1"/>
                </a:solidFill>
                <a:latin typeface="+mj-lt"/>
              </a:rPr>
              <a:t>Образовательная ответственность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3929066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Умение принимать решение в нестандартных условиях</a:t>
            </a:r>
          </a:p>
          <a:p>
            <a:r>
              <a:rPr lang="ru-RU" sz="2800" i="1" dirty="0" smtClean="0">
                <a:latin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</a:rPr>
              <a:t>психолого</a:t>
            </a:r>
            <a:r>
              <a:rPr lang="ru-RU" sz="2800" i="1" dirty="0" smtClean="0">
                <a:latin typeface="Times New Roman" pitchFamily="18" charset="0"/>
              </a:rPr>
              <a:t> – педагогические тренинги…)</a:t>
            </a:r>
            <a:endParaRPr lang="ru-RU" sz="28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402041"/>
          <a:ext cx="8358247" cy="516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42"/>
                <a:gridCol w="4063065"/>
                <a:gridCol w="1581678"/>
                <a:gridCol w="2089562"/>
              </a:tblGrid>
              <a:tr h="51351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25.05.15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–20.02.2016)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2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квалификации учителей по вопросам оценки метапредметных результатов (курсы,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стажировки)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Май-август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02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и ликвидация барьеров при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метапредметных результатов учащихся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85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системы локальных нормативных актов, регламентирующих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внутришкольную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систему оценки метапредметных результатов.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Май-июнь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Авторы проекта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67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Экспертиза и анализ результатов инновационного опыта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Июль-август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Научный руководитель, члены рабочей группы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7148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Планируемые результаты проекта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86809" cy="488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46"/>
                <a:gridCol w="4255918"/>
                <a:gridCol w="1373196"/>
                <a:gridCol w="2194849"/>
              </a:tblGrid>
              <a:tr h="604105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73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Описание практики внедрения и представление результатов инновационного опыта в С М И</a:t>
                      </a:r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Сентябрь-октябрь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Авторы проекта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5873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Разработка методических рекомендаций  по оценке метапредметных результатов учащихся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Октябрь- февраль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Члены рабочей группы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5873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Проведение мероприятий для образовательных организаций Краснодарского края по распространению полученного инновационного опыта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Октябрь- февраль</a:t>
                      </a:r>
                    </a:p>
                    <a:p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</a:rPr>
                        <a:t>Авторы проекта</a:t>
                      </a:r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64291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Планируемые результаты проекта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176"/>
          <a:stretch>
            <a:fillRect/>
          </a:stretch>
        </p:blipFill>
        <p:spPr bwMode="auto">
          <a:xfrm>
            <a:off x="1285852" y="1285860"/>
            <a:ext cx="66389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Овал 4"/>
          <p:cNvSpPr/>
          <p:nvPr/>
        </p:nvSpPr>
        <p:spPr>
          <a:xfrm rot="156790">
            <a:off x="3157869" y="1103854"/>
            <a:ext cx="4605399" cy="238699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Разработка и внедрение в практику механизмов и инструментов фиксации, оценки и учета метапредметных результатов освоения ООП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 предмет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3600" dirty="0" smtClean="0"/>
              <a:t>Объём выполненных работ по реализации проект</a:t>
            </a:r>
            <a:r>
              <a:rPr lang="ru-RU" sz="4000" dirty="0" smtClean="0"/>
              <a:t>а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9" y="1600201"/>
          <a:ext cx="8429684" cy="499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50"/>
                <a:gridCol w="3805092"/>
                <a:gridCol w="2107421"/>
                <a:gridCol w="2107421"/>
              </a:tblGrid>
              <a:tr h="543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Сроки исполнения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59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(июль – ноябрь 2014г.)</a:t>
                      </a:r>
                      <a:endParaRPr lang="ru-RU" sz="16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нормативно-правовой базы по проблеме исследования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Июнь-август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Авторы проекта, члены рабочей группы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7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Проблемный семинар «Целеполагание, проблематизация, концептуализация проекта»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Июль-август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Авторы проекта, члены рабочей группы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Анализ и оценка материальных и кадровых возможностей гимназии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Июнь-август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Авторы проекта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семинаров по реализации проекта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Сентябрь-декабрь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Научный руководитель, члены рабочей группы</a:t>
                      </a:r>
                      <a:endParaRPr lang="ru-RU" sz="14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9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методического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инструментария оценки метапредметных результатов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Декабрь - февраль</a:t>
                      </a:r>
                      <a:endParaRPr lang="ru-RU" sz="1400" baseline="0" dirty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8375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</a:rPr>
                        <a:t>6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</a:rPr>
                        <a:t>Система внутришкольного контроля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</a:rPr>
                        <a:t>Декабрь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Члены рабочей группы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3600" i="1" dirty="0" smtClean="0"/>
              <a:t>Система внутришкольного </a:t>
            </a:r>
            <a:br>
              <a:rPr lang="ru-RU" sz="3600" i="1" dirty="0" smtClean="0"/>
            </a:br>
            <a:r>
              <a:rPr lang="ru-RU" sz="3600" i="1" dirty="0" smtClean="0"/>
              <a:t>контроля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3200" dirty="0" smtClean="0"/>
              <a:t>Работа с информационными источниками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400" i="1" dirty="0" smtClean="0"/>
              <a:t>(поиск, синтез, анализ информации).</a:t>
            </a:r>
            <a:br>
              <a:rPr lang="ru-RU" sz="2400" i="1" dirty="0" smtClean="0"/>
            </a:br>
            <a:r>
              <a:rPr lang="ru-RU" sz="2400" i="1" dirty="0" smtClean="0"/>
              <a:t>5 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7158" y="1785925"/>
          <a:ext cx="8429684" cy="47863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55285"/>
                <a:gridCol w="6874399"/>
              </a:tblGrid>
              <a:tr h="751953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598"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Русский язык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Построение связанного высказывания на основе схемы или алгоритма.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08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Литература</a:t>
                      </a:r>
                    </a:p>
                    <a:p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Пересказ текста 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(умение пересказывать текст, сохраняя авторский стиль).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08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История</a:t>
                      </a:r>
                    </a:p>
                    <a:p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Проверка умения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составлять простой план.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08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Английский язык</a:t>
                      </a:r>
                    </a:p>
                    <a:p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Формирование умений правильно говорить, отработка речевых умений этикетного характера.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1428736"/>
          <a:ext cx="63293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карта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286380" y="1500174"/>
          <a:ext cx="3448047" cy="246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429256" y="4214818"/>
          <a:ext cx="3214711" cy="207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85786" y="1637160"/>
          <a:ext cx="4357718" cy="3998452"/>
        </p:xfrm>
        <a:graphic>
          <a:graphicData uri="http://schemas.openxmlformats.org/presentationml/2006/ole">
            <p:oleObj spid="_x0000_s1029" name="Лист" r:id="rId5" imgW="6716312" imgH="741109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712</TotalTime>
  <Words>583</Words>
  <Application>Microsoft Office PowerPoint</Application>
  <PresentationFormat>Экран (4:3)</PresentationFormat>
  <Paragraphs>137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шаблон</vt:lpstr>
      <vt:lpstr>Лист</vt:lpstr>
      <vt:lpstr>Нормативное, методическое и организационное обеспечение системы оценки метапредметных результатов в основной школе</vt:lpstr>
      <vt:lpstr>Слайд 2</vt:lpstr>
      <vt:lpstr>Цель проекта </vt:lpstr>
      <vt:lpstr>Объект и предмет исследования</vt:lpstr>
      <vt:lpstr>Объём выполненных работ по реализации проекта</vt:lpstr>
      <vt:lpstr>Система внутришкольного  контроля</vt:lpstr>
      <vt:lpstr>Работа с информационными источниками  (поиск, синтез, анализ информации). 5 класс</vt:lpstr>
      <vt:lpstr>Слайд 8</vt:lpstr>
      <vt:lpstr>Диагностическая карта</vt:lpstr>
      <vt:lpstr>Планируемые результаты проекта</vt:lpstr>
      <vt:lpstr>Метапредметный результат</vt:lpstr>
      <vt:lpstr>Образовательная самостоятельность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Нормативное, методическое и организационное обеспечение системы оценки метапредметных результатов в основной школе</dc:title>
  <dc:creator>Владелец</dc:creator>
  <cp:lastModifiedBy>1</cp:lastModifiedBy>
  <cp:revision>83</cp:revision>
  <dcterms:created xsi:type="dcterms:W3CDTF">2014-10-06T10:32:35Z</dcterms:created>
  <dcterms:modified xsi:type="dcterms:W3CDTF">2015-02-16T13:32:53Z</dcterms:modified>
</cp:coreProperties>
</file>