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BB62F-EB85-4778-8EF6-0868A0B52060}" type="datetimeFigureOut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3502B-81D4-46EA-B1FF-E653E54E4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45129-F77A-4EBF-A6DC-0B96E4622EFF}" type="datetimeFigureOut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D36AE-ABC5-4AA9-9981-B115F145E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612D3C-CA25-4C6C-9BB6-1CC6D0CF399D}" type="datetimeFigureOut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04A06-1F12-47FA-80BF-58E0BF284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/>
          <a:lstStyle/>
          <a:p>
            <a:r>
              <a:rPr lang="ru-RU" dirty="0" smtClean="0"/>
              <a:t>Традиции ткачества на Кубани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592933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2014 год</a:t>
            </a:r>
            <a:endParaRPr lang="ru-RU" sz="1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357166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Проектная 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643446"/>
            <a:ext cx="328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</a:t>
            </a:r>
            <a:endParaRPr lang="ru-RU" sz="1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нашем станичном краеведческом музее</a:t>
            </a:r>
            <a:endParaRPr lang="ru-RU" dirty="0"/>
          </a:p>
        </p:txBody>
      </p:sp>
      <p:pic>
        <p:nvPicPr>
          <p:cNvPr id="1026" name="Picture 2" descr="D:\Мои документы (диск D)\КЛАСС\5А 2013-2014\фото\07.02.2014 5а  посещение станичного музея\P20701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072098" cy="380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Мои документы (диск D)\КЛАСС\5А 2013-2014\фото\07.02.2014 5а  посещение станичного музея\P207011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455001" cy="25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Мои документы (диск D)\КЛАСС\конкурсы\конкурсы куановед\P207013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440" y="4000504"/>
            <a:ext cx="3381708" cy="253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Подготовка волокон была очень трудоемкая и длительная.</a:t>
            </a:r>
            <a:endParaRPr lang="ru-RU" dirty="0"/>
          </a:p>
        </p:txBody>
      </p:sp>
      <p:pic>
        <p:nvPicPr>
          <p:cNvPr id="3" name="Рисунок 2" descr="D:\Мои документы (диск D)\КЛАСС\конкурсы\конкурсы куановед\P3050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668571" cy="275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Мои документы (диск D)\КЛАСС\конкурсы\конкурсы куановед\P3050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71942"/>
            <a:ext cx="3071834" cy="233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Мои документы (диск D)\КЛАСС\конкурсы\конкурсы куановед\P3050446.JPG"/>
          <p:cNvPicPr/>
          <p:nvPr/>
        </p:nvPicPr>
        <p:blipFill>
          <a:blip r:embed="rId4" cstate="print"/>
          <a:srcRect l="42896" t="28261" r="18167"/>
          <a:stretch>
            <a:fillRect/>
          </a:stretch>
        </p:blipFill>
        <p:spPr bwMode="auto">
          <a:xfrm>
            <a:off x="6072198" y="1571612"/>
            <a:ext cx="2266950" cy="313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Пряли на веретене и на прялках.</a:t>
            </a:r>
            <a:endParaRPr lang="ru-RU" dirty="0"/>
          </a:p>
        </p:txBody>
      </p:sp>
      <p:pic>
        <p:nvPicPr>
          <p:cNvPr id="3" name="Рисунок 2" descr="D:\Мои документы (диск D)\КЛАСС\конкурсы\конкурсы куановед\P3050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35758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ои документы (диск D)\КЛАСС\конкурсы\конкурсы куановед\P305047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214842" cy="373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предстояла работа </a:t>
            </a:r>
            <a:br>
              <a:rPr lang="ru-RU" dirty="0" smtClean="0"/>
            </a:br>
            <a:r>
              <a:rPr lang="ru-RU" dirty="0" smtClean="0"/>
              <a:t>на ткацком станке</a:t>
            </a:r>
            <a:endParaRPr lang="ru-RU" dirty="0"/>
          </a:p>
        </p:txBody>
      </p:sp>
      <p:pic>
        <p:nvPicPr>
          <p:cNvPr id="3074" name="Picture 2" descr="D:\Мои документы (диск D)\КЛАСС\конкурсы\конкурсы куановед\P207013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Мои документы (диск D)\КЛАСС\конкурсы\конкурсы куановед\P3050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000528" cy="291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Кубанский  женский костюм</a:t>
            </a:r>
            <a:endParaRPr lang="ru-RU" dirty="0"/>
          </a:p>
        </p:txBody>
      </p:sp>
      <p:pic>
        <p:nvPicPr>
          <p:cNvPr id="4098" name="Picture 2" descr="D:\Мои документы (диск D)\КЛАСС\конкурсы\конкурсы куановед\P31105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4209250" cy="3157062"/>
          </a:xfrm>
          <a:prstGeom prst="rect">
            <a:avLst/>
          </a:prstGeom>
          <a:noFill/>
        </p:spPr>
      </p:pic>
      <p:pic>
        <p:nvPicPr>
          <p:cNvPr id="4" name="Рисунок 3" descr="D:\Мои документы (диск D)\КЛАСС\конкурсы\конкурсы куановед\P3110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603161" cy="270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 (диск D)\КЛАСС\конкурсы\конкурсы куановед\P3050485.JPG"/>
          <p:cNvPicPr/>
          <p:nvPr/>
        </p:nvPicPr>
        <p:blipFill>
          <a:blip r:embed="rId4" cstate="print"/>
          <a:srcRect t="7662" r="15426" b="13341"/>
          <a:stretch>
            <a:fillRect/>
          </a:stretch>
        </p:blipFill>
        <p:spPr bwMode="auto">
          <a:xfrm>
            <a:off x="428596" y="1357298"/>
            <a:ext cx="2714644" cy="298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Кубанский  женский костюм</a:t>
            </a:r>
            <a:endParaRPr lang="ru-RU" dirty="0"/>
          </a:p>
        </p:txBody>
      </p:sp>
      <p:pic>
        <p:nvPicPr>
          <p:cNvPr id="3" name="Рисунок 2" descr="Костюм казачки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7196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Ткачество на Кубани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50046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помощь</a:t>
            </a:r>
            <a:endParaRPr lang="ru-RU" dirty="0"/>
          </a:p>
        </p:txBody>
      </p:sp>
      <p:pic>
        <p:nvPicPr>
          <p:cNvPr id="8194" name="Picture 2" descr="D:\Мои документы (диск D)\КЛАСС\конкурсы\конкурсы куановед\P30504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Евменкову</a:t>
            </a:r>
            <a:r>
              <a:rPr lang="ru-RU" sz="2800" b="1" i="1" dirty="0" smtClean="0"/>
              <a:t> Георгию Ивановичу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92919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Дмитренко</a:t>
            </a:r>
            <a:r>
              <a:rPr lang="ru-RU" sz="2800" b="1" i="1" dirty="0" smtClean="0"/>
              <a:t> Инне Николаевне</a:t>
            </a:r>
            <a:endParaRPr lang="ru-RU" sz="2800" b="1" i="1" dirty="0"/>
          </a:p>
        </p:txBody>
      </p:sp>
      <p:pic>
        <p:nvPicPr>
          <p:cNvPr id="1026" name="Picture 2" descr="D:\Мои документы (диск D)\КЛАСС\конкурсы\конкурсы куановед\P31105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500174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31</TotalTime>
  <Words>52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4-17</vt:lpstr>
      <vt:lpstr>Традиции ткачества на Кубани</vt:lpstr>
      <vt:lpstr>В нашем станичном краеведческом музее</vt:lpstr>
      <vt:lpstr> Подготовка волокон была очень трудоемкая и длительная.</vt:lpstr>
      <vt:lpstr>Пряли на веретене и на прялках.</vt:lpstr>
      <vt:lpstr>Затем предстояла работа  на ткацком станке</vt:lpstr>
      <vt:lpstr>Кубанский  женский костюм</vt:lpstr>
      <vt:lpstr>Кубанский  женский костюм</vt:lpstr>
      <vt:lpstr>Спасибо за помощь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ткачества</dc:title>
  <cp:lastModifiedBy>Ad_Astra</cp:lastModifiedBy>
  <cp:revision>8</cp:revision>
  <dcterms:modified xsi:type="dcterms:W3CDTF">2014-12-15T09:17:16Z</dcterms:modified>
</cp:coreProperties>
</file>