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1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2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42248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49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220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91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21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98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81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1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4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31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2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22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91EA-6FE8-440E-BB00-6B9B129E2762}" type="datetimeFigureOut">
              <a:rPr lang="ru-RU" smtClean="0"/>
              <a:t>21.08.2017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89DC01D-9C14-4C4B-9D86-4FC5399C3F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8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0380" y="285751"/>
            <a:ext cx="7627620" cy="162306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Уровни облачных технологий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49640" y="5783580"/>
            <a:ext cx="3326130" cy="617220"/>
          </a:xfrm>
        </p:spPr>
        <p:txBody>
          <a:bodyPr/>
          <a:lstStyle/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группа 1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go1.imgsmail.ru/imgpreview?key=7ebf2f376953a675&amp;mb=imgdb_preview_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55" y="2000250"/>
            <a:ext cx="6130925" cy="421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27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590"/>
            <a:ext cx="10515600" cy="6252209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u-RU" sz="5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Облачные </a:t>
            </a:r>
            <a:r>
              <a:rPr lang="ru-RU" sz="5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(облачные вычисления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Computing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это новый сервис, который подразумевает удаленное использование средств обработки и хранения данных. С помощью «облачных» сервисов можно получить доступ к информационным ресурсам любого уровня и любой мощности, используя только подключение к Интернету и веб-браузер. Википедия дает такое описание: «Облачные вычисления (англ. </a:t>
            </a:r>
            <a:r>
              <a:rPr lang="ru-RU" sz="5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cloudcomputing</a:t>
            </a: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технология распределенной обработки данных, в которой компьютерные ресурсы и мощности предоставляются пользователю как Интернет-сервис». Термин «Облако» используется как метафора, основанная на изображении Интернета на диаграмме компьютерной сети, или как образ сложной инфраструктуры, за которой скрываются все технические детали</a:t>
            </a:r>
            <a:r>
              <a:rPr lang="ru-RU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144479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0050"/>
            <a:ext cx="10515600" cy="57769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облачных технологий состоит в следующем:  Можно не иметь никаких программ на своём компьютере, а иметь только выход в Интернет. Пользоваться услугой платно или бесплатно. Всю свою информацию можно хранить в «облаке». В облачных вычислениях обычно выделяют три отдельные категории или уровня.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1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3801745" y="1805941"/>
            <a:ext cx="4114800" cy="4800599"/>
            <a:chOff x="3710305" y="182881"/>
            <a:chExt cx="4114800" cy="4800599"/>
          </a:xfrm>
        </p:grpSpPr>
        <p:pic>
          <p:nvPicPr>
            <p:cNvPr id="2050" name="Picture 2" descr="http://swsys.ru/uploaded/image/2014-4-dop/2014_4_dop1/56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614"/>
            <a:stretch/>
          </p:blipFill>
          <p:spPr bwMode="auto">
            <a:xfrm>
              <a:off x="3710305" y="182881"/>
              <a:ext cx="4114800" cy="4800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Прямая соединительная линия 4"/>
            <p:cNvCxnSpPr/>
            <p:nvPr/>
          </p:nvCxnSpPr>
          <p:spPr>
            <a:xfrm>
              <a:off x="3710305" y="4983480"/>
              <a:ext cx="4114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011680" y="468630"/>
            <a:ext cx="9715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</a:rPr>
              <a:t>Уровни облачных технологий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9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Низший уровень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Низший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иногда называется «Инфраструктура как услуга» (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IaaS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 этом уровне пользователи получают базовые вычислительные ресурсы – например, процессоры и устройства для хранения информации – и используют их для создания своих собственных операционных систем и приложений. </a:t>
            </a:r>
          </a:p>
        </p:txBody>
      </p:sp>
    </p:spTree>
    <p:extLst>
      <p:ext uri="{BB962C8B-B14F-4D97-AF65-F5344CB8AC3E}">
        <p14:creationId xmlns:p14="http://schemas.microsoft.com/office/powerpoint/2010/main" val="20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уровень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1807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Следующим уровнем является «Платформа как услуга»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PaaS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platform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Здесь пользователи имеют возможность устанавливать собственные приложения на платформе, предоставляемой провайдером услуги. 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1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уровень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Высший уровень облачных вычислений называется «Программное обеспечение как услуга» (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SaaS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Именно этот уровень представляет наибольший интерес для образовательных учреждений. При этом в «облаке» хранятся не только данные, но и связанные с ними приложения, а пользователю для работы требуется только веб-браузер.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622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310</Words>
  <Application>Microsoft Office PowerPoint</Application>
  <PresentationFormat>Широкоэкранный</PresentationFormat>
  <Paragraphs>11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Trebuchet MS</vt:lpstr>
      <vt:lpstr>Wingdings 3</vt:lpstr>
      <vt:lpstr>Грань</vt:lpstr>
      <vt:lpstr>Уровни облачных технологий</vt:lpstr>
      <vt:lpstr>Презентация PowerPoint</vt:lpstr>
      <vt:lpstr>Презентация PowerPoint</vt:lpstr>
      <vt:lpstr>Презентация PowerPoint</vt:lpstr>
      <vt:lpstr>Низший уровень</vt:lpstr>
      <vt:lpstr>Средний уровень</vt:lpstr>
      <vt:lpstr>Высший уровень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облачных технологий</dc:title>
  <dc:creator>Слушатель</dc:creator>
  <cp:lastModifiedBy>Слушатель</cp:lastModifiedBy>
  <cp:revision>5</cp:revision>
  <dcterms:created xsi:type="dcterms:W3CDTF">2017-08-21T09:26:15Z</dcterms:created>
  <dcterms:modified xsi:type="dcterms:W3CDTF">2017-08-21T10:05:21Z</dcterms:modified>
</cp:coreProperties>
</file>