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  <p:sldId id="263" r:id="rId9"/>
    <p:sldId id="266" r:id="rId10"/>
    <p:sldId id="267" r:id="rId11"/>
    <p:sldId id="265" r:id="rId12"/>
    <p:sldId id="269" r:id="rId13"/>
    <p:sldId id="268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9D42A-0827-4D68-AD6E-6428C09B906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2A00F-ECF4-4106-8583-04917365221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ФГОС НОО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6064AA7-2010-4003-9E96-CD554E02F3D1}" type="parTrans" cxnId="{F64FED3A-E0CE-4F82-8CDD-762DF10963CB}">
      <dgm:prSet/>
      <dgm:spPr/>
      <dgm:t>
        <a:bodyPr/>
        <a:lstStyle/>
        <a:p>
          <a:endParaRPr lang="ru-RU"/>
        </a:p>
      </dgm:t>
    </dgm:pt>
    <dgm:pt modelId="{84D73BE0-8B32-41AE-839D-32A9234973F0}" type="sibTrans" cxnId="{F64FED3A-E0CE-4F82-8CDD-762DF10963C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87E5292-6C19-4D67-8BD9-54C89F7E62A6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– 4 классы </a:t>
          </a:r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первичные навыки самостоятельного поиска знаний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1B1D4A-AACC-4284-A063-4D46340740CE}" type="parTrans" cxnId="{2A9054A6-9D65-41AE-AFAC-900652902C6B}">
      <dgm:prSet/>
      <dgm:spPr/>
      <dgm:t>
        <a:bodyPr/>
        <a:lstStyle/>
        <a:p>
          <a:endParaRPr lang="ru-RU"/>
        </a:p>
      </dgm:t>
    </dgm:pt>
    <dgm:pt modelId="{89A60CAD-064B-4459-B0A3-58195B9E0C9E}" type="sibTrans" cxnId="{2A9054A6-9D65-41AE-AFAC-900652902C6B}">
      <dgm:prSet/>
      <dgm:spPr/>
      <dgm:t>
        <a:bodyPr/>
        <a:lstStyle/>
        <a:p>
          <a:endParaRPr lang="ru-RU"/>
        </a:p>
      </dgm:t>
    </dgm:pt>
    <dgm:pt modelId="{EA715608-7773-41BD-A025-DAB67D50E65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ФГОС ООО</a:t>
          </a:r>
          <a:endParaRPr lang="ru-RU" dirty="0"/>
        </a:p>
      </dgm:t>
    </dgm:pt>
    <dgm:pt modelId="{326E5022-032C-4838-B22E-49433B7EBD8F}" type="parTrans" cxnId="{A209535A-3A74-4B00-B64A-1B3DDC7FACB9}">
      <dgm:prSet/>
      <dgm:spPr/>
      <dgm:t>
        <a:bodyPr/>
        <a:lstStyle/>
        <a:p>
          <a:endParaRPr lang="ru-RU"/>
        </a:p>
      </dgm:t>
    </dgm:pt>
    <dgm:pt modelId="{C5EBA1D6-7A9D-4318-B00D-314476EBD6E2}" type="sibTrans" cxnId="{A209535A-3A74-4B00-B64A-1B3DDC7FACB9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C4AB4D2-2082-44DF-9714-3BD66D481706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9 классы </a:t>
          </a:r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самостоятельная навигация по освоенным  предметным знаниям при решении конкретных задач</a:t>
          </a:r>
        </a:p>
      </dgm:t>
    </dgm:pt>
    <dgm:pt modelId="{980610E7-9B84-4200-83BE-BBBC6423DF05}" type="parTrans" cxnId="{CD0ED7EA-B05F-484E-8454-B301B4D8DCAA}">
      <dgm:prSet/>
      <dgm:spPr/>
      <dgm:t>
        <a:bodyPr/>
        <a:lstStyle/>
        <a:p>
          <a:endParaRPr lang="ru-RU"/>
        </a:p>
      </dgm:t>
    </dgm:pt>
    <dgm:pt modelId="{21A549C3-0F7A-4948-81E0-D10A6DC74BD5}" type="sibTrans" cxnId="{CD0ED7EA-B05F-484E-8454-B301B4D8DCAA}">
      <dgm:prSet/>
      <dgm:spPr/>
      <dgm:t>
        <a:bodyPr/>
        <a:lstStyle/>
        <a:p>
          <a:endParaRPr lang="ru-RU"/>
        </a:p>
      </dgm:t>
    </dgm:pt>
    <dgm:pt modelId="{C3974368-99D6-4FAF-AFCB-5CBCE253525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ФГОС СОО</a:t>
          </a:r>
        </a:p>
      </dgm:t>
    </dgm:pt>
    <dgm:pt modelId="{3878527D-EAD4-464D-A3F7-794B36A87876}" type="parTrans" cxnId="{FDE0EF06-B4D3-4A23-87CE-DB364AFBAE3F}">
      <dgm:prSet/>
      <dgm:spPr/>
      <dgm:t>
        <a:bodyPr/>
        <a:lstStyle/>
        <a:p>
          <a:endParaRPr lang="ru-RU"/>
        </a:p>
      </dgm:t>
    </dgm:pt>
    <dgm:pt modelId="{B94219F5-7CA7-4D5E-BD6C-AB24FE574943}" type="sibTrans" cxnId="{FDE0EF06-B4D3-4A23-87CE-DB364AFBAE3F}">
      <dgm:prSet/>
      <dgm:spPr/>
      <dgm:t>
        <a:bodyPr/>
        <a:lstStyle/>
        <a:p>
          <a:endParaRPr lang="ru-RU"/>
        </a:p>
      </dgm:t>
    </dgm:pt>
    <dgm:pt modelId="{7BA4295C-8F04-4246-8DA6-4197EFF278B8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11 классы </a:t>
          </a:r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 полученных знаний в учебной, проектной и учебно-исследовательской деятельности на предпрофессиональном уровне подготовки</a:t>
          </a:r>
        </a:p>
      </dgm:t>
    </dgm:pt>
    <dgm:pt modelId="{1001AF56-1DA9-4933-839C-E094B1CDC13A}" type="parTrans" cxnId="{492C198B-401B-4C07-AC5A-892131D19F70}">
      <dgm:prSet/>
      <dgm:spPr/>
      <dgm:t>
        <a:bodyPr/>
        <a:lstStyle/>
        <a:p>
          <a:endParaRPr lang="ru-RU"/>
        </a:p>
      </dgm:t>
    </dgm:pt>
    <dgm:pt modelId="{8097ADCD-3824-43E8-9232-02D32BAC3859}" type="sibTrans" cxnId="{492C198B-401B-4C07-AC5A-892131D19F70}">
      <dgm:prSet/>
      <dgm:spPr/>
      <dgm:t>
        <a:bodyPr/>
        <a:lstStyle/>
        <a:p>
          <a:endParaRPr lang="ru-RU"/>
        </a:p>
      </dgm:t>
    </dgm:pt>
    <dgm:pt modelId="{E1FF1AF7-7DA8-473C-999F-8A324593E641}" type="pres">
      <dgm:prSet presAssocID="{0799D42A-0827-4D68-AD6E-6428C09B90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E1AB4-20EC-487C-AB68-A7CCF9519130}" type="pres">
      <dgm:prSet presAssocID="{0799D42A-0827-4D68-AD6E-6428C09B9067}" presName="tSp" presStyleCnt="0"/>
      <dgm:spPr/>
    </dgm:pt>
    <dgm:pt modelId="{DF6907FC-308C-4BE6-BEBF-83794C131A40}" type="pres">
      <dgm:prSet presAssocID="{0799D42A-0827-4D68-AD6E-6428C09B9067}" presName="bSp" presStyleCnt="0"/>
      <dgm:spPr/>
    </dgm:pt>
    <dgm:pt modelId="{A4C8A470-DEC1-4939-9D49-D5D6361442F0}" type="pres">
      <dgm:prSet presAssocID="{0799D42A-0827-4D68-AD6E-6428C09B9067}" presName="process" presStyleCnt="0"/>
      <dgm:spPr/>
    </dgm:pt>
    <dgm:pt modelId="{CA5D5A9B-373C-43AC-A4F0-2BCAA9293916}" type="pres">
      <dgm:prSet presAssocID="{3152A00F-ECF4-4106-8583-049173652218}" presName="composite1" presStyleCnt="0"/>
      <dgm:spPr/>
    </dgm:pt>
    <dgm:pt modelId="{03F39E98-2792-4AFE-B3DD-B39042E30157}" type="pres">
      <dgm:prSet presAssocID="{3152A00F-ECF4-4106-8583-049173652218}" presName="dummyNode1" presStyleLbl="node1" presStyleIdx="0" presStyleCnt="3"/>
      <dgm:spPr/>
    </dgm:pt>
    <dgm:pt modelId="{966A0BF4-50C8-40B7-9238-8660A1071BBB}" type="pres">
      <dgm:prSet presAssocID="{3152A00F-ECF4-4106-8583-049173652218}" presName="childNode1" presStyleLbl="bgAcc1" presStyleIdx="0" presStyleCnt="3" custScaleY="11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F1611-71DA-4EFD-AE51-641F8FF6AAD0}" type="pres">
      <dgm:prSet presAssocID="{3152A00F-ECF4-4106-8583-04917365221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188C-7EB3-44C7-A251-7E9B97464D9F}" type="pres">
      <dgm:prSet presAssocID="{3152A00F-ECF4-4106-8583-04917365221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FD7B-B2ED-4F47-9A4D-00ED1FE8E1A8}" type="pres">
      <dgm:prSet presAssocID="{3152A00F-ECF4-4106-8583-049173652218}" presName="connSite1" presStyleCnt="0"/>
      <dgm:spPr/>
    </dgm:pt>
    <dgm:pt modelId="{716DA5C4-2573-4264-ADC3-FCA3E5C8AA5C}" type="pres">
      <dgm:prSet presAssocID="{84D73BE0-8B32-41AE-839D-32A9234973F0}" presName="Name9" presStyleLbl="sibTrans2D1" presStyleIdx="0" presStyleCnt="2"/>
      <dgm:spPr/>
      <dgm:t>
        <a:bodyPr/>
        <a:lstStyle/>
        <a:p>
          <a:endParaRPr lang="ru-RU"/>
        </a:p>
      </dgm:t>
    </dgm:pt>
    <dgm:pt modelId="{E09711B9-4B2B-4BBD-BD2C-1872B6FF13E4}" type="pres">
      <dgm:prSet presAssocID="{EA715608-7773-41BD-A025-DAB67D50E654}" presName="composite2" presStyleCnt="0"/>
      <dgm:spPr/>
    </dgm:pt>
    <dgm:pt modelId="{463A5792-8EC2-4E2D-AB5B-E18E330B6906}" type="pres">
      <dgm:prSet presAssocID="{EA715608-7773-41BD-A025-DAB67D50E654}" presName="dummyNode2" presStyleLbl="node1" presStyleIdx="0" presStyleCnt="3"/>
      <dgm:spPr/>
    </dgm:pt>
    <dgm:pt modelId="{94D27BAB-4B68-4215-A615-CF300BDDC4F7}" type="pres">
      <dgm:prSet presAssocID="{EA715608-7773-41BD-A025-DAB67D50E654}" presName="childNode2" presStyleLbl="bgAcc1" presStyleIdx="1" presStyleCnt="3" custScaleY="110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67A2E-0552-4B3C-9F05-29F929D17D69}" type="pres">
      <dgm:prSet presAssocID="{EA715608-7773-41BD-A025-DAB67D50E65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E01EF-A2ED-4D1A-92A9-7EFFF6C6D68A}" type="pres">
      <dgm:prSet presAssocID="{EA715608-7773-41BD-A025-DAB67D50E654}" presName="parentNode2" presStyleLbl="node1" presStyleIdx="1" presStyleCnt="3" custLinFactNeighborX="-4789" custLinFactNeighborY="-6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CE3E1-EE35-4746-8CF8-01323473E0CF}" type="pres">
      <dgm:prSet presAssocID="{EA715608-7773-41BD-A025-DAB67D50E654}" presName="connSite2" presStyleCnt="0"/>
      <dgm:spPr/>
    </dgm:pt>
    <dgm:pt modelId="{CB66C697-0A41-4252-BECF-C969691B082F}" type="pres">
      <dgm:prSet presAssocID="{C5EBA1D6-7A9D-4318-B00D-314476EBD6E2}" presName="Name18" presStyleLbl="sibTrans2D1" presStyleIdx="1" presStyleCnt="2"/>
      <dgm:spPr/>
      <dgm:t>
        <a:bodyPr/>
        <a:lstStyle/>
        <a:p>
          <a:endParaRPr lang="ru-RU"/>
        </a:p>
      </dgm:t>
    </dgm:pt>
    <dgm:pt modelId="{9AAD2A46-16CE-4C6A-A740-95A1ADDB53D2}" type="pres">
      <dgm:prSet presAssocID="{C3974368-99D6-4FAF-AFCB-5CBCE253525B}" presName="composite1" presStyleCnt="0"/>
      <dgm:spPr/>
    </dgm:pt>
    <dgm:pt modelId="{C4D8A900-4BDA-4D15-B3D7-0AA9B30610E2}" type="pres">
      <dgm:prSet presAssocID="{C3974368-99D6-4FAF-AFCB-5CBCE253525B}" presName="dummyNode1" presStyleLbl="node1" presStyleIdx="1" presStyleCnt="3"/>
      <dgm:spPr/>
    </dgm:pt>
    <dgm:pt modelId="{F564C638-5B99-4898-9431-F139EF1D4819}" type="pres">
      <dgm:prSet presAssocID="{C3974368-99D6-4FAF-AFCB-5CBCE253525B}" presName="childNode1" presStyleLbl="bgAcc1" presStyleIdx="2" presStyleCnt="3" custScaleY="107741" custLinFactNeighborX="-3429" custLinFactNeighborY="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97AC-CDEC-4B7A-A7D2-479A6ED9FD18}" type="pres">
      <dgm:prSet presAssocID="{C3974368-99D6-4FAF-AFCB-5CBCE253525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5E32-245E-461F-A42F-AB88FD1553FE}" type="pres">
      <dgm:prSet presAssocID="{C3974368-99D6-4FAF-AFCB-5CBCE253525B}" presName="parentNode1" presStyleLbl="node1" presStyleIdx="2" presStyleCnt="3" custLinFactNeighborX="-665" custLinFactNeighborY="440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E77EE-6F7A-4451-BC48-57CB6215D7EA}" type="pres">
      <dgm:prSet presAssocID="{C3974368-99D6-4FAF-AFCB-5CBCE253525B}" presName="connSite1" presStyleCnt="0"/>
      <dgm:spPr/>
    </dgm:pt>
  </dgm:ptLst>
  <dgm:cxnLst>
    <dgm:cxn modelId="{89D4F59A-0079-447B-95BA-D30D1C17C22F}" type="presOf" srcId="{7BA4295C-8F04-4246-8DA6-4197EFF278B8}" destId="{F564C638-5B99-4898-9431-F139EF1D4819}" srcOrd="0" destOrd="0" presId="urn:microsoft.com/office/officeart/2005/8/layout/hProcess4"/>
    <dgm:cxn modelId="{D7B74366-BDC0-4B69-8F1D-EEA40950C105}" type="presOf" srcId="{AC4AB4D2-2082-44DF-9714-3BD66D481706}" destId="{94D27BAB-4B68-4215-A615-CF300BDDC4F7}" srcOrd="0" destOrd="0" presId="urn:microsoft.com/office/officeart/2005/8/layout/hProcess4"/>
    <dgm:cxn modelId="{0DAACFC8-3079-4236-9EB8-3021893886E1}" type="presOf" srcId="{A87E5292-6C19-4D67-8BD9-54C89F7E62A6}" destId="{14AF1611-71DA-4EFD-AE51-641F8FF6AAD0}" srcOrd="1" destOrd="0" presId="urn:microsoft.com/office/officeart/2005/8/layout/hProcess4"/>
    <dgm:cxn modelId="{E0F561B8-8227-4F74-A995-9B4BF8411D3E}" type="presOf" srcId="{0799D42A-0827-4D68-AD6E-6428C09B9067}" destId="{E1FF1AF7-7DA8-473C-999F-8A324593E641}" srcOrd="0" destOrd="0" presId="urn:microsoft.com/office/officeart/2005/8/layout/hProcess4"/>
    <dgm:cxn modelId="{2A9054A6-9D65-41AE-AFAC-900652902C6B}" srcId="{3152A00F-ECF4-4106-8583-049173652218}" destId="{A87E5292-6C19-4D67-8BD9-54C89F7E62A6}" srcOrd="0" destOrd="0" parTransId="{431B1D4A-AACC-4284-A063-4D46340740CE}" sibTransId="{89A60CAD-064B-4459-B0A3-58195B9E0C9E}"/>
    <dgm:cxn modelId="{492C198B-401B-4C07-AC5A-892131D19F70}" srcId="{C3974368-99D6-4FAF-AFCB-5CBCE253525B}" destId="{7BA4295C-8F04-4246-8DA6-4197EFF278B8}" srcOrd="0" destOrd="0" parTransId="{1001AF56-1DA9-4933-839C-E094B1CDC13A}" sibTransId="{8097ADCD-3824-43E8-9232-02D32BAC3859}"/>
    <dgm:cxn modelId="{CD0ED7EA-B05F-484E-8454-B301B4D8DCAA}" srcId="{EA715608-7773-41BD-A025-DAB67D50E654}" destId="{AC4AB4D2-2082-44DF-9714-3BD66D481706}" srcOrd="0" destOrd="0" parTransId="{980610E7-9B84-4200-83BE-BBBC6423DF05}" sibTransId="{21A549C3-0F7A-4948-81E0-D10A6DC74BD5}"/>
    <dgm:cxn modelId="{CED0B633-6C23-47DF-80FD-E581EC75F114}" type="presOf" srcId="{7BA4295C-8F04-4246-8DA6-4197EFF278B8}" destId="{CEA697AC-CDEC-4B7A-A7D2-479A6ED9FD18}" srcOrd="1" destOrd="0" presId="urn:microsoft.com/office/officeart/2005/8/layout/hProcess4"/>
    <dgm:cxn modelId="{1FEE03F7-492F-461E-B663-F6768504EBC4}" type="presOf" srcId="{A87E5292-6C19-4D67-8BD9-54C89F7E62A6}" destId="{966A0BF4-50C8-40B7-9238-8660A1071BBB}" srcOrd="0" destOrd="0" presId="urn:microsoft.com/office/officeart/2005/8/layout/hProcess4"/>
    <dgm:cxn modelId="{334513BF-1ABC-44A7-B57F-EFCAEBA7659C}" type="presOf" srcId="{84D73BE0-8B32-41AE-839D-32A9234973F0}" destId="{716DA5C4-2573-4264-ADC3-FCA3E5C8AA5C}" srcOrd="0" destOrd="0" presId="urn:microsoft.com/office/officeart/2005/8/layout/hProcess4"/>
    <dgm:cxn modelId="{FDE0EF06-B4D3-4A23-87CE-DB364AFBAE3F}" srcId="{0799D42A-0827-4D68-AD6E-6428C09B9067}" destId="{C3974368-99D6-4FAF-AFCB-5CBCE253525B}" srcOrd="2" destOrd="0" parTransId="{3878527D-EAD4-464D-A3F7-794B36A87876}" sibTransId="{B94219F5-7CA7-4D5E-BD6C-AB24FE574943}"/>
    <dgm:cxn modelId="{3B3C2F71-46F2-42C3-9007-957B1DA0B15D}" type="presOf" srcId="{AC4AB4D2-2082-44DF-9714-3BD66D481706}" destId="{70167A2E-0552-4B3C-9F05-29F929D17D69}" srcOrd="1" destOrd="0" presId="urn:microsoft.com/office/officeart/2005/8/layout/hProcess4"/>
    <dgm:cxn modelId="{A209535A-3A74-4B00-B64A-1B3DDC7FACB9}" srcId="{0799D42A-0827-4D68-AD6E-6428C09B9067}" destId="{EA715608-7773-41BD-A025-DAB67D50E654}" srcOrd="1" destOrd="0" parTransId="{326E5022-032C-4838-B22E-49433B7EBD8F}" sibTransId="{C5EBA1D6-7A9D-4318-B00D-314476EBD6E2}"/>
    <dgm:cxn modelId="{2D6B5F53-CE34-4E5A-9B8C-FD5176CBAC58}" type="presOf" srcId="{3152A00F-ECF4-4106-8583-049173652218}" destId="{7739188C-7EB3-44C7-A251-7E9B97464D9F}" srcOrd="0" destOrd="0" presId="urn:microsoft.com/office/officeart/2005/8/layout/hProcess4"/>
    <dgm:cxn modelId="{0C6E0822-F3E2-4C6E-A678-4E67C41B7BD1}" type="presOf" srcId="{EA715608-7773-41BD-A025-DAB67D50E654}" destId="{E41E01EF-A2ED-4D1A-92A9-7EFFF6C6D68A}" srcOrd="0" destOrd="0" presId="urn:microsoft.com/office/officeart/2005/8/layout/hProcess4"/>
    <dgm:cxn modelId="{3D6E55A1-6A06-4043-828D-9745AFEB244A}" type="presOf" srcId="{C5EBA1D6-7A9D-4318-B00D-314476EBD6E2}" destId="{CB66C697-0A41-4252-BECF-C969691B082F}" srcOrd="0" destOrd="0" presId="urn:microsoft.com/office/officeart/2005/8/layout/hProcess4"/>
    <dgm:cxn modelId="{F64FED3A-E0CE-4F82-8CDD-762DF10963CB}" srcId="{0799D42A-0827-4D68-AD6E-6428C09B9067}" destId="{3152A00F-ECF4-4106-8583-049173652218}" srcOrd="0" destOrd="0" parTransId="{16064AA7-2010-4003-9E96-CD554E02F3D1}" sibTransId="{84D73BE0-8B32-41AE-839D-32A9234973F0}"/>
    <dgm:cxn modelId="{085446C9-4217-4A78-BBA1-45D6737D8CD6}" type="presOf" srcId="{C3974368-99D6-4FAF-AFCB-5CBCE253525B}" destId="{F5DE5E32-245E-461F-A42F-AB88FD1553FE}" srcOrd="0" destOrd="0" presId="urn:microsoft.com/office/officeart/2005/8/layout/hProcess4"/>
    <dgm:cxn modelId="{7F1FC7E8-4E8D-4363-B0C8-1F4018E25FF4}" type="presParOf" srcId="{E1FF1AF7-7DA8-473C-999F-8A324593E641}" destId="{F39E1AB4-20EC-487C-AB68-A7CCF9519130}" srcOrd="0" destOrd="0" presId="urn:microsoft.com/office/officeart/2005/8/layout/hProcess4"/>
    <dgm:cxn modelId="{00C84E12-112E-419B-A933-BEF9D918D0A0}" type="presParOf" srcId="{E1FF1AF7-7DA8-473C-999F-8A324593E641}" destId="{DF6907FC-308C-4BE6-BEBF-83794C131A40}" srcOrd="1" destOrd="0" presId="urn:microsoft.com/office/officeart/2005/8/layout/hProcess4"/>
    <dgm:cxn modelId="{84DB4539-A805-4731-8985-630323167B00}" type="presParOf" srcId="{E1FF1AF7-7DA8-473C-999F-8A324593E641}" destId="{A4C8A470-DEC1-4939-9D49-D5D6361442F0}" srcOrd="2" destOrd="0" presId="urn:microsoft.com/office/officeart/2005/8/layout/hProcess4"/>
    <dgm:cxn modelId="{05A28AB9-787F-48A1-BC49-349B0B0785C3}" type="presParOf" srcId="{A4C8A470-DEC1-4939-9D49-D5D6361442F0}" destId="{CA5D5A9B-373C-43AC-A4F0-2BCAA9293916}" srcOrd="0" destOrd="0" presId="urn:microsoft.com/office/officeart/2005/8/layout/hProcess4"/>
    <dgm:cxn modelId="{45FC2125-40CD-4561-9FB5-825A9B6C5FE0}" type="presParOf" srcId="{CA5D5A9B-373C-43AC-A4F0-2BCAA9293916}" destId="{03F39E98-2792-4AFE-B3DD-B39042E30157}" srcOrd="0" destOrd="0" presId="urn:microsoft.com/office/officeart/2005/8/layout/hProcess4"/>
    <dgm:cxn modelId="{54F67F35-F596-4834-B1FF-A0E26868E8BA}" type="presParOf" srcId="{CA5D5A9B-373C-43AC-A4F0-2BCAA9293916}" destId="{966A0BF4-50C8-40B7-9238-8660A1071BBB}" srcOrd="1" destOrd="0" presId="urn:microsoft.com/office/officeart/2005/8/layout/hProcess4"/>
    <dgm:cxn modelId="{C69CF2B8-EB89-42E6-9E34-183D6BB4E159}" type="presParOf" srcId="{CA5D5A9B-373C-43AC-A4F0-2BCAA9293916}" destId="{14AF1611-71DA-4EFD-AE51-641F8FF6AAD0}" srcOrd="2" destOrd="0" presId="urn:microsoft.com/office/officeart/2005/8/layout/hProcess4"/>
    <dgm:cxn modelId="{A8169F61-8176-48E6-872C-CCED8C7136BD}" type="presParOf" srcId="{CA5D5A9B-373C-43AC-A4F0-2BCAA9293916}" destId="{7739188C-7EB3-44C7-A251-7E9B97464D9F}" srcOrd="3" destOrd="0" presId="urn:microsoft.com/office/officeart/2005/8/layout/hProcess4"/>
    <dgm:cxn modelId="{1971F7F9-E04A-432E-9BC8-7BFAEB61E17D}" type="presParOf" srcId="{CA5D5A9B-373C-43AC-A4F0-2BCAA9293916}" destId="{B6E3FD7B-B2ED-4F47-9A4D-00ED1FE8E1A8}" srcOrd="4" destOrd="0" presId="urn:microsoft.com/office/officeart/2005/8/layout/hProcess4"/>
    <dgm:cxn modelId="{BC1532D5-5D7A-4927-B542-3C3FEB4B6A86}" type="presParOf" srcId="{A4C8A470-DEC1-4939-9D49-D5D6361442F0}" destId="{716DA5C4-2573-4264-ADC3-FCA3E5C8AA5C}" srcOrd="1" destOrd="0" presId="urn:microsoft.com/office/officeart/2005/8/layout/hProcess4"/>
    <dgm:cxn modelId="{CF63727D-DBB1-4F54-982B-E8E2AE43F31D}" type="presParOf" srcId="{A4C8A470-DEC1-4939-9D49-D5D6361442F0}" destId="{E09711B9-4B2B-4BBD-BD2C-1872B6FF13E4}" srcOrd="2" destOrd="0" presId="urn:microsoft.com/office/officeart/2005/8/layout/hProcess4"/>
    <dgm:cxn modelId="{BDF70D9A-A494-4BD3-827D-BDAB6B627E3D}" type="presParOf" srcId="{E09711B9-4B2B-4BBD-BD2C-1872B6FF13E4}" destId="{463A5792-8EC2-4E2D-AB5B-E18E330B6906}" srcOrd="0" destOrd="0" presId="urn:microsoft.com/office/officeart/2005/8/layout/hProcess4"/>
    <dgm:cxn modelId="{30ED561F-AE83-4F3F-8D0E-02EEB85AF99F}" type="presParOf" srcId="{E09711B9-4B2B-4BBD-BD2C-1872B6FF13E4}" destId="{94D27BAB-4B68-4215-A615-CF300BDDC4F7}" srcOrd="1" destOrd="0" presId="urn:microsoft.com/office/officeart/2005/8/layout/hProcess4"/>
    <dgm:cxn modelId="{49FEABAD-3154-481B-860B-E9955E9D0538}" type="presParOf" srcId="{E09711B9-4B2B-4BBD-BD2C-1872B6FF13E4}" destId="{70167A2E-0552-4B3C-9F05-29F929D17D69}" srcOrd="2" destOrd="0" presId="urn:microsoft.com/office/officeart/2005/8/layout/hProcess4"/>
    <dgm:cxn modelId="{F80FE95A-E844-4656-9FD1-0823E9E5F4E6}" type="presParOf" srcId="{E09711B9-4B2B-4BBD-BD2C-1872B6FF13E4}" destId="{E41E01EF-A2ED-4D1A-92A9-7EFFF6C6D68A}" srcOrd="3" destOrd="0" presId="urn:microsoft.com/office/officeart/2005/8/layout/hProcess4"/>
    <dgm:cxn modelId="{12D937AB-757B-47D8-8C46-F6D8BC7C087C}" type="presParOf" srcId="{E09711B9-4B2B-4BBD-BD2C-1872B6FF13E4}" destId="{D2ECE3E1-EE35-4746-8CF8-01323473E0CF}" srcOrd="4" destOrd="0" presId="urn:microsoft.com/office/officeart/2005/8/layout/hProcess4"/>
    <dgm:cxn modelId="{7CC51FE0-91BF-4CA6-B517-CFBFEB90CD5D}" type="presParOf" srcId="{A4C8A470-DEC1-4939-9D49-D5D6361442F0}" destId="{CB66C697-0A41-4252-BECF-C969691B082F}" srcOrd="3" destOrd="0" presId="urn:microsoft.com/office/officeart/2005/8/layout/hProcess4"/>
    <dgm:cxn modelId="{B39A8C47-F9B3-4DB0-8CCE-BABC53E19835}" type="presParOf" srcId="{A4C8A470-DEC1-4939-9D49-D5D6361442F0}" destId="{9AAD2A46-16CE-4C6A-A740-95A1ADDB53D2}" srcOrd="4" destOrd="0" presId="urn:microsoft.com/office/officeart/2005/8/layout/hProcess4"/>
    <dgm:cxn modelId="{89D50F2A-0A6A-4E83-903D-1B3F6D426A83}" type="presParOf" srcId="{9AAD2A46-16CE-4C6A-A740-95A1ADDB53D2}" destId="{C4D8A900-4BDA-4D15-B3D7-0AA9B30610E2}" srcOrd="0" destOrd="0" presId="urn:microsoft.com/office/officeart/2005/8/layout/hProcess4"/>
    <dgm:cxn modelId="{EF0BAA19-2A07-496F-BA5E-31F4FC095B75}" type="presParOf" srcId="{9AAD2A46-16CE-4C6A-A740-95A1ADDB53D2}" destId="{F564C638-5B99-4898-9431-F139EF1D4819}" srcOrd="1" destOrd="0" presId="urn:microsoft.com/office/officeart/2005/8/layout/hProcess4"/>
    <dgm:cxn modelId="{705D8778-D5BB-41DB-8D94-DD2CF5F8225E}" type="presParOf" srcId="{9AAD2A46-16CE-4C6A-A740-95A1ADDB53D2}" destId="{CEA697AC-CDEC-4B7A-A7D2-479A6ED9FD18}" srcOrd="2" destOrd="0" presId="urn:microsoft.com/office/officeart/2005/8/layout/hProcess4"/>
    <dgm:cxn modelId="{D744C2C7-0867-4B31-B451-8B492BFBE879}" type="presParOf" srcId="{9AAD2A46-16CE-4C6A-A740-95A1ADDB53D2}" destId="{F5DE5E32-245E-461F-A42F-AB88FD1553FE}" srcOrd="3" destOrd="0" presId="urn:microsoft.com/office/officeart/2005/8/layout/hProcess4"/>
    <dgm:cxn modelId="{7CD33E1B-641D-4B63-B181-187475CB4EBF}" type="presParOf" srcId="{9AAD2A46-16CE-4C6A-A740-95A1ADDB53D2}" destId="{95CE77EE-6F7A-4451-BC48-57CB6215D7EA}" srcOrd="4" destOrd="0" presId="urn:microsoft.com/office/officeart/2005/8/layout/h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.crowdexpert.ru/secondary_school/pla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n-ru.livejournal.com/29388.html" TargetMode="External"/><Relationship Id="rId4" Type="http://schemas.openxmlformats.org/officeDocument/2006/relationships/hyperlink" Target="http://&#1084;&#1080;&#1085;&#1086;&#1073;&#1088;&#1085;&#1072;&#1091;&#1082;&#1080;.&#1088;&#1092;/%D0%B4%D0%BE%D0%BA%D1%83%D0%BC%D0%B5%D0%BD%D1%82%D1%8B/23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положения профильного обучения в реализации ФГОС СОО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34118"/>
            <a:ext cx="8215370" cy="6095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Ковалева З.А., ст. преподаватель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6540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Готовность педагогических работников к реализации ФГОС СОО </a:t>
            </a:r>
          </a:p>
        </p:txBody>
      </p:sp>
      <p:pic>
        <p:nvPicPr>
          <p:cNvPr id="6146" name="Picture 2" descr="C:\Documents and Settings\Компьютер\Рабочий стол\к вебинару 26.04.17 ЕГЭ\Рисунок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93" y="928670"/>
            <a:ext cx="8582025" cy="581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Предпрофильное обучение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643602"/>
          </a:xfrm>
        </p:spPr>
        <p:txBody>
          <a:bodyPr>
            <a:normAutofit/>
          </a:bodyPr>
          <a:lstStyle/>
          <a:p>
            <a:pPr marL="3175" indent="-3175" algn="just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 подсистема профильного образования старшей школы, выполняющая подготовительную функцию, реализующая принципы вариативности и свободы выбора учащимися элективных курсов. </a:t>
            </a:r>
          </a:p>
          <a:p>
            <a:pPr marL="3175" indent="-3175" algn="just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Предпрофильное обучение — основа объективной оценки школьниками способностей к обучению по различным профилям, соответствующим склонностям и интересам, формирования готовности школьников прикладывать усилия для получения качественного образования, высокий уровень учебной мотивации на обучение по избранному профилю.</a:t>
            </a:r>
          </a:p>
          <a:p>
            <a:pPr marL="3175" indent="-3175" algn="just"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омпьютер\Рабочий стол\подготовка к семинару\вспомогательные картинки\sxema_predprof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549763"/>
            <a:ext cx="5572164" cy="216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Вопросы, рассматриваемые на семинаре: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464347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Предпрофильная подготовка;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педагогических работников к реализации ФГОС СОО;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Эффективные  методики реализации образовательного процесса в естественнонаучном и технологическом направлениях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28604"/>
          <a:ext cx="8643996" cy="6072230"/>
        </p:xfrm>
        <a:graphic>
          <a:graphicData uri="http://schemas.openxmlformats.org/drawingml/2006/table">
            <a:tbl>
              <a:tblPr/>
              <a:tblGrid>
                <a:gridCol w="1681749"/>
                <a:gridCol w="2741460"/>
                <a:gridCol w="377491"/>
                <a:gridCol w="2150058"/>
                <a:gridCol w="1693238"/>
              </a:tblGrid>
              <a:tr h="29466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Информатика (углубленный уровень) (учебный предмет)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5607" marR="5607" marT="5607" marB="5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Калинин И.А.,</a:t>
                      </a:r>
                      <a:br>
                        <a:rPr lang="ru-RU" sz="700" dirty="0">
                          <a:latin typeface="Times New Roman"/>
                          <a:ea typeface="Times New Roman"/>
                        </a:rPr>
                      </a:br>
                      <a:r>
                        <a:rPr lang="ru-RU" sz="700" dirty="0" err="1">
                          <a:latin typeface="Times New Roman"/>
                          <a:ea typeface="Times New Roman"/>
                        </a:rPr>
                        <a:t>Самылкина</a:t>
                      </a: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 Н.Н.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уровень: учебник для 10 класса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БИНОМ. Лаборатория знаний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http://lbz.ru/books/230/7405/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Калинин И.А.,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Самылкина Н.Н.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уровень: учебник для 11 класса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БИНОМ. Лаборатория знаний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http://lbz.ru/books/230/7406/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1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Поляков К.Ю.,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Еремин Е.А.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уровень: учебник для 10 класса: в 2 ч.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БИНОМ. Лаборатория знаний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http://lbz.ru/books/230/7407/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2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http://lbz.ru/books/230/7409/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9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Поляков К.Ю.,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Еремин Е.А.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уровень: учебник для 11 класса: в 2 ч.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БИНОМ. Лаборатория знаний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http://lbz.ru/books/230/7408/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2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http://lbz.ru/books/230/7410/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9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Семакин И.Г.,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Шеина Т.Ю.,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Шестакова Л.В.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уровень: учебник для 10 класса: в 2 ч.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БИНОМ. Лаборатория знаний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http://lbz.ru/books/230/8194/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2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http://lbz.ru/books/230/8195/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1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Семакин И.Г.,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Хеннер Е.К.,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Шестакова Л.В.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уровень: учебник для 11 класса: в 2 ч.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БИНОМ. Лаборатория знаний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http://lbz.ru/books/230/8449/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2 часть: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http://lbz.ru/books/230/8450/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Фиошин М.Е.,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Рессин А.А.,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Юнусов С.М. / Под ред. Кузнецова А.А.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ДРОФА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http://www.drofa.ru/77/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Фиошин М.Е.,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Рессин А.А.,</a:t>
                      </a:r>
                      <a:br>
                        <a:rPr lang="ru-RU" sz="700">
                          <a:latin typeface="Times New Roman"/>
                          <a:ea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</a:rPr>
                        <a:t>Юнусов С.М. / Под ред. Кузнецова А.А.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Информатика. Углубленный уровень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ДРОФА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http://www.drofa.ru/77/ </a:t>
                      </a:r>
                    </a:p>
                  </a:txBody>
                  <a:tcPr marL="5607" marR="5607" marT="5607" marB="56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ссылки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 marL="3175" indent="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Конструктор учебного плана профиля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http://edu.crowdexpert.ru/secondary_school/plan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175" indent="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сайт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Минообрнауки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(раздел "ФГОС") 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http://xn--80abucjiibhv9a.xn--p1ai/%D0%B4%D0%BE%D0%BA%D1%83%D0%BC%D0%B5%D0%BD%D1%82%D1%8B/2365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175" indent="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Федеральные государственные образовательные стандарты основного общего образования (утверждён приказом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 от 17 мая 2012 года №413)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http://xn--80abucjiibhv9a.xn--p1ai/%D0%B4%D0%BE%D0%BA%D1%83%D0%BC%D0%B5%D0%BD%D1%82%D1%8B/2365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175" indent="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Стандарт индивидуальных образовательных маршрутов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http://mon-ru.livejournal.com/29388.html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на разных этапах школьного образования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7"/>
          <a:ext cx="8229600" cy="507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действий по введению ФГОС</a:t>
            </a:r>
          </a:p>
        </p:txBody>
      </p:sp>
      <p:pic>
        <p:nvPicPr>
          <p:cNvPr id="1026" name="Picture 2" descr="C:\Documents and Settings\Компьютер\YandexDisk\Скриншоты\2017-04-19_13-49-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562851" cy="5388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7514"/>
            <a:ext cx="8643998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РФ "Об образовании в Российской Федерации", N 273-ФЗ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|ч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4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marL="3175" indent="11113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общее образование 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индивидуализации и профессиональной ориентации содержания среднего общего образования, подготовку обучающегося к жизни в обществе, самостоятельному жизненному выбору, продолжению образования и началу профессиональной деятельности.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нового стандарта – </a:t>
            </a:r>
            <a:br>
              <a:rPr lang="ru-RU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профильный принцип образования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383219"/>
          </a:xfrm>
        </p:spPr>
        <p:txBody>
          <a:bodyPr>
            <a:normAutofit/>
          </a:bodyPr>
          <a:lstStyle/>
          <a:p>
            <a:pPr marL="3175" indent="11113" algn="ct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10-11 классов определены 5 профилей обучения:</a:t>
            </a:r>
          </a:p>
          <a:p>
            <a:pPr marL="3175" indent="11113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Компьютер\Рабочий стол\к вебинару 26.04.17 ЕГЭ\Рисунок1.png"/>
          <p:cNvPicPr>
            <a:picLocks noChangeAspect="1" noChangeArrowheads="1"/>
          </p:cNvPicPr>
          <p:nvPr/>
        </p:nvPicPr>
        <p:blipFill>
          <a:blip r:embed="rId3"/>
          <a:srcRect t="9749" b="3760"/>
          <a:stretch>
            <a:fillRect/>
          </a:stretch>
        </p:blipFill>
        <p:spPr bwMode="auto">
          <a:xfrm>
            <a:off x="142844" y="1428736"/>
            <a:ext cx="886301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 дисциплин с учетом профиля: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Documents and Settings\Компьютер\Рабочий стол\к вебинару 26.04.17 ЕГЭ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566738"/>
            <a:ext cx="7723187" cy="5722937"/>
          </a:xfrm>
          <a:prstGeom prst="rect">
            <a:avLst/>
          </a:prstGeom>
          <a:noFill/>
        </p:spPr>
      </p:pic>
      <p:pic>
        <p:nvPicPr>
          <p:cNvPr id="2051" name="Picture 3" descr="C:\Documents and Settings\Компьютер\Рабочий стол\к вебинару 26.04.17 ЕГЭ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4187847"/>
            <a:ext cx="8680450" cy="2455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643602"/>
          </a:xfrm>
        </p:spPr>
        <p:txBody>
          <a:bodyPr>
            <a:normAutofit/>
          </a:bodyPr>
          <a:lstStyle/>
          <a:p>
            <a:pPr marL="3175" indent="-3175"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11113">
              <a:buNone/>
            </a:pPr>
            <a:endParaRPr lang="ru-RU" dirty="0"/>
          </a:p>
        </p:txBody>
      </p:sp>
      <p:pic>
        <p:nvPicPr>
          <p:cNvPr id="3074" name="Picture 2" descr="C:\Documents and Settings\Компьютер\Рабочий стол\к вебинару 26.04.17 ЕГЭ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785794"/>
            <a:ext cx="8723313" cy="591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омпьютер\Рабочий стол\к вебинару 26.04.17 ЕГЭ\Рисунок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1775"/>
            <a:ext cx="8502650" cy="639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715040"/>
          </a:xfrm>
        </p:spPr>
        <p:txBody>
          <a:bodyPr>
            <a:normAutofit/>
          </a:bodyPr>
          <a:lstStyle/>
          <a:p>
            <a:pPr marL="3175" indent="11113" algn="just" defTabSz="354013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«Основная образовательная программа среднего (полного ) общего образования реализуется образовательным учреждением через урочную и внеурочную деятельность с соблюдением требований государственных  санитарно-эпидемиологических правил и нормативов» (ФГОС СОО).</a:t>
            </a:r>
          </a:p>
          <a:p>
            <a:pPr marL="3175" indent="11113" algn="just"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омпьютер\Рабочий стол\к вебинару 26.04.17 ЕГЭ\Рисунок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09823"/>
            <a:ext cx="8607425" cy="45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434</Words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положения профильного обучения в реализации ФГОС СОО</vt:lpstr>
      <vt:lpstr>ФГОС на разных этапах школьного образования</vt:lpstr>
      <vt:lpstr>Последовательность действий по введению ФГОС</vt:lpstr>
      <vt:lpstr>Федеральный закон РФ "Об образовании в Российской Федерации", N 273-ФЗ |ч. 4 ст 66 </vt:lpstr>
      <vt:lpstr>Особенности нового стандарта –  профильный принцип образования</vt:lpstr>
      <vt:lpstr>Введение дисциплин с учетом профиля:</vt:lpstr>
      <vt:lpstr>Индивидуальный проект</vt:lpstr>
      <vt:lpstr>Слайд 8</vt:lpstr>
      <vt:lpstr>Внеурочная деятельность </vt:lpstr>
      <vt:lpstr>Готовность педагогических работников к реализации ФГОС СОО </vt:lpstr>
      <vt:lpstr>Предпрофильное обучение</vt:lpstr>
      <vt:lpstr>Вопросы, рассматриваемые на семинаре:</vt:lpstr>
      <vt:lpstr>Слайд 13</vt:lpstr>
      <vt:lpstr>Полезные 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62</cp:revision>
  <dcterms:modified xsi:type="dcterms:W3CDTF">2017-04-25T11:52:53Z</dcterms:modified>
</cp:coreProperties>
</file>