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1" r:id="rId5"/>
    <p:sldId id="263" r:id="rId6"/>
    <p:sldId id="260" r:id="rId7"/>
    <p:sldId id="259" r:id="rId8"/>
    <p:sldId id="258" r:id="rId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894" y="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966015-9A25-4A91-946E-ECA7B21CA946}" type="doc">
      <dgm:prSet loTypeId="urn:microsoft.com/office/officeart/2005/8/layout/process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62F8A6E-3832-4F46-9D39-E0F66F717037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Радуга профессий </a:t>
          </a:r>
          <a:r>
            <a:rPr lang="ru-RU" b="1" dirty="0" err="1" smtClean="0">
              <a:solidFill>
                <a:schemeClr val="tx1"/>
              </a:solidFill>
            </a:rPr>
            <a:t>д</a:t>
          </a:r>
          <a:r>
            <a:rPr lang="ru-RU" b="1" dirty="0" smtClean="0">
              <a:solidFill>
                <a:schemeClr val="tx1"/>
              </a:solidFill>
            </a:rPr>
            <a:t>/с</a:t>
          </a:r>
          <a:endParaRPr lang="ru-RU" b="1" dirty="0">
            <a:solidFill>
              <a:schemeClr val="tx1"/>
            </a:solidFill>
          </a:endParaRPr>
        </a:p>
      </dgm:t>
    </dgm:pt>
    <dgm:pt modelId="{E3DBABCF-F43E-4400-A14C-ABAAF7C1B525}" type="parTrans" cxnId="{D984A3A9-C35A-49ED-881C-346682FA8D91}">
      <dgm:prSet/>
      <dgm:spPr/>
      <dgm:t>
        <a:bodyPr/>
        <a:lstStyle/>
        <a:p>
          <a:endParaRPr lang="ru-RU"/>
        </a:p>
      </dgm:t>
    </dgm:pt>
    <dgm:pt modelId="{CD9EA2CF-42D4-4F7A-9FA5-7FD773358DBD}" type="sibTrans" cxnId="{D984A3A9-C35A-49ED-881C-346682FA8D91}">
      <dgm:prSet/>
      <dgm:spPr/>
      <dgm:t>
        <a:bodyPr/>
        <a:lstStyle/>
        <a:p>
          <a:endParaRPr lang="ru-RU"/>
        </a:p>
      </dgm:t>
    </dgm:pt>
    <dgm:pt modelId="{75CE34C0-3602-4DC1-83C8-01031154BA8E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Город</a:t>
          </a:r>
          <a:r>
            <a:rPr lang="ru-RU" dirty="0" smtClean="0"/>
            <a:t> </a:t>
          </a:r>
          <a:r>
            <a:rPr lang="ru-RU" b="1" dirty="0" smtClean="0">
              <a:solidFill>
                <a:schemeClr val="tx1"/>
              </a:solidFill>
            </a:rPr>
            <a:t>мастеров 5-9</a:t>
          </a:r>
          <a:endParaRPr lang="ru-RU" b="1" dirty="0">
            <a:solidFill>
              <a:schemeClr val="tx1"/>
            </a:solidFill>
          </a:endParaRPr>
        </a:p>
      </dgm:t>
    </dgm:pt>
    <dgm:pt modelId="{4B363F16-33C2-4365-9D2F-ACB7103779CC}" type="parTrans" cxnId="{F07502BE-9151-4AC7-BC50-5518F098A793}">
      <dgm:prSet/>
      <dgm:spPr/>
      <dgm:t>
        <a:bodyPr/>
        <a:lstStyle/>
        <a:p>
          <a:endParaRPr lang="ru-RU"/>
        </a:p>
      </dgm:t>
    </dgm:pt>
    <dgm:pt modelId="{E8991A11-237E-4E79-876F-BC24BAB58A9F}" type="sibTrans" cxnId="{F07502BE-9151-4AC7-BC50-5518F098A793}">
      <dgm:prSet/>
      <dgm:spPr/>
      <dgm:t>
        <a:bodyPr/>
        <a:lstStyle/>
        <a:p>
          <a:endParaRPr lang="ru-RU"/>
        </a:p>
      </dgm:t>
    </dgm:pt>
    <dgm:pt modelId="{DBFE668C-61E5-456B-B94A-3C7220891783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Бизнес-клуб 10</a:t>
          </a:r>
          <a:endParaRPr lang="ru-RU" b="1" dirty="0">
            <a:solidFill>
              <a:schemeClr val="tx1"/>
            </a:solidFill>
          </a:endParaRPr>
        </a:p>
      </dgm:t>
    </dgm:pt>
    <dgm:pt modelId="{26525D19-025F-4798-88C9-3A87F7088824}" type="parTrans" cxnId="{2BC64EBB-5628-4ABE-AD48-B69887E9EB50}">
      <dgm:prSet/>
      <dgm:spPr/>
      <dgm:t>
        <a:bodyPr/>
        <a:lstStyle/>
        <a:p>
          <a:endParaRPr lang="ru-RU"/>
        </a:p>
      </dgm:t>
    </dgm:pt>
    <dgm:pt modelId="{97F23A9D-4D93-48FB-A950-D4CB1C36488F}" type="sibTrans" cxnId="{2BC64EBB-5628-4ABE-AD48-B69887E9EB50}">
      <dgm:prSet/>
      <dgm:spPr/>
      <dgm:t>
        <a:bodyPr/>
        <a:lstStyle/>
        <a:p>
          <a:endParaRPr lang="ru-RU"/>
        </a:p>
      </dgm:t>
    </dgm:pt>
    <dgm:pt modelId="{99636A09-CDE0-4A00-B419-15D1B113AE85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Проектные сессии 1-11</a:t>
          </a:r>
          <a:endParaRPr lang="ru-RU" b="1" dirty="0">
            <a:solidFill>
              <a:schemeClr val="tx1"/>
            </a:solidFill>
          </a:endParaRPr>
        </a:p>
      </dgm:t>
    </dgm:pt>
    <dgm:pt modelId="{D0DD60BE-0BA9-4893-A437-CDF950E65875}" type="parTrans" cxnId="{DF08C7C9-88FD-45E8-9D2C-F628B8A3794E}">
      <dgm:prSet/>
      <dgm:spPr/>
      <dgm:t>
        <a:bodyPr/>
        <a:lstStyle/>
        <a:p>
          <a:endParaRPr lang="ru-RU"/>
        </a:p>
      </dgm:t>
    </dgm:pt>
    <dgm:pt modelId="{38EA700F-D530-4598-BB49-4519E26EED56}" type="sibTrans" cxnId="{DF08C7C9-88FD-45E8-9D2C-F628B8A3794E}">
      <dgm:prSet/>
      <dgm:spPr/>
      <dgm:t>
        <a:bodyPr/>
        <a:lstStyle/>
        <a:p>
          <a:endParaRPr lang="ru-RU"/>
        </a:p>
      </dgm:t>
    </dgm:pt>
    <dgm:pt modelId="{C62CBCF4-5AF0-4B09-A5E5-2220231EB249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Школа мастеров 1-4</a:t>
          </a:r>
          <a:endParaRPr lang="ru-RU" b="1" dirty="0">
            <a:solidFill>
              <a:schemeClr val="tx1"/>
            </a:solidFill>
          </a:endParaRPr>
        </a:p>
      </dgm:t>
    </dgm:pt>
    <dgm:pt modelId="{5BA19437-0C3A-4194-83DF-88B1054BCE28}" type="parTrans" cxnId="{E082444F-6F7B-481F-B795-C2981F5697DB}">
      <dgm:prSet/>
      <dgm:spPr/>
      <dgm:t>
        <a:bodyPr/>
        <a:lstStyle/>
        <a:p>
          <a:endParaRPr lang="ru-RU"/>
        </a:p>
      </dgm:t>
    </dgm:pt>
    <dgm:pt modelId="{AFD32855-5889-47EA-98A0-2A9F545F9794}" type="sibTrans" cxnId="{E082444F-6F7B-481F-B795-C2981F5697DB}">
      <dgm:prSet/>
      <dgm:spPr/>
      <dgm:t>
        <a:bodyPr/>
        <a:lstStyle/>
        <a:p>
          <a:endParaRPr lang="ru-RU"/>
        </a:p>
      </dgm:t>
    </dgm:pt>
    <dgm:pt modelId="{053D519B-CABF-4DC7-A03E-B72F0F3C2C17}" type="pres">
      <dgm:prSet presAssocID="{63966015-9A25-4A91-946E-ECA7B21CA9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3E4493-3C29-40E2-8825-89B5812A7163}" type="pres">
      <dgm:prSet presAssocID="{99636A09-CDE0-4A00-B419-15D1B113AE85}" presName="boxAndChildren" presStyleCnt="0"/>
      <dgm:spPr/>
    </dgm:pt>
    <dgm:pt modelId="{A02F1F3A-3807-4235-98BF-D40ADB012BFF}" type="pres">
      <dgm:prSet presAssocID="{99636A09-CDE0-4A00-B419-15D1B113AE85}" presName="parentTextBox" presStyleLbl="node1" presStyleIdx="0" presStyleCnt="5"/>
      <dgm:spPr/>
      <dgm:t>
        <a:bodyPr/>
        <a:lstStyle/>
        <a:p>
          <a:endParaRPr lang="ru-RU"/>
        </a:p>
      </dgm:t>
    </dgm:pt>
    <dgm:pt modelId="{34DFEA15-5F5B-45B4-8935-D412F44AE7B5}" type="pres">
      <dgm:prSet presAssocID="{97F23A9D-4D93-48FB-A950-D4CB1C36488F}" presName="sp" presStyleCnt="0"/>
      <dgm:spPr/>
    </dgm:pt>
    <dgm:pt modelId="{676C164C-5588-4E04-9E4E-2665664B6A95}" type="pres">
      <dgm:prSet presAssocID="{DBFE668C-61E5-456B-B94A-3C7220891783}" presName="arrowAndChildren" presStyleCnt="0"/>
      <dgm:spPr/>
    </dgm:pt>
    <dgm:pt modelId="{B10B4F0E-12C2-4D05-AADB-28D38EB00E9E}" type="pres">
      <dgm:prSet presAssocID="{DBFE668C-61E5-456B-B94A-3C7220891783}" presName="parentTextArrow" presStyleLbl="node1" presStyleIdx="1" presStyleCnt="5"/>
      <dgm:spPr/>
      <dgm:t>
        <a:bodyPr/>
        <a:lstStyle/>
        <a:p>
          <a:endParaRPr lang="ru-RU"/>
        </a:p>
      </dgm:t>
    </dgm:pt>
    <dgm:pt modelId="{30641773-89FD-4762-AD92-801F4928FD91}" type="pres">
      <dgm:prSet presAssocID="{E8991A11-237E-4E79-876F-BC24BAB58A9F}" presName="sp" presStyleCnt="0"/>
      <dgm:spPr/>
    </dgm:pt>
    <dgm:pt modelId="{751A1C01-B70C-4B7E-A487-A2B1FE2573FB}" type="pres">
      <dgm:prSet presAssocID="{75CE34C0-3602-4DC1-83C8-01031154BA8E}" presName="arrowAndChildren" presStyleCnt="0"/>
      <dgm:spPr/>
    </dgm:pt>
    <dgm:pt modelId="{3D470A41-9DE5-4BAD-9332-55DEF86F2230}" type="pres">
      <dgm:prSet presAssocID="{75CE34C0-3602-4DC1-83C8-01031154BA8E}" presName="parentTextArrow" presStyleLbl="node1" presStyleIdx="2" presStyleCnt="5"/>
      <dgm:spPr/>
      <dgm:t>
        <a:bodyPr/>
        <a:lstStyle/>
        <a:p>
          <a:endParaRPr lang="ru-RU"/>
        </a:p>
      </dgm:t>
    </dgm:pt>
    <dgm:pt modelId="{C9E62BE1-7D7D-4927-B3BC-3804A248098D}" type="pres">
      <dgm:prSet presAssocID="{AFD32855-5889-47EA-98A0-2A9F545F9794}" presName="sp" presStyleCnt="0"/>
      <dgm:spPr/>
    </dgm:pt>
    <dgm:pt modelId="{68271407-4AA5-4D4B-BF06-FC2C2854C6E5}" type="pres">
      <dgm:prSet presAssocID="{C62CBCF4-5AF0-4B09-A5E5-2220231EB249}" presName="arrowAndChildren" presStyleCnt="0"/>
      <dgm:spPr/>
    </dgm:pt>
    <dgm:pt modelId="{723B23D6-A247-4D2B-91B2-9CCE7055A17D}" type="pres">
      <dgm:prSet presAssocID="{C62CBCF4-5AF0-4B09-A5E5-2220231EB249}" presName="parentTextArrow" presStyleLbl="node1" presStyleIdx="3" presStyleCnt="5"/>
      <dgm:spPr/>
      <dgm:t>
        <a:bodyPr/>
        <a:lstStyle/>
        <a:p>
          <a:endParaRPr lang="ru-RU"/>
        </a:p>
      </dgm:t>
    </dgm:pt>
    <dgm:pt modelId="{4D5AC900-7900-4944-82B0-8D392C8163B0}" type="pres">
      <dgm:prSet presAssocID="{CD9EA2CF-42D4-4F7A-9FA5-7FD773358DBD}" presName="sp" presStyleCnt="0"/>
      <dgm:spPr/>
    </dgm:pt>
    <dgm:pt modelId="{C3278A47-15FB-4BC4-A8C2-65766DD2F435}" type="pres">
      <dgm:prSet presAssocID="{B62F8A6E-3832-4F46-9D39-E0F66F717037}" presName="arrowAndChildren" presStyleCnt="0"/>
      <dgm:spPr/>
    </dgm:pt>
    <dgm:pt modelId="{A1AC5E59-7A32-4DF6-BF8B-EFCF591FFD9C}" type="pres">
      <dgm:prSet presAssocID="{B62F8A6E-3832-4F46-9D39-E0F66F717037}" presName="parentTextArrow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CCD42F89-D27F-48F4-8922-B447ED5F90C5}" type="presOf" srcId="{C62CBCF4-5AF0-4B09-A5E5-2220231EB249}" destId="{723B23D6-A247-4D2B-91B2-9CCE7055A17D}" srcOrd="0" destOrd="0" presId="urn:microsoft.com/office/officeart/2005/8/layout/process4"/>
    <dgm:cxn modelId="{1C5F0CE7-D110-42DA-8E58-BA0E3EA6F2A5}" type="presOf" srcId="{99636A09-CDE0-4A00-B419-15D1B113AE85}" destId="{A02F1F3A-3807-4235-98BF-D40ADB012BFF}" srcOrd="0" destOrd="0" presId="urn:microsoft.com/office/officeart/2005/8/layout/process4"/>
    <dgm:cxn modelId="{D984A3A9-C35A-49ED-881C-346682FA8D91}" srcId="{63966015-9A25-4A91-946E-ECA7B21CA946}" destId="{B62F8A6E-3832-4F46-9D39-E0F66F717037}" srcOrd="0" destOrd="0" parTransId="{E3DBABCF-F43E-4400-A14C-ABAAF7C1B525}" sibTransId="{CD9EA2CF-42D4-4F7A-9FA5-7FD773358DBD}"/>
    <dgm:cxn modelId="{C323725E-5231-403A-B461-CACF8455E2C8}" type="presOf" srcId="{B62F8A6E-3832-4F46-9D39-E0F66F717037}" destId="{A1AC5E59-7A32-4DF6-BF8B-EFCF591FFD9C}" srcOrd="0" destOrd="0" presId="urn:microsoft.com/office/officeart/2005/8/layout/process4"/>
    <dgm:cxn modelId="{DF08C7C9-88FD-45E8-9D2C-F628B8A3794E}" srcId="{63966015-9A25-4A91-946E-ECA7B21CA946}" destId="{99636A09-CDE0-4A00-B419-15D1B113AE85}" srcOrd="4" destOrd="0" parTransId="{D0DD60BE-0BA9-4893-A437-CDF950E65875}" sibTransId="{38EA700F-D530-4598-BB49-4519E26EED56}"/>
    <dgm:cxn modelId="{2BC64EBB-5628-4ABE-AD48-B69887E9EB50}" srcId="{63966015-9A25-4A91-946E-ECA7B21CA946}" destId="{DBFE668C-61E5-456B-B94A-3C7220891783}" srcOrd="3" destOrd="0" parTransId="{26525D19-025F-4798-88C9-3A87F7088824}" sibTransId="{97F23A9D-4D93-48FB-A950-D4CB1C36488F}"/>
    <dgm:cxn modelId="{FC452BBC-15C8-48AA-85FA-B95AC0AD6ACB}" type="presOf" srcId="{DBFE668C-61E5-456B-B94A-3C7220891783}" destId="{B10B4F0E-12C2-4D05-AADB-28D38EB00E9E}" srcOrd="0" destOrd="0" presId="urn:microsoft.com/office/officeart/2005/8/layout/process4"/>
    <dgm:cxn modelId="{72AC3053-6212-44DD-B859-567360B1F8E2}" type="presOf" srcId="{63966015-9A25-4A91-946E-ECA7B21CA946}" destId="{053D519B-CABF-4DC7-A03E-B72F0F3C2C17}" srcOrd="0" destOrd="0" presId="urn:microsoft.com/office/officeart/2005/8/layout/process4"/>
    <dgm:cxn modelId="{E082444F-6F7B-481F-B795-C2981F5697DB}" srcId="{63966015-9A25-4A91-946E-ECA7B21CA946}" destId="{C62CBCF4-5AF0-4B09-A5E5-2220231EB249}" srcOrd="1" destOrd="0" parTransId="{5BA19437-0C3A-4194-83DF-88B1054BCE28}" sibTransId="{AFD32855-5889-47EA-98A0-2A9F545F9794}"/>
    <dgm:cxn modelId="{86BBA4D1-4F99-410C-9CC7-05D8475388D1}" type="presOf" srcId="{75CE34C0-3602-4DC1-83C8-01031154BA8E}" destId="{3D470A41-9DE5-4BAD-9332-55DEF86F2230}" srcOrd="0" destOrd="0" presId="urn:microsoft.com/office/officeart/2005/8/layout/process4"/>
    <dgm:cxn modelId="{F07502BE-9151-4AC7-BC50-5518F098A793}" srcId="{63966015-9A25-4A91-946E-ECA7B21CA946}" destId="{75CE34C0-3602-4DC1-83C8-01031154BA8E}" srcOrd="2" destOrd="0" parTransId="{4B363F16-33C2-4365-9D2F-ACB7103779CC}" sibTransId="{E8991A11-237E-4E79-876F-BC24BAB58A9F}"/>
    <dgm:cxn modelId="{4A40C505-8C55-49BE-A082-2F063BA5A8CE}" type="presParOf" srcId="{053D519B-CABF-4DC7-A03E-B72F0F3C2C17}" destId="{803E4493-3C29-40E2-8825-89B5812A7163}" srcOrd="0" destOrd="0" presId="urn:microsoft.com/office/officeart/2005/8/layout/process4"/>
    <dgm:cxn modelId="{CD59C5DD-37F4-4A87-BF89-4EE08825E91D}" type="presParOf" srcId="{803E4493-3C29-40E2-8825-89B5812A7163}" destId="{A02F1F3A-3807-4235-98BF-D40ADB012BFF}" srcOrd="0" destOrd="0" presId="urn:microsoft.com/office/officeart/2005/8/layout/process4"/>
    <dgm:cxn modelId="{E6332D45-06CD-4E89-8469-F907F401069A}" type="presParOf" srcId="{053D519B-CABF-4DC7-A03E-B72F0F3C2C17}" destId="{34DFEA15-5F5B-45B4-8935-D412F44AE7B5}" srcOrd="1" destOrd="0" presId="urn:microsoft.com/office/officeart/2005/8/layout/process4"/>
    <dgm:cxn modelId="{57FA0EC7-45A1-4CBF-A2D9-CF8C1DBC2CDB}" type="presParOf" srcId="{053D519B-CABF-4DC7-A03E-B72F0F3C2C17}" destId="{676C164C-5588-4E04-9E4E-2665664B6A95}" srcOrd="2" destOrd="0" presId="urn:microsoft.com/office/officeart/2005/8/layout/process4"/>
    <dgm:cxn modelId="{8BAF365C-CBFE-4752-89BE-9371559D5653}" type="presParOf" srcId="{676C164C-5588-4E04-9E4E-2665664B6A95}" destId="{B10B4F0E-12C2-4D05-AADB-28D38EB00E9E}" srcOrd="0" destOrd="0" presId="urn:microsoft.com/office/officeart/2005/8/layout/process4"/>
    <dgm:cxn modelId="{57676654-C656-4461-9542-98012D8BC59D}" type="presParOf" srcId="{053D519B-CABF-4DC7-A03E-B72F0F3C2C17}" destId="{30641773-89FD-4762-AD92-801F4928FD91}" srcOrd="3" destOrd="0" presId="urn:microsoft.com/office/officeart/2005/8/layout/process4"/>
    <dgm:cxn modelId="{ED57C2AB-65FE-47A5-B92F-977BAD046D60}" type="presParOf" srcId="{053D519B-CABF-4DC7-A03E-B72F0F3C2C17}" destId="{751A1C01-B70C-4B7E-A487-A2B1FE2573FB}" srcOrd="4" destOrd="0" presId="urn:microsoft.com/office/officeart/2005/8/layout/process4"/>
    <dgm:cxn modelId="{9514D288-3DE1-47CF-A84A-90312DB0DF2D}" type="presParOf" srcId="{751A1C01-B70C-4B7E-A487-A2B1FE2573FB}" destId="{3D470A41-9DE5-4BAD-9332-55DEF86F2230}" srcOrd="0" destOrd="0" presId="urn:microsoft.com/office/officeart/2005/8/layout/process4"/>
    <dgm:cxn modelId="{74D76AB3-1252-4239-82CC-2D6E4C872A5E}" type="presParOf" srcId="{053D519B-CABF-4DC7-A03E-B72F0F3C2C17}" destId="{C9E62BE1-7D7D-4927-B3BC-3804A248098D}" srcOrd="5" destOrd="0" presId="urn:microsoft.com/office/officeart/2005/8/layout/process4"/>
    <dgm:cxn modelId="{42DAD9CA-06E3-4DD4-BBD5-9491D3A9B357}" type="presParOf" srcId="{053D519B-CABF-4DC7-A03E-B72F0F3C2C17}" destId="{68271407-4AA5-4D4B-BF06-FC2C2854C6E5}" srcOrd="6" destOrd="0" presId="urn:microsoft.com/office/officeart/2005/8/layout/process4"/>
    <dgm:cxn modelId="{273F4642-B93C-4F53-8BD3-19D593944EF2}" type="presParOf" srcId="{68271407-4AA5-4D4B-BF06-FC2C2854C6E5}" destId="{723B23D6-A247-4D2B-91B2-9CCE7055A17D}" srcOrd="0" destOrd="0" presId="urn:microsoft.com/office/officeart/2005/8/layout/process4"/>
    <dgm:cxn modelId="{96E9C442-E382-494F-BC3B-90775573E2AE}" type="presParOf" srcId="{053D519B-CABF-4DC7-A03E-B72F0F3C2C17}" destId="{4D5AC900-7900-4944-82B0-8D392C8163B0}" srcOrd="7" destOrd="0" presId="urn:microsoft.com/office/officeart/2005/8/layout/process4"/>
    <dgm:cxn modelId="{ACA518E8-9C5D-466F-A414-DD02D96D057E}" type="presParOf" srcId="{053D519B-CABF-4DC7-A03E-B72F0F3C2C17}" destId="{C3278A47-15FB-4BC4-A8C2-65766DD2F435}" srcOrd="8" destOrd="0" presId="urn:microsoft.com/office/officeart/2005/8/layout/process4"/>
    <dgm:cxn modelId="{88B43B83-C3DF-4658-A63C-586F34AF34A0}" type="presParOf" srcId="{C3278A47-15FB-4BC4-A8C2-65766DD2F435}" destId="{A1AC5E59-7A32-4DF6-BF8B-EFCF591FFD9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16CD43-5E55-4F91-A6CC-B37568C41072}" type="doc">
      <dgm:prSet loTypeId="urn:microsoft.com/office/officeart/2005/8/layout/radial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CCB346E-D7A1-4E95-A2B8-CA807A3239C9}">
      <dgm:prSet phldrT="[Текст]" custT="1"/>
      <dgm:spPr>
        <a:solidFill>
          <a:srgbClr val="7030A0">
            <a:alpha val="50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3200" b="1" dirty="0" smtClean="0"/>
            <a:t>От увлечения к мастерству </a:t>
          </a:r>
          <a:endParaRPr lang="ru-RU" sz="3200" b="1" dirty="0"/>
        </a:p>
      </dgm:t>
    </dgm:pt>
    <dgm:pt modelId="{B16F2661-A466-4C56-B9F0-B376B38D5417}" type="parTrans" cxnId="{72FA45EA-274F-4508-95B9-4F22745ACC47}">
      <dgm:prSet/>
      <dgm:spPr/>
      <dgm:t>
        <a:bodyPr/>
        <a:lstStyle/>
        <a:p>
          <a:endParaRPr lang="ru-RU"/>
        </a:p>
      </dgm:t>
    </dgm:pt>
    <dgm:pt modelId="{83A05CFF-165E-4D9D-BC93-C04659C19E9E}" type="sibTrans" cxnId="{72FA45EA-274F-4508-95B9-4F22745ACC47}">
      <dgm:prSet/>
      <dgm:spPr/>
      <dgm:t>
        <a:bodyPr/>
        <a:lstStyle/>
        <a:p>
          <a:endParaRPr lang="ru-RU"/>
        </a:p>
      </dgm:t>
    </dgm:pt>
    <dgm:pt modelId="{E0CD6C07-3A43-4011-AA7B-2FAEBD9B0CA8}">
      <dgm:prSet phldrT="[Текст]" custT="1"/>
      <dgm:spPr>
        <a:solidFill>
          <a:srgbClr val="00B0F0">
            <a:alpha val="50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4000" b="1" dirty="0" smtClean="0"/>
            <a:t>Зима</a:t>
          </a:r>
          <a:endParaRPr lang="ru-RU" sz="4000" b="1" dirty="0"/>
        </a:p>
      </dgm:t>
    </dgm:pt>
    <dgm:pt modelId="{6F7C216E-F108-41E1-8BA6-2D80DE498A2D}" type="parTrans" cxnId="{CF6F039E-CBEE-4049-AD63-95AE6BCA5499}">
      <dgm:prSet/>
      <dgm:spPr/>
      <dgm:t>
        <a:bodyPr/>
        <a:lstStyle/>
        <a:p>
          <a:endParaRPr lang="ru-RU"/>
        </a:p>
      </dgm:t>
    </dgm:pt>
    <dgm:pt modelId="{1294CA15-035D-4C27-BB6D-22B5825A1B85}" type="sibTrans" cxnId="{CF6F039E-CBEE-4049-AD63-95AE6BCA5499}">
      <dgm:prSet/>
      <dgm:spPr/>
      <dgm:t>
        <a:bodyPr/>
        <a:lstStyle/>
        <a:p>
          <a:endParaRPr lang="ru-RU"/>
        </a:p>
      </dgm:t>
    </dgm:pt>
    <dgm:pt modelId="{DD973937-88CE-4A86-8281-46DB33C69755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3600" b="1" dirty="0" smtClean="0"/>
            <a:t>Весна</a:t>
          </a:r>
          <a:endParaRPr lang="ru-RU" sz="3600" b="1" dirty="0"/>
        </a:p>
      </dgm:t>
    </dgm:pt>
    <dgm:pt modelId="{51FE3780-25C6-4854-9826-86AC44A9CBDB}" type="parTrans" cxnId="{5684DE0E-56DA-493C-A36C-5E936D59A088}">
      <dgm:prSet/>
      <dgm:spPr/>
      <dgm:t>
        <a:bodyPr/>
        <a:lstStyle/>
        <a:p>
          <a:endParaRPr lang="ru-RU"/>
        </a:p>
      </dgm:t>
    </dgm:pt>
    <dgm:pt modelId="{6B9C250A-580F-45F0-B867-8B6CDD570BAB}" type="sibTrans" cxnId="{5684DE0E-56DA-493C-A36C-5E936D59A088}">
      <dgm:prSet/>
      <dgm:spPr/>
      <dgm:t>
        <a:bodyPr/>
        <a:lstStyle/>
        <a:p>
          <a:endParaRPr lang="ru-RU"/>
        </a:p>
      </dgm:t>
    </dgm:pt>
    <dgm:pt modelId="{9EC12F32-3E4D-4B22-8B4B-FA3297B7D599}">
      <dgm:prSet phldrT="[Текст]" custT="1"/>
      <dgm:spPr>
        <a:solidFill>
          <a:srgbClr val="FF0000">
            <a:alpha val="50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4000" b="1" dirty="0" smtClean="0"/>
            <a:t>Лето</a:t>
          </a:r>
          <a:endParaRPr lang="ru-RU" sz="4000" b="1" dirty="0"/>
        </a:p>
      </dgm:t>
    </dgm:pt>
    <dgm:pt modelId="{F308891B-461F-471E-B900-C203955D047F}" type="parTrans" cxnId="{898EE8EE-51A4-4ACF-B9C9-A645D7DF0D86}">
      <dgm:prSet/>
      <dgm:spPr/>
      <dgm:t>
        <a:bodyPr/>
        <a:lstStyle/>
        <a:p>
          <a:endParaRPr lang="ru-RU"/>
        </a:p>
      </dgm:t>
    </dgm:pt>
    <dgm:pt modelId="{46515C74-7379-47E0-8937-6BE25CEBD539}" type="sibTrans" cxnId="{898EE8EE-51A4-4ACF-B9C9-A645D7DF0D86}">
      <dgm:prSet/>
      <dgm:spPr/>
      <dgm:t>
        <a:bodyPr/>
        <a:lstStyle/>
        <a:p>
          <a:endParaRPr lang="ru-RU"/>
        </a:p>
      </dgm:t>
    </dgm:pt>
    <dgm:pt modelId="{5500EE00-112A-470C-9781-BCB162E38F86}">
      <dgm:prSet phldrT="[Текст]" custT="1"/>
      <dgm:spPr>
        <a:solidFill>
          <a:srgbClr val="FFFF00">
            <a:alpha val="50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3600" b="1" dirty="0" smtClean="0"/>
            <a:t>Осень</a:t>
          </a:r>
          <a:endParaRPr lang="ru-RU" sz="3600" b="1" dirty="0"/>
        </a:p>
      </dgm:t>
    </dgm:pt>
    <dgm:pt modelId="{FEC702B8-4111-4628-8067-1A318DEDEB49}" type="parTrans" cxnId="{20C1F290-3E56-47F1-855C-6E5FCEBECA54}">
      <dgm:prSet/>
      <dgm:spPr/>
      <dgm:t>
        <a:bodyPr/>
        <a:lstStyle/>
        <a:p>
          <a:endParaRPr lang="ru-RU"/>
        </a:p>
      </dgm:t>
    </dgm:pt>
    <dgm:pt modelId="{0619CF68-EE6A-45A9-907C-F7E1DAA0D3A7}" type="sibTrans" cxnId="{20C1F290-3E56-47F1-855C-6E5FCEBECA54}">
      <dgm:prSet/>
      <dgm:spPr/>
      <dgm:t>
        <a:bodyPr/>
        <a:lstStyle/>
        <a:p>
          <a:endParaRPr lang="ru-RU"/>
        </a:p>
      </dgm:t>
    </dgm:pt>
    <dgm:pt modelId="{61D674E7-3989-4648-A072-D9CD68681455}" type="pres">
      <dgm:prSet presAssocID="{5D16CD43-5E55-4F91-A6CC-B37568C4107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AA1EAC-0278-4DB6-91E8-6EFCD1BDD687}" type="pres">
      <dgm:prSet presAssocID="{5D16CD43-5E55-4F91-A6CC-B37568C41072}" presName="radial" presStyleCnt="0">
        <dgm:presLayoutVars>
          <dgm:animLvl val="ctr"/>
        </dgm:presLayoutVars>
      </dgm:prSet>
      <dgm:spPr/>
    </dgm:pt>
    <dgm:pt modelId="{C05D499D-103D-4624-8FDE-BDD629D83400}" type="pres">
      <dgm:prSet presAssocID="{7CCB346E-D7A1-4E95-A2B8-CA807A3239C9}" presName="centerShape" presStyleLbl="vennNode1" presStyleIdx="0" presStyleCnt="5" custScaleX="96297" custScaleY="100152" custLinFactNeighborX="317" custLinFactNeighborY="-4624"/>
      <dgm:spPr/>
      <dgm:t>
        <a:bodyPr/>
        <a:lstStyle/>
        <a:p>
          <a:endParaRPr lang="ru-RU"/>
        </a:p>
      </dgm:t>
    </dgm:pt>
    <dgm:pt modelId="{6BD68379-5648-45CE-A8D9-51030695E226}" type="pres">
      <dgm:prSet presAssocID="{E0CD6C07-3A43-4011-AA7B-2FAEBD9B0CA8}" presName="node" presStyleLbl="vennNode1" presStyleIdx="1" presStyleCnt="5" custScaleX="120735" custScaleY="1241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5FB4C0-2656-47BB-8601-407B3E243327}" type="pres">
      <dgm:prSet presAssocID="{DD973937-88CE-4A86-8281-46DB33C69755}" presName="node" presStyleLbl="vennNode1" presStyleIdx="2" presStyleCnt="5" custScaleX="122510" custScaleY="1225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77F0DB-82CD-4F48-BDFE-64910082C476}" type="pres">
      <dgm:prSet presAssocID="{9EC12F32-3E4D-4B22-8B4B-FA3297B7D599}" presName="node" presStyleLbl="vennNode1" presStyleIdx="3" presStyleCnt="5" custScaleX="119985" custScaleY="115697" custRadScaleRad="92382" custRadScaleInc="-5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1FD374-03A7-464F-AA6F-823EA8D28A95}" type="pres">
      <dgm:prSet presAssocID="{5500EE00-112A-470C-9781-BCB162E38F86}" presName="node" presStyleLbl="vennNode1" presStyleIdx="4" presStyleCnt="5" custScaleX="121012" custScaleY="1225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8EE8EE-51A4-4ACF-B9C9-A645D7DF0D86}" srcId="{7CCB346E-D7A1-4E95-A2B8-CA807A3239C9}" destId="{9EC12F32-3E4D-4B22-8B4B-FA3297B7D599}" srcOrd="2" destOrd="0" parTransId="{F308891B-461F-471E-B900-C203955D047F}" sibTransId="{46515C74-7379-47E0-8937-6BE25CEBD539}"/>
    <dgm:cxn modelId="{5684DE0E-56DA-493C-A36C-5E936D59A088}" srcId="{7CCB346E-D7A1-4E95-A2B8-CA807A3239C9}" destId="{DD973937-88CE-4A86-8281-46DB33C69755}" srcOrd="1" destOrd="0" parTransId="{51FE3780-25C6-4854-9826-86AC44A9CBDB}" sibTransId="{6B9C250A-580F-45F0-B867-8B6CDD570BAB}"/>
    <dgm:cxn modelId="{95D9F019-2AFA-4186-AD4F-B3D1F37B3B40}" type="presOf" srcId="{DD973937-88CE-4A86-8281-46DB33C69755}" destId="{7A5FB4C0-2656-47BB-8601-407B3E243327}" srcOrd="0" destOrd="0" presId="urn:microsoft.com/office/officeart/2005/8/layout/radial3"/>
    <dgm:cxn modelId="{939C5E93-A34D-4E1F-84D0-DF0262B83B6A}" type="presOf" srcId="{9EC12F32-3E4D-4B22-8B4B-FA3297B7D599}" destId="{E577F0DB-82CD-4F48-BDFE-64910082C476}" srcOrd="0" destOrd="0" presId="urn:microsoft.com/office/officeart/2005/8/layout/radial3"/>
    <dgm:cxn modelId="{26DE5C2E-EE67-41CC-B570-A1807F8328FE}" type="presOf" srcId="{5D16CD43-5E55-4F91-A6CC-B37568C41072}" destId="{61D674E7-3989-4648-A072-D9CD68681455}" srcOrd="0" destOrd="0" presId="urn:microsoft.com/office/officeart/2005/8/layout/radial3"/>
    <dgm:cxn modelId="{7D71DB18-D026-4499-8951-348452D8C0F5}" type="presOf" srcId="{E0CD6C07-3A43-4011-AA7B-2FAEBD9B0CA8}" destId="{6BD68379-5648-45CE-A8D9-51030695E226}" srcOrd="0" destOrd="0" presId="urn:microsoft.com/office/officeart/2005/8/layout/radial3"/>
    <dgm:cxn modelId="{CF6F039E-CBEE-4049-AD63-95AE6BCA5499}" srcId="{7CCB346E-D7A1-4E95-A2B8-CA807A3239C9}" destId="{E0CD6C07-3A43-4011-AA7B-2FAEBD9B0CA8}" srcOrd="0" destOrd="0" parTransId="{6F7C216E-F108-41E1-8BA6-2D80DE498A2D}" sibTransId="{1294CA15-035D-4C27-BB6D-22B5825A1B85}"/>
    <dgm:cxn modelId="{180D6D35-A178-40B7-98C6-DF2F651BC762}" type="presOf" srcId="{7CCB346E-D7A1-4E95-A2B8-CA807A3239C9}" destId="{C05D499D-103D-4624-8FDE-BDD629D83400}" srcOrd="0" destOrd="0" presId="urn:microsoft.com/office/officeart/2005/8/layout/radial3"/>
    <dgm:cxn modelId="{72FA45EA-274F-4508-95B9-4F22745ACC47}" srcId="{5D16CD43-5E55-4F91-A6CC-B37568C41072}" destId="{7CCB346E-D7A1-4E95-A2B8-CA807A3239C9}" srcOrd="0" destOrd="0" parTransId="{B16F2661-A466-4C56-B9F0-B376B38D5417}" sibTransId="{83A05CFF-165E-4D9D-BC93-C04659C19E9E}"/>
    <dgm:cxn modelId="{C6455DA8-7408-4EAC-8D54-794B580DD955}" type="presOf" srcId="{5500EE00-112A-470C-9781-BCB162E38F86}" destId="{321FD374-03A7-464F-AA6F-823EA8D28A95}" srcOrd="0" destOrd="0" presId="urn:microsoft.com/office/officeart/2005/8/layout/radial3"/>
    <dgm:cxn modelId="{20C1F290-3E56-47F1-855C-6E5FCEBECA54}" srcId="{7CCB346E-D7A1-4E95-A2B8-CA807A3239C9}" destId="{5500EE00-112A-470C-9781-BCB162E38F86}" srcOrd="3" destOrd="0" parTransId="{FEC702B8-4111-4628-8067-1A318DEDEB49}" sibTransId="{0619CF68-EE6A-45A9-907C-F7E1DAA0D3A7}"/>
    <dgm:cxn modelId="{03717B67-BDDF-4067-B7DA-F048FD872F0C}" type="presParOf" srcId="{61D674E7-3989-4648-A072-D9CD68681455}" destId="{50AA1EAC-0278-4DB6-91E8-6EFCD1BDD687}" srcOrd="0" destOrd="0" presId="urn:microsoft.com/office/officeart/2005/8/layout/radial3"/>
    <dgm:cxn modelId="{155C8196-A422-40D4-82A9-5D17EEC01484}" type="presParOf" srcId="{50AA1EAC-0278-4DB6-91E8-6EFCD1BDD687}" destId="{C05D499D-103D-4624-8FDE-BDD629D83400}" srcOrd="0" destOrd="0" presId="urn:microsoft.com/office/officeart/2005/8/layout/radial3"/>
    <dgm:cxn modelId="{B24A931B-61C8-4E27-93C5-943E5F851CDD}" type="presParOf" srcId="{50AA1EAC-0278-4DB6-91E8-6EFCD1BDD687}" destId="{6BD68379-5648-45CE-A8D9-51030695E226}" srcOrd="1" destOrd="0" presId="urn:microsoft.com/office/officeart/2005/8/layout/radial3"/>
    <dgm:cxn modelId="{93A4DEF9-CC8F-415C-9419-1334AA150F17}" type="presParOf" srcId="{50AA1EAC-0278-4DB6-91E8-6EFCD1BDD687}" destId="{7A5FB4C0-2656-47BB-8601-407B3E243327}" srcOrd="2" destOrd="0" presId="urn:microsoft.com/office/officeart/2005/8/layout/radial3"/>
    <dgm:cxn modelId="{0A8B2776-BD17-4444-BAD8-5464C68708BA}" type="presParOf" srcId="{50AA1EAC-0278-4DB6-91E8-6EFCD1BDD687}" destId="{E577F0DB-82CD-4F48-BDFE-64910082C476}" srcOrd="3" destOrd="0" presId="urn:microsoft.com/office/officeart/2005/8/layout/radial3"/>
    <dgm:cxn modelId="{DA0C99B8-F6EF-4DD6-8685-E6A190AD00D8}" type="presParOf" srcId="{50AA1EAC-0278-4DB6-91E8-6EFCD1BDD687}" destId="{321FD374-03A7-464F-AA6F-823EA8D28A95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2F1F3A-3807-4235-98BF-D40ADB012BFF}">
      <dsp:nvSpPr>
        <dsp:cNvPr id="0" name=""/>
        <dsp:cNvSpPr/>
      </dsp:nvSpPr>
      <dsp:spPr>
        <a:xfrm>
          <a:off x="0" y="4984706"/>
          <a:ext cx="9144000" cy="81778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tx1"/>
              </a:solidFill>
            </a:rPr>
            <a:t>Проектные сессии 1-11</a:t>
          </a:r>
          <a:endParaRPr lang="ru-RU" sz="2900" b="1" kern="1200" dirty="0">
            <a:solidFill>
              <a:schemeClr val="tx1"/>
            </a:solidFill>
          </a:endParaRPr>
        </a:p>
      </dsp:txBody>
      <dsp:txXfrm>
        <a:off x="0" y="4984706"/>
        <a:ext cx="9144000" cy="817782"/>
      </dsp:txXfrm>
    </dsp:sp>
    <dsp:sp modelId="{B10B4F0E-12C2-4D05-AADB-28D38EB00E9E}">
      <dsp:nvSpPr>
        <dsp:cNvPr id="0" name=""/>
        <dsp:cNvSpPr/>
      </dsp:nvSpPr>
      <dsp:spPr>
        <a:xfrm rot="10800000">
          <a:off x="0" y="3739223"/>
          <a:ext cx="9144000" cy="1257749"/>
        </a:xfrm>
        <a:prstGeom prst="upArrowCallou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tx1"/>
              </a:solidFill>
            </a:rPr>
            <a:t>Бизнес-клуб 10</a:t>
          </a:r>
          <a:endParaRPr lang="ru-RU" sz="2900" b="1" kern="1200" dirty="0">
            <a:solidFill>
              <a:schemeClr val="tx1"/>
            </a:solidFill>
          </a:endParaRPr>
        </a:p>
      </dsp:txBody>
      <dsp:txXfrm rot="10800000">
        <a:off x="0" y="3739223"/>
        <a:ext cx="9144000" cy="1257749"/>
      </dsp:txXfrm>
    </dsp:sp>
    <dsp:sp modelId="{3D470A41-9DE5-4BAD-9332-55DEF86F2230}">
      <dsp:nvSpPr>
        <dsp:cNvPr id="0" name=""/>
        <dsp:cNvSpPr/>
      </dsp:nvSpPr>
      <dsp:spPr>
        <a:xfrm rot="10800000">
          <a:off x="0" y="2493740"/>
          <a:ext cx="9144000" cy="1257749"/>
        </a:xfrm>
        <a:prstGeom prst="upArrowCallou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tx1"/>
              </a:solidFill>
            </a:rPr>
            <a:t>Город</a:t>
          </a:r>
          <a:r>
            <a:rPr lang="ru-RU" sz="2900" kern="1200" dirty="0" smtClean="0"/>
            <a:t> </a:t>
          </a:r>
          <a:r>
            <a:rPr lang="ru-RU" sz="2900" b="1" kern="1200" dirty="0" smtClean="0">
              <a:solidFill>
                <a:schemeClr val="tx1"/>
              </a:solidFill>
            </a:rPr>
            <a:t>мастеров 5-9</a:t>
          </a:r>
          <a:endParaRPr lang="ru-RU" sz="2900" b="1" kern="1200" dirty="0">
            <a:solidFill>
              <a:schemeClr val="tx1"/>
            </a:solidFill>
          </a:endParaRPr>
        </a:p>
      </dsp:txBody>
      <dsp:txXfrm rot="10800000">
        <a:off x="0" y="2493740"/>
        <a:ext cx="9144000" cy="1257749"/>
      </dsp:txXfrm>
    </dsp:sp>
    <dsp:sp modelId="{723B23D6-A247-4D2B-91B2-9CCE7055A17D}">
      <dsp:nvSpPr>
        <dsp:cNvPr id="0" name=""/>
        <dsp:cNvSpPr/>
      </dsp:nvSpPr>
      <dsp:spPr>
        <a:xfrm rot="10800000">
          <a:off x="0" y="1248257"/>
          <a:ext cx="9144000" cy="1257749"/>
        </a:xfrm>
        <a:prstGeom prst="upArrowCallou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tx1"/>
              </a:solidFill>
            </a:rPr>
            <a:t>Школа мастеров 1-4</a:t>
          </a:r>
          <a:endParaRPr lang="ru-RU" sz="2900" b="1" kern="1200" dirty="0">
            <a:solidFill>
              <a:schemeClr val="tx1"/>
            </a:solidFill>
          </a:endParaRPr>
        </a:p>
      </dsp:txBody>
      <dsp:txXfrm rot="10800000">
        <a:off x="0" y="1248257"/>
        <a:ext cx="9144000" cy="1257749"/>
      </dsp:txXfrm>
    </dsp:sp>
    <dsp:sp modelId="{A1AC5E59-7A32-4DF6-BF8B-EFCF591FFD9C}">
      <dsp:nvSpPr>
        <dsp:cNvPr id="0" name=""/>
        <dsp:cNvSpPr/>
      </dsp:nvSpPr>
      <dsp:spPr>
        <a:xfrm rot="10800000">
          <a:off x="0" y="2775"/>
          <a:ext cx="9144000" cy="1257749"/>
        </a:xfrm>
        <a:prstGeom prst="upArrowCallou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tx1"/>
              </a:solidFill>
            </a:rPr>
            <a:t>Радуга профессий </a:t>
          </a:r>
          <a:r>
            <a:rPr lang="ru-RU" sz="2900" b="1" kern="1200" dirty="0" err="1" smtClean="0">
              <a:solidFill>
                <a:schemeClr val="tx1"/>
              </a:solidFill>
            </a:rPr>
            <a:t>д</a:t>
          </a:r>
          <a:r>
            <a:rPr lang="ru-RU" sz="2900" b="1" kern="1200" dirty="0" smtClean="0">
              <a:solidFill>
                <a:schemeClr val="tx1"/>
              </a:solidFill>
            </a:rPr>
            <a:t>/с</a:t>
          </a:r>
          <a:endParaRPr lang="ru-RU" sz="2900" b="1" kern="1200" dirty="0">
            <a:solidFill>
              <a:schemeClr val="tx1"/>
            </a:solidFill>
          </a:endParaRPr>
        </a:p>
      </dsp:txBody>
      <dsp:txXfrm rot="10800000">
        <a:off x="0" y="2775"/>
        <a:ext cx="9144000" cy="125774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5D499D-103D-4624-8FDE-BDD629D83400}">
      <dsp:nvSpPr>
        <dsp:cNvPr id="0" name=""/>
        <dsp:cNvSpPr/>
      </dsp:nvSpPr>
      <dsp:spPr>
        <a:xfrm>
          <a:off x="3059835" y="1107515"/>
          <a:ext cx="3038568" cy="3160209"/>
        </a:xfrm>
        <a:prstGeom prst="ellipse">
          <a:avLst/>
        </a:prstGeom>
        <a:solidFill>
          <a:srgbClr val="7030A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От увлечения к мастерству </a:t>
          </a:r>
          <a:endParaRPr lang="ru-RU" sz="3200" b="1" kern="1200" dirty="0"/>
        </a:p>
      </dsp:txBody>
      <dsp:txXfrm>
        <a:off x="3059835" y="1107515"/>
        <a:ext cx="3038568" cy="3160209"/>
      </dsp:txXfrm>
    </dsp:sp>
    <dsp:sp modelId="{6BD68379-5648-45CE-A8D9-51030695E226}">
      <dsp:nvSpPr>
        <dsp:cNvPr id="0" name=""/>
        <dsp:cNvSpPr/>
      </dsp:nvSpPr>
      <dsp:spPr>
        <a:xfrm>
          <a:off x="3613669" y="-156603"/>
          <a:ext cx="1904843" cy="1958722"/>
        </a:xfrm>
        <a:prstGeom prst="ellipse">
          <a:avLst/>
        </a:prstGeom>
        <a:solidFill>
          <a:srgbClr val="00B0F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Зима</a:t>
          </a:r>
          <a:endParaRPr lang="ru-RU" sz="4000" b="1" kern="1200" dirty="0"/>
        </a:p>
      </dsp:txBody>
      <dsp:txXfrm>
        <a:off x="3613669" y="-156603"/>
        <a:ext cx="1904843" cy="1958722"/>
      </dsp:txXfrm>
    </dsp:sp>
    <dsp:sp modelId="{7A5FB4C0-2656-47BB-8601-407B3E243327}">
      <dsp:nvSpPr>
        <dsp:cNvPr id="0" name=""/>
        <dsp:cNvSpPr/>
      </dsp:nvSpPr>
      <dsp:spPr>
        <a:xfrm>
          <a:off x="5654566" y="1910948"/>
          <a:ext cx="1932848" cy="1933416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Весна</a:t>
          </a:r>
          <a:endParaRPr lang="ru-RU" sz="3600" b="1" kern="1200" dirty="0"/>
        </a:p>
      </dsp:txBody>
      <dsp:txXfrm>
        <a:off x="5654566" y="1910948"/>
        <a:ext cx="1932848" cy="1933416"/>
      </dsp:txXfrm>
    </dsp:sp>
    <dsp:sp modelId="{E577F0DB-82CD-4F48-BDFE-64910082C476}">
      <dsp:nvSpPr>
        <dsp:cNvPr id="0" name=""/>
        <dsp:cNvSpPr/>
      </dsp:nvSpPr>
      <dsp:spPr>
        <a:xfrm>
          <a:off x="3635896" y="3863264"/>
          <a:ext cx="1893011" cy="1825359"/>
        </a:xfrm>
        <a:prstGeom prst="ellipse">
          <a:avLst/>
        </a:prstGeom>
        <a:solidFill>
          <a:srgbClr val="FF0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Лето</a:t>
          </a:r>
          <a:endParaRPr lang="ru-RU" sz="4000" b="1" kern="1200" dirty="0"/>
        </a:p>
      </dsp:txBody>
      <dsp:txXfrm>
        <a:off x="3635896" y="3863264"/>
        <a:ext cx="1893011" cy="1825359"/>
      </dsp:txXfrm>
    </dsp:sp>
    <dsp:sp modelId="{321FD374-03A7-464F-AA6F-823EA8D28A95}">
      <dsp:nvSpPr>
        <dsp:cNvPr id="0" name=""/>
        <dsp:cNvSpPr/>
      </dsp:nvSpPr>
      <dsp:spPr>
        <a:xfrm>
          <a:off x="1556584" y="1910948"/>
          <a:ext cx="1909214" cy="1933416"/>
        </a:xfrm>
        <a:prstGeom prst="ellipse">
          <a:avLst/>
        </a:prstGeom>
        <a:solidFill>
          <a:srgbClr val="FFFF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Осень</a:t>
          </a:r>
          <a:endParaRPr lang="ru-RU" sz="3600" b="1" kern="1200" dirty="0"/>
        </a:p>
      </dsp:txBody>
      <dsp:txXfrm>
        <a:off x="1556584" y="1910948"/>
        <a:ext cx="1909214" cy="19334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89EB-B459-4467-A2DD-5D73CAA3B5DE}" type="datetimeFigureOut">
              <a:rPr lang="zh-CN" altLang="en-US" smtClean="0"/>
              <a:pPr/>
              <a:t>2018/2/3</a:t>
            </a:fld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0EF8-E759-4F11-9F96-EDF0D34C2B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89EB-B459-4467-A2DD-5D73CAA3B5DE}" type="datetimeFigureOut">
              <a:rPr lang="zh-CN" altLang="en-US" smtClean="0"/>
              <a:pPr/>
              <a:t>2018/2/3</a:t>
            </a:fld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0EF8-E759-4F11-9F96-EDF0D34C2B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89EB-B459-4467-A2DD-5D73CAA3B5DE}" type="datetimeFigureOut">
              <a:rPr lang="zh-CN" altLang="en-US" smtClean="0"/>
              <a:pPr/>
              <a:t>2018/2/3</a:t>
            </a:fld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0EF8-E759-4F11-9F96-EDF0D34C2B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89EB-B459-4467-A2DD-5D73CAA3B5DE}" type="datetimeFigureOut">
              <a:rPr lang="zh-CN" altLang="en-US" smtClean="0"/>
              <a:pPr/>
              <a:t>2018/2/3</a:t>
            </a:fld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0EF8-E759-4F11-9F96-EDF0D34C2B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89EB-B459-4467-A2DD-5D73CAA3B5DE}" type="datetimeFigureOut">
              <a:rPr lang="zh-CN" altLang="en-US" smtClean="0"/>
              <a:pPr/>
              <a:t>2018/2/3</a:t>
            </a:fld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0EF8-E759-4F11-9F96-EDF0D34C2B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89EB-B459-4467-A2DD-5D73CAA3B5DE}" type="datetimeFigureOut">
              <a:rPr lang="zh-CN" altLang="en-US" smtClean="0"/>
              <a:pPr/>
              <a:t>2018/2/3</a:t>
            </a:fld>
            <a:endParaRPr lang="zh-CN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0EF8-E759-4F11-9F96-EDF0D34C2B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89EB-B459-4467-A2DD-5D73CAA3B5DE}" type="datetimeFigureOut">
              <a:rPr lang="zh-CN" altLang="en-US" smtClean="0"/>
              <a:pPr/>
              <a:t>2018/2/3</a:t>
            </a:fld>
            <a:endParaRPr lang="zh-CN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0EF8-E759-4F11-9F96-EDF0D34C2B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89EB-B459-4467-A2DD-5D73CAA3B5DE}" type="datetimeFigureOut">
              <a:rPr lang="zh-CN" altLang="en-US" smtClean="0"/>
              <a:pPr/>
              <a:t>2018/2/3</a:t>
            </a:fld>
            <a:endParaRPr lang="zh-CN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0EF8-E759-4F11-9F96-EDF0D34C2B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89EB-B459-4467-A2DD-5D73CAA3B5DE}" type="datetimeFigureOut">
              <a:rPr lang="zh-CN" altLang="en-US" smtClean="0"/>
              <a:pPr/>
              <a:t>2018/2/3</a:t>
            </a:fld>
            <a:endParaRPr lang="zh-CN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0EF8-E759-4F11-9F96-EDF0D34C2B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89EB-B459-4467-A2DD-5D73CAA3B5DE}" type="datetimeFigureOut">
              <a:rPr lang="zh-CN" altLang="en-US" smtClean="0"/>
              <a:pPr/>
              <a:t>2018/2/3</a:t>
            </a:fld>
            <a:endParaRPr lang="zh-CN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0EF8-E759-4F11-9F96-EDF0D34C2B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89EB-B459-4467-A2DD-5D73CAA3B5DE}" type="datetimeFigureOut">
              <a:rPr lang="zh-CN" altLang="en-US" smtClean="0"/>
              <a:pPr/>
              <a:t>2018/2/3</a:t>
            </a:fld>
            <a:endParaRPr lang="zh-CN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0EF8-E759-4F11-9F96-EDF0D34C2B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F89EB-B459-4467-A2DD-5D73CAA3B5DE}" type="datetimeFigureOut">
              <a:rPr lang="zh-CN" altLang="en-US" smtClean="0"/>
              <a:pPr/>
              <a:t>2018/2/3</a:t>
            </a:fld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40EF8-E759-4F11-9F96-EDF0D34C2B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lum bright="10000"/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34853" b="423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275856" y="285729"/>
            <a:ext cx="5868144" cy="4583431"/>
          </a:xfrm>
        </p:spPr>
        <p:txBody>
          <a:bodyPr>
            <a:normAutofit fontScale="90000"/>
          </a:bodyPr>
          <a:lstStyle/>
          <a:p>
            <a:r>
              <a:rPr lang="ru-RU" altLang="zh-CN" sz="36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Краевая инновационная площадка </a:t>
            </a:r>
            <a:br>
              <a:rPr lang="ru-RU" altLang="zh-CN" sz="36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</a:br>
            <a:r>
              <a:rPr lang="ru-RU" altLang="zh-CN" sz="31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«Комплексная модель организационно-педагогического сопровождения социально-профессионального самоопределения детей в условиях непрерывного образования («Школа раннего самоопределения»)</a:t>
            </a:r>
            <a:endParaRPr lang="zh-CN" altLang="en-US" sz="3100" b="1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059832" y="5776740"/>
            <a:ext cx="6400800" cy="1081260"/>
          </a:xfrm>
        </p:spPr>
        <p:txBody>
          <a:bodyPr>
            <a:normAutofit/>
          </a:bodyPr>
          <a:lstStyle/>
          <a:p>
            <a:r>
              <a:rPr lang="ru-RU" altLang="zh-CN" sz="24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МБОУ СОШ №18 пос.Паркового Тихорецкого района</a:t>
            </a:r>
            <a:endParaRPr lang="zh-CN" altLang="en-US" sz="2400" dirty="0">
              <a:solidFill>
                <a:schemeClr val="tx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34853" b="4234"/>
          <a:stretch>
            <a:fillRect/>
          </a:stretch>
        </p:blipFill>
        <p:spPr>
          <a:xfrm rot="16200000">
            <a:off x="3392996" y="1106996"/>
            <a:ext cx="6858000" cy="46440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altLang="zh-CN" sz="36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Проектное управление программой</a:t>
            </a:r>
            <a:endParaRPr lang="zh-CN" altLang="en-US" sz="3600" b="1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052736"/>
          <a:ext cx="9144000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34853" b="423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274638"/>
            <a:ext cx="490688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Программа </a:t>
            </a:r>
            <a:br>
              <a:rPr lang="ru-RU" b="1" dirty="0" smtClean="0"/>
            </a:br>
            <a:r>
              <a:rPr lang="ru-RU" b="1" dirty="0" smtClean="0"/>
              <a:t>«Бизнес-клуб. Успешный </a:t>
            </a:r>
            <a:r>
              <a:rPr lang="ru-RU" b="1" dirty="0" err="1" smtClean="0"/>
              <a:t>стартап</a:t>
            </a:r>
            <a:r>
              <a:rPr lang="ru-RU" b="1" dirty="0" smtClean="0"/>
              <a:t>»</a:t>
            </a:r>
            <a:endParaRPr lang="ru-RU" b="1" dirty="0"/>
          </a:p>
        </p:txBody>
      </p:sp>
      <p:pic>
        <p:nvPicPr>
          <p:cNvPr id="1026" name="Picture 2" descr="C:\Users\Ольга\Desktop\1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4716016" y="1767774"/>
            <a:ext cx="3672408" cy="5090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8735" t="34853" b="4234"/>
          <a:stretch>
            <a:fillRect/>
          </a:stretch>
        </p:blipFill>
        <p:spPr>
          <a:xfrm>
            <a:off x="0" y="0"/>
            <a:ext cx="489552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altLang="zh-CN" sz="36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Бизнес-клуб. Успешный </a:t>
            </a:r>
            <a:r>
              <a:rPr lang="ru-RU" altLang="zh-CN" sz="3600" b="1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стартап</a:t>
            </a:r>
            <a:endParaRPr lang="zh-CN" altLang="en-US" sz="3600" b="1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2050" name="Picture 2" descr="C:\Users\user\Desktop\2017-09-23 09-08-03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0" y="1124743"/>
            <a:ext cx="2987824" cy="2240869"/>
          </a:xfrm>
          <a:prstGeom prst="rect">
            <a:avLst/>
          </a:prstGeom>
          <a:noFill/>
        </p:spPr>
      </p:pic>
      <p:pic>
        <p:nvPicPr>
          <p:cNvPr id="2051" name="Picture 3" descr="C:\Users\user\Desktop\IMG-20171216-WA0001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7669" y="1124744"/>
            <a:ext cx="2976331" cy="2232248"/>
          </a:xfrm>
          <a:prstGeom prst="rect">
            <a:avLst/>
          </a:prstGeom>
          <a:noFill/>
        </p:spPr>
      </p:pic>
      <p:pic>
        <p:nvPicPr>
          <p:cNvPr id="2052" name="Picture 4" descr="C:\Users\user\Desktop\IMG_57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52304" y="1124744"/>
            <a:ext cx="3347888" cy="2233016"/>
          </a:xfrm>
          <a:prstGeom prst="rect">
            <a:avLst/>
          </a:prstGeom>
          <a:noFill/>
        </p:spPr>
      </p:pic>
      <p:pic>
        <p:nvPicPr>
          <p:cNvPr id="2053" name="Picture 5" descr="C:\Users\user\Desktop\BKDC1922.jpg"/>
          <p:cNvPicPr>
            <a:picLocks noChangeAspect="1" noChangeArrowheads="1"/>
          </p:cNvPicPr>
          <p:nvPr/>
        </p:nvPicPr>
        <p:blipFill>
          <a:blip r:embed="rId6" cstate="print"/>
          <a:srcRect t="2241"/>
          <a:stretch>
            <a:fillRect/>
          </a:stretch>
        </p:blipFill>
        <p:spPr bwMode="auto">
          <a:xfrm>
            <a:off x="0" y="3664236"/>
            <a:ext cx="4355976" cy="3193764"/>
          </a:xfrm>
          <a:prstGeom prst="rect">
            <a:avLst/>
          </a:prstGeom>
          <a:noFill/>
        </p:spPr>
      </p:pic>
      <p:pic>
        <p:nvPicPr>
          <p:cNvPr id="2054" name="Picture 6" descr="C:\Users\user\Desktop\IMG_580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26888" y="3645025"/>
            <a:ext cx="4817112" cy="32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34853" b="4234"/>
          <a:stretch>
            <a:fillRect/>
          </a:stretch>
        </p:blipFill>
        <p:spPr>
          <a:xfrm>
            <a:off x="0" y="0"/>
            <a:ext cx="9296400" cy="7010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11960" y="274638"/>
            <a:ext cx="447484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Программа </a:t>
            </a:r>
            <a:br>
              <a:rPr lang="ru-RU" b="1" dirty="0" smtClean="0"/>
            </a:br>
            <a:r>
              <a:rPr lang="ru-RU" b="1" dirty="0" smtClean="0"/>
              <a:t>«Город мастеров»</a:t>
            </a:r>
            <a:endParaRPr lang="ru-RU" b="1" dirty="0"/>
          </a:p>
        </p:txBody>
      </p:sp>
      <p:pic>
        <p:nvPicPr>
          <p:cNvPr id="2050" name="Picture 2" descr="C:\Users\Ольга\Desktop\р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844824"/>
            <a:ext cx="3350739" cy="4644369"/>
          </a:xfrm>
          <a:prstGeom prst="rect">
            <a:avLst/>
          </a:prstGeom>
          <a:noFill/>
        </p:spPr>
      </p:pic>
      <p:pic>
        <p:nvPicPr>
          <p:cNvPr id="2051" name="Picture 3" descr="C:\Users\Ольга\Desktop\рп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844824"/>
            <a:ext cx="3275856" cy="4667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34853" b="4234"/>
          <a:stretch>
            <a:fillRect/>
          </a:stretch>
        </p:blipFill>
        <p:spPr>
          <a:xfrm rot="16200000">
            <a:off x="5282952" y="216024"/>
            <a:ext cx="4077072" cy="36450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b="1" dirty="0" smtClean="0"/>
              <a:t>Сотрудничество с ГБОУ ТИТ КК</a:t>
            </a:r>
            <a:endParaRPr lang="ru-RU" b="1" dirty="0"/>
          </a:p>
        </p:txBody>
      </p:sp>
      <p:pic>
        <p:nvPicPr>
          <p:cNvPr id="3074" name="Picture 2" descr="D:\Фотографии\16-17\Фото Лето 16\Город мастеров\20160721_104645.jpg"/>
          <p:cNvPicPr>
            <a:picLocks noChangeAspect="1" noChangeArrowheads="1"/>
          </p:cNvPicPr>
          <p:nvPr/>
        </p:nvPicPr>
        <p:blipFill>
          <a:blip r:embed="rId3" cstate="print"/>
          <a:srcRect b="10504"/>
          <a:stretch>
            <a:fillRect/>
          </a:stretch>
        </p:blipFill>
        <p:spPr bwMode="auto">
          <a:xfrm>
            <a:off x="6620808" y="3847130"/>
            <a:ext cx="2523192" cy="3010870"/>
          </a:xfrm>
          <a:prstGeom prst="rect">
            <a:avLst/>
          </a:prstGeom>
          <a:noFill/>
        </p:spPr>
      </p:pic>
      <p:pic>
        <p:nvPicPr>
          <p:cNvPr id="3075" name="Picture 3" descr="D:\Фотографии\16-17\Фото Лето 16\Город мастеров\P1280418.JPG"/>
          <p:cNvPicPr>
            <a:picLocks noChangeAspect="1" noChangeArrowheads="1"/>
          </p:cNvPicPr>
          <p:nvPr/>
        </p:nvPicPr>
        <p:blipFill>
          <a:blip r:embed="rId4" cstate="print"/>
          <a:srcRect l="3604" r="8096"/>
          <a:stretch>
            <a:fillRect/>
          </a:stretch>
        </p:blipFill>
        <p:spPr bwMode="auto">
          <a:xfrm>
            <a:off x="3131840" y="1196752"/>
            <a:ext cx="2880320" cy="2446491"/>
          </a:xfrm>
          <a:prstGeom prst="rect">
            <a:avLst/>
          </a:prstGeom>
          <a:noFill/>
        </p:spPr>
      </p:pic>
      <p:pic>
        <p:nvPicPr>
          <p:cNvPr id="3076" name="Picture 4" descr="D:\Фотографии\16-17\Фото Лето 16\Город мастеров\20160801_133443.jpg"/>
          <p:cNvPicPr>
            <a:picLocks noChangeAspect="1" noChangeArrowheads="1"/>
          </p:cNvPicPr>
          <p:nvPr/>
        </p:nvPicPr>
        <p:blipFill>
          <a:blip r:embed="rId5" cstate="print"/>
          <a:srcRect t="2644"/>
          <a:stretch>
            <a:fillRect/>
          </a:stretch>
        </p:blipFill>
        <p:spPr bwMode="auto">
          <a:xfrm>
            <a:off x="2627784" y="3861048"/>
            <a:ext cx="4104456" cy="2996952"/>
          </a:xfrm>
          <a:prstGeom prst="rect">
            <a:avLst/>
          </a:prstGeom>
          <a:noFill/>
        </p:spPr>
      </p:pic>
      <p:pic>
        <p:nvPicPr>
          <p:cNvPr id="3077" name="Picture 5" descr="C:\Users\user\Desktop\Мои документы\Лето 2017\Фото\ФОТО ГОРОД МАСТЕРОВ\14 июня ТИТ слесарь компьютерщик\P61418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1196752"/>
            <a:ext cx="3203848" cy="2474690"/>
          </a:xfrm>
          <a:prstGeom prst="rect">
            <a:avLst/>
          </a:prstGeom>
          <a:noFill/>
        </p:spPr>
      </p:pic>
      <p:pic>
        <p:nvPicPr>
          <p:cNvPr id="3078" name="Picture 6" descr="C:\Users\user\Desktop\P6161818.JPG"/>
          <p:cNvPicPr>
            <a:picLocks noChangeAspect="1" noChangeArrowheads="1"/>
          </p:cNvPicPr>
          <p:nvPr/>
        </p:nvPicPr>
        <p:blipFill>
          <a:blip r:embed="rId7" cstate="print"/>
          <a:srcRect l="16878" r="16531"/>
          <a:stretch>
            <a:fillRect/>
          </a:stretch>
        </p:blipFill>
        <p:spPr bwMode="auto">
          <a:xfrm>
            <a:off x="0" y="3861048"/>
            <a:ext cx="2661146" cy="2996952"/>
          </a:xfrm>
          <a:prstGeom prst="rect">
            <a:avLst/>
          </a:prstGeom>
          <a:noFill/>
        </p:spPr>
      </p:pic>
      <p:pic>
        <p:nvPicPr>
          <p:cNvPr id="3079" name="Picture 7" descr="C:\Users\user\Desktop\Мои документы\Лето 2017\Фото\ФОТО ГОРОД МАСТЕРОВ\13 июня ТИТ повар штукатур\P613181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196752"/>
            <a:ext cx="3268113" cy="24508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>
            <a:lum bright="25000"/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21547" b="5165"/>
          <a:stretch>
            <a:fillRect/>
          </a:stretch>
        </p:blipFill>
        <p:spPr>
          <a:xfrm rot="10800000">
            <a:off x="5148064" y="0"/>
            <a:ext cx="3995936" cy="3933056"/>
          </a:xfrm>
          <a:prstGeom prst="rect">
            <a:avLst/>
          </a:prstGeom>
          <a:solidFill>
            <a:schemeClr val="accent1">
              <a:alpha val="31000"/>
            </a:schemeClr>
          </a:solidFill>
          <a:ln>
            <a:noFill/>
          </a:ln>
          <a:effectLst>
            <a:softEdge rad="127000"/>
          </a:effectLst>
        </p:spPr>
      </p:pic>
      <p:pic>
        <p:nvPicPr>
          <p:cNvPr id="5" name="Рисунок 4"/>
          <p:cNvPicPr/>
          <p:nvPr/>
        </p:nvPicPr>
        <p:blipFill>
          <a:blip r:embed="rId2" cstate="print">
            <a:lum bright="25000"/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21547" b="1020"/>
          <a:stretch>
            <a:fillRect/>
          </a:stretch>
        </p:blipFill>
        <p:spPr>
          <a:xfrm>
            <a:off x="0" y="1988840"/>
            <a:ext cx="4932040" cy="4869160"/>
          </a:xfrm>
          <a:prstGeom prst="rect">
            <a:avLst/>
          </a:prstGeom>
          <a:solidFill>
            <a:schemeClr val="accent1">
              <a:alpha val="31000"/>
            </a:schemeClr>
          </a:solidFill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941568" cy="980728"/>
          </a:xfrm>
        </p:spPr>
        <p:txBody>
          <a:bodyPr/>
          <a:lstStyle/>
          <a:p>
            <a:r>
              <a:rPr lang="ru-RU" b="1" dirty="0" smtClean="0"/>
              <a:t>2017-2018 учебный год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169368"/>
          <a:ext cx="914400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34853" b="423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32" y="1484784"/>
            <a:ext cx="8229600" cy="1143000"/>
          </a:xfrm>
        </p:spPr>
        <p:txBody>
          <a:bodyPr>
            <a:normAutofit/>
          </a:bodyPr>
          <a:lstStyle/>
          <a:p>
            <a:r>
              <a:rPr lang="ru-RU" altLang="zh-CN" sz="36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Спасибо за внимание</a:t>
            </a:r>
            <a:r>
              <a:rPr lang="en-US" altLang="zh-CN" sz="36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!</a:t>
            </a:r>
            <a:endParaRPr lang="zh-CN" altLang="en-US" sz="3600" b="1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</TotalTime>
  <Words>53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Краевая инновационная площадка  «Комплексная модель организационно-педагогического сопровождения социально-профессионального самоопределения детей в условиях непрерывного образования («Школа раннего самоопределения»)</vt:lpstr>
      <vt:lpstr>Проектное управление программой</vt:lpstr>
      <vt:lpstr>Программа  «Бизнес-клуб. Успешный стартап»</vt:lpstr>
      <vt:lpstr>Бизнес-клуб. Успешный стартап</vt:lpstr>
      <vt:lpstr>Программа  «Город мастеров»</vt:lpstr>
      <vt:lpstr>Сотрудничество с ГБОУ ТИТ КК</vt:lpstr>
      <vt:lpstr>2017-2018 учебный год</vt:lpstr>
      <vt:lpstr>Спасибо за внимание!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Business</dc:subject>
  <dc:creator>user</dc:creator>
  <cp:keywords>free, PowerPoint template, download, PPT template, PowerPoint templates, slideshow template, POT, POTX, Power Point template, slide show template, festival, Business, Business PowerPoint template</cp:keywords>
  <dc:description>Made by Moyea Software. To find more free PowerPoint templates, please visit http://www.dvd-ppt-slideshow.com/powerpoint-knowledge/powerpoint-templates.html</dc:description>
  <cp:lastModifiedBy>Ольга</cp:lastModifiedBy>
  <cp:revision>30</cp:revision>
  <dcterms:created xsi:type="dcterms:W3CDTF">2016-11-03T18:30:07Z</dcterms:created>
  <dcterms:modified xsi:type="dcterms:W3CDTF">2018-02-03T11:05:42Z</dcterms:modified>
  <cp:category>PowerPoint template, Business</cp:category>
</cp:coreProperties>
</file>