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70" r:id="rId3"/>
    <p:sldId id="269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D2EFF-4EB8-4716-8858-42C1E6F54B88}" type="doc">
      <dgm:prSet loTypeId="urn:microsoft.com/office/officeart/2005/8/layout/hierarchy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BC4B41-D991-43DE-96E9-7FA9B4D417E8}">
      <dgm:prSet phldrT="[Текст]"/>
      <dgm:spPr>
        <a:gradFill rotWithShape="0">
          <a:gsLst>
            <a:gs pos="0">
              <a:srgbClr val="0070C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Неживая природа</a:t>
          </a:r>
          <a:endParaRPr lang="ru-RU" dirty="0"/>
        </a:p>
      </dgm:t>
    </dgm:pt>
    <dgm:pt modelId="{1E78BEE4-C496-4E24-884E-ACCB5E19E626}" type="parTrans" cxnId="{39F6FE08-18C0-436D-B5BE-70B235B439C0}">
      <dgm:prSet/>
      <dgm:spPr/>
      <dgm:t>
        <a:bodyPr/>
        <a:lstStyle/>
        <a:p>
          <a:endParaRPr lang="ru-RU"/>
        </a:p>
      </dgm:t>
    </dgm:pt>
    <dgm:pt modelId="{D29BBA67-CBA0-4240-B635-A8D34449F2FE}" type="sibTrans" cxnId="{39F6FE08-18C0-436D-B5BE-70B235B439C0}">
      <dgm:prSet/>
      <dgm:spPr/>
      <dgm:t>
        <a:bodyPr/>
        <a:lstStyle/>
        <a:p>
          <a:endParaRPr lang="ru-RU"/>
        </a:p>
      </dgm:t>
    </dgm:pt>
    <dgm:pt modelId="{30F9130E-3981-4466-9098-EC2ED13B8DFE}">
      <dgm:prSet phldrT="[Текст]"/>
      <dgm:spPr>
        <a:gradFill flip="none" rotWithShape="1">
          <a:gsLst>
            <a:gs pos="0">
              <a:srgbClr val="00B0F0"/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r>
            <a:rPr lang="ru-RU" dirty="0" smtClean="0"/>
            <a:t>Информация в технике</a:t>
          </a:r>
          <a:endParaRPr lang="ru-RU" dirty="0"/>
        </a:p>
      </dgm:t>
    </dgm:pt>
    <dgm:pt modelId="{D9ADADCA-284C-4EDA-A6B8-D4C9EF8E95C8}" type="parTrans" cxnId="{D8D892C8-578E-41BC-8FFC-454B577EA509}">
      <dgm:prSet/>
      <dgm:spPr/>
      <dgm:t>
        <a:bodyPr/>
        <a:lstStyle/>
        <a:p>
          <a:endParaRPr lang="ru-RU"/>
        </a:p>
      </dgm:t>
    </dgm:pt>
    <dgm:pt modelId="{3920B2B9-68A4-4BBC-9959-8DC04ACD5F3C}" type="sibTrans" cxnId="{D8D892C8-578E-41BC-8FFC-454B577EA509}">
      <dgm:prSet/>
      <dgm:spPr/>
      <dgm:t>
        <a:bodyPr/>
        <a:lstStyle/>
        <a:p>
          <a:endParaRPr lang="ru-RU"/>
        </a:p>
      </dgm:t>
    </dgm:pt>
    <dgm:pt modelId="{003F91D9-85A1-411E-968A-5218410B60AB}">
      <dgm:prSet phldrT="[Текст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r>
            <a:rPr lang="ru-RU" dirty="0" smtClean="0"/>
            <a:t>Человек и информация</a:t>
          </a:r>
          <a:endParaRPr lang="ru-RU" dirty="0"/>
        </a:p>
      </dgm:t>
    </dgm:pt>
    <dgm:pt modelId="{034DBC22-071A-4AE4-AB37-6ED8E2A90894}" type="parTrans" cxnId="{7E944649-65EB-47F9-86BE-83A551B1B2E4}">
      <dgm:prSet/>
      <dgm:spPr/>
      <dgm:t>
        <a:bodyPr/>
        <a:lstStyle/>
        <a:p>
          <a:endParaRPr lang="ru-RU"/>
        </a:p>
      </dgm:t>
    </dgm:pt>
    <dgm:pt modelId="{BB202749-133D-412C-970C-F464AAEDFEC3}" type="sibTrans" cxnId="{7E944649-65EB-47F9-86BE-83A551B1B2E4}">
      <dgm:prSet/>
      <dgm:spPr/>
      <dgm:t>
        <a:bodyPr/>
        <a:lstStyle/>
        <a:p>
          <a:endParaRPr lang="ru-RU"/>
        </a:p>
      </dgm:t>
    </dgm:pt>
    <dgm:pt modelId="{5F8606F2-51A0-4DC2-B719-F036F3909844}">
      <dgm:prSet phldrT="[Текст]"/>
      <dgm:spPr>
        <a:gradFill rotWithShape="0">
          <a:gsLst>
            <a:gs pos="0">
              <a:srgbClr val="00B050"/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mtClean="0"/>
            <a:t>Живая природа</a:t>
          </a:r>
          <a:endParaRPr lang="ru-RU" dirty="0"/>
        </a:p>
      </dgm:t>
    </dgm:pt>
    <dgm:pt modelId="{3B55752F-FB07-4FD8-8C54-C258BA02D65B}" type="parTrans" cxnId="{F1A3787E-5ACB-4090-92A8-179B4BBC12FB}">
      <dgm:prSet/>
      <dgm:spPr/>
      <dgm:t>
        <a:bodyPr/>
        <a:lstStyle/>
        <a:p>
          <a:endParaRPr lang="ru-RU"/>
        </a:p>
      </dgm:t>
    </dgm:pt>
    <dgm:pt modelId="{14C499CC-04F9-4610-B8D2-E7E3A9E29216}" type="sibTrans" cxnId="{F1A3787E-5ACB-4090-92A8-179B4BBC12FB}">
      <dgm:prSet/>
      <dgm:spPr/>
      <dgm:t>
        <a:bodyPr/>
        <a:lstStyle/>
        <a:p>
          <a:endParaRPr lang="ru-RU"/>
        </a:p>
      </dgm:t>
    </dgm:pt>
    <dgm:pt modelId="{B8780716-070A-47D2-BDC8-D34B3464E1B8}" type="pres">
      <dgm:prSet presAssocID="{B1BD2EFF-4EB8-4716-8858-42C1E6F54B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08054-CE1F-45DC-BF3D-7B0AFAC2C18C}" type="pres">
      <dgm:prSet presAssocID="{3EBC4B41-D991-43DE-96E9-7FA9B4D417E8}" presName="root" presStyleCnt="0"/>
      <dgm:spPr/>
    </dgm:pt>
    <dgm:pt modelId="{3D6756CB-9488-4D62-B900-14960648383F}" type="pres">
      <dgm:prSet presAssocID="{3EBC4B41-D991-43DE-96E9-7FA9B4D417E8}" presName="rootComposite" presStyleCnt="0"/>
      <dgm:spPr/>
    </dgm:pt>
    <dgm:pt modelId="{FCA6C358-6EC0-4400-AB3B-EA696DD05347}" type="pres">
      <dgm:prSet presAssocID="{3EBC4B41-D991-43DE-96E9-7FA9B4D417E8}" presName="rootText" presStyleLbl="node1" presStyleIdx="0" presStyleCnt="2"/>
      <dgm:spPr/>
      <dgm:t>
        <a:bodyPr/>
        <a:lstStyle/>
        <a:p>
          <a:endParaRPr lang="ru-RU"/>
        </a:p>
      </dgm:t>
    </dgm:pt>
    <dgm:pt modelId="{1990D3FE-8D1F-4134-A722-A5B4E22DA83F}" type="pres">
      <dgm:prSet presAssocID="{3EBC4B41-D991-43DE-96E9-7FA9B4D417E8}" presName="rootConnector" presStyleLbl="node1" presStyleIdx="0" presStyleCnt="2"/>
      <dgm:spPr/>
      <dgm:t>
        <a:bodyPr/>
        <a:lstStyle/>
        <a:p>
          <a:endParaRPr lang="ru-RU"/>
        </a:p>
      </dgm:t>
    </dgm:pt>
    <dgm:pt modelId="{C43EF69A-8030-46B9-ADF5-FA568288D904}" type="pres">
      <dgm:prSet presAssocID="{3EBC4B41-D991-43DE-96E9-7FA9B4D417E8}" presName="childShape" presStyleCnt="0"/>
      <dgm:spPr/>
    </dgm:pt>
    <dgm:pt modelId="{49C7D807-40B8-45D9-9CAB-4D979E340072}" type="pres">
      <dgm:prSet presAssocID="{D9ADADCA-284C-4EDA-A6B8-D4C9EF8E95C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D5A76DE-7498-458B-97EA-A0F76930F4CE}" type="pres">
      <dgm:prSet presAssocID="{30F9130E-3981-4466-9098-EC2ED13B8DF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2AE86-0B8F-4CDE-B8A6-24C31161E636}" type="pres">
      <dgm:prSet presAssocID="{5F8606F2-51A0-4DC2-B719-F036F3909844}" presName="root" presStyleCnt="0"/>
      <dgm:spPr/>
    </dgm:pt>
    <dgm:pt modelId="{0CA33563-BB04-4A50-BF6E-6849B41222AE}" type="pres">
      <dgm:prSet presAssocID="{5F8606F2-51A0-4DC2-B719-F036F3909844}" presName="rootComposite" presStyleCnt="0"/>
      <dgm:spPr/>
    </dgm:pt>
    <dgm:pt modelId="{44B7AC87-E3C3-4E44-9B79-255228EC2C0E}" type="pres">
      <dgm:prSet presAssocID="{5F8606F2-51A0-4DC2-B719-F036F3909844}" presName="rootText" presStyleLbl="node1" presStyleIdx="1" presStyleCnt="2"/>
      <dgm:spPr/>
      <dgm:t>
        <a:bodyPr/>
        <a:lstStyle/>
        <a:p>
          <a:endParaRPr lang="ru-RU"/>
        </a:p>
      </dgm:t>
    </dgm:pt>
    <dgm:pt modelId="{EFB210A4-291A-48BB-8E3B-CA0D83807723}" type="pres">
      <dgm:prSet presAssocID="{5F8606F2-51A0-4DC2-B719-F036F3909844}" presName="rootConnector" presStyleLbl="node1" presStyleIdx="1" presStyleCnt="2"/>
      <dgm:spPr/>
      <dgm:t>
        <a:bodyPr/>
        <a:lstStyle/>
        <a:p>
          <a:endParaRPr lang="ru-RU"/>
        </a:p>
      </dgm:t>
    </dgm:pt>
    <dgm:pt modelId="{5B42D918-C5D6-438F-B783-0214EEEADD46}" type="pres">
      <dgm:prSet presAssocID="{5F8606F2-51A0-4DC2-B719-F036F3909844}" presName="childShape" presStyleCnt="0"/>
      <dgm:spPr/>
    </dgm:pt>
    <dgm:pt modelId="{4ECD2D55-BF5C-4181-98DF-018AB456B6B8}" type="pres">
      <dgm:prSet presAssocID="{034DBC22-071A-4AE4-AB37-6ED8E2A9089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5E2BAFF-78AA-4755-BFB2-63CB62AFC40C}" type="pres">
      <dgm:prSet presAssocID="{003F91D9-85A1-411E-968A-5218410B60A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58C99-13B7-4003-823B-CAEE1135B7E6}" type="presOf" srcId="{5F8606F2-51A0-4DC2-B719-F036F3909844}" destId="{EFB210A4-291A-48BB-8E3B-CA0D83807723}" srcOrd="1" destOrd="0" presId="urn:microsoft.com/office/officeart/2005/8/layout/hierarchy3"/>
    <dgm:cxn modelId="{FA84EFF5-0296-4B97-827B-1DE725280E23}" type="presOf" srcId="{5F8606F2-51A0-4DC2-B719-F036F3909844}" destId="{44B7AC87-E3C3-4E44-9B79-255228EC2C0E}" srcOrd="0" destOrd="0" presId="urn:microsoft.com/office/officeart/2005/8/layout/hierarchy3"/>
    <dgm:cxn modelId="{353D9BD0-364E-4E7B-84CF-44B07A646649}" type="presOf" srcId="{034DBC22-071A-4AE4-AB37-6ED8E2A90894}" destId="{4ECD2D55-BF5C-4181-98DF-018AB456B6B8}" srcOrd="0" destOrd="0" presId="urn:microsoft.com/office/officeart/2005/8/layout/hierarchy3"/>
    <dgm:cxn modelId="{EFE5E70F-9946-4CE9-AF00-8763377E5426}" type="presOf" srcId="{D9ADADCA-284C-4EDA-A6B8-D4C9EF8E95C8}" destId="{49C7D807-40B8-45D9-9CAB-4D979E340072}" srcOrd="0" destOrd="0" presId="urn:microsoft.com/office/officeart/2005/8/layout/hierarchy3"/>
    <dgm:cxn modelId="{0E1BC243-9936-4C2B-BB88-06AAA7700C6B}" type="presOf" srcId="{B1BD2EFF-4EB8-4716-8858-42C1E6F54B88}" destId="{B8780716-070A-47D2-BDC8-D34B3464E1B8}" srcOrd="0" destOrd="0" presId="urn:microsoft.com/office/officeart/2005/8/layout/hierarchy3"/>
    <dgm:cxn modelId="{A4CCEC00-F52D-465D-9A38-ACE220346A2E}" type="presOf" srcId="{3EBC4B41-D991-43DE-96E9-7FA9B4D417E8}" destId="{FCA6C358-6EC0-4400-AB3B-EA696DD05347}" srcOrd="0" destOrd="0" presId="urn:microsoft.com/office/officeart/2005/8/layout/hierarchy3"/>
    <dgm:cxn modelId="{792038A2-735B-457D-86F9-8101B69D39B4}" type="presOf" srcId="{003F91D9-85A1-411E-968A-5218410B60AB}" destId="{25E2BAFF-78AA-4755-BFB2-63CB62AFC40C}" srcOrd="0" destOrd="0" presId="urn:microsoft.com/office/officeart/2005/8/layout/hierarchy3"/>
    <dgm:cxn modelId="{39F6FE08-18C0-436D-B5BE-70B235B439C0}" srcId="{B1BD2EFF-4EB8-4716-8858-42C1E6F54B88}" destId="{3EBC4B41-D991-43DE-96E9-7FA9B4D417E8}" srcOrd="0" destOrd="0" parTransId="{1E78BEE4-C496-4E24-884E-ACCB5E19E626}" sibTransId="{D29BBA67-CBA0-4240-B635-A8D34449F2FE}"/>
    <dgm:cxn modelId="{F1A3787E-5ACB-4090-92A8-179B4BBC12FB}" srcId="{B1BD2EFF-4EB8-4716-8858-42C1E6F54B88}" destId="{5F8606F2-51A0-4DC2-B719-F036F3909844}" srcOrd="1" destOrd="0" parTransId="{3B55752F-FB07-4FD8-8C54-C258BA02D65B}" sibTransId="{14C499CC-04F9-4610-B8D2-E7E3A9E29216}"/>
    <dgm:cxn modelId="{331B7B94-AC8D-4934-B1B6-7F0D95FD138C}" type="presOf" srcId="{3EBC4B41-D991-43DE-96E9-7FA9B4D417E8}" destId="{1990D3FE-8D1F-4134-A722-A5B4E22DA83F}" srcOrd="1" destOrd="0" presId="urn:microsoft.com/office/officeart/2005/8/layout/hierarchy3"/>
    <dgm:cxn modelId="{D8D892C8-578E-41BC-8FFC-454B577EA509}" srcId="{3EBC4B41-D991-43DE-96E9-7FA9B4D417E8}" destId="{30F9130E-3981-4466-9098-EC2ED13B8DFE}" srcOrd="0" destOrd="0" parTransId="{D9ADADCA-284C-4EDA-A6B8-D4C9EF8E95C8}" sibTransId="{3920B2B9-68A4-4BBC-9959-8DC04ACD5F3C}"/>
    <dgm:cxn modelId="{7E944649-65EB-47F9-86BE-83A551B1B2E4}" srcId="{5F8606F2-51A0-4DC2-B719-F036F3909844}" destId="{003F91D9-85A1-411E-968A-5218410B60AB}" srcOrd="0" destOrd="0" parTransId="{034DBC22-071A-4AE4-AB37-6ED8E2A90894}" sibTransId="{BB202749-133D-412C-970C-F464AAEDFEC3}"/>
    <dgm:cxn modelId="{1C6C465F-AB37-43B6-9A9B-F9CA78ACE0B7}" type="presOf" srcId="{30F9130E-3981-4466-9098-EC2ED13B8DFE}" destId="{9D5A76DE-7498-458B-97EA-A0F76930F4CE}" srcOrd="0" destOrd="0" presId="urn:microsoft.com/office/officeart/2005/8/layout/hierarchy3"/>
    <dgm:cxn modelId="{8463BB9E-63D1-47D7-AB41-9AC4BF53279B}" type="presParOf" srcId="{B8780716-070A-47D2-BDC8-D34B3464E1B8}" destId="{44E08054-CE1F-45DC-BF3D-7B0AFAC2C18C}" srcOrd="0" destOrd="0" presId="urn:microsoft.com/office/officeart/2005/8/layout/hierarchy3"/>
    <dgm:cxn modelId="{9AC0E544-8CF0-42F1-81E8-AA40895C96C9}" type="presParOf" srcId="{44E08054-CE1F-45DC-BF3D-7B0AFAC2C18C}" destId="{3D6756CB-9488-4D62-B900-14960648383F}" srcOrd="0" destOrd="0" presId="urn:microsoft.com/office/officeart/2005/8/layout/hierarchy3"/>
    <dgm:cxn modelId="{C9976F60-2521-4045-B6EA-32D115C66931}" type="presParOf" srcId="{3D6756CB-9488-4D62-B900-14960648383F}" destId="{FCA6C358-6EC0-4400-AB3B-EA696DD05347}" srcOrd="0" destOrd="0" presId="urn:microsoft.com/office/officeart/2005/8/layout/hierarchy3"/>
    <dgm:cxn modelId="{D9E5BBDF-424F-4526-B4A2-9D6E98C72C9C}" type="presParOf" srcId="{3D6756CB-9488-4D62-B900-14960648383F}" destId="{1990D3FE-8D1F-4134-A722-A5B4E22DA83F}" srcOrd="1" destOrd="0" presId="urn:microsoft.com/office/officeart/2005/8/layout/hierarchy3"/>
    <dgm:cxn modelId="{2E583C93-85B8-4FED-9439-09157B1A162F}" type="presParOf" srcId="{44E08054-CE1F-45DC-BF3D-7B0AFAC2C18C}" destId="{C43EF69A-8030-46B9-ADF5-FA568288D904}" srcOrd="1" destOrd="0" presId="urn:microsoft.com/office/officeart/2005/8/layout/hierarchy3"/>
    <dgm:cxn modelId="{ED5BEA92-B665-4AEE-BAE3-581E2E687F58}" type="presParOf" srcId="{C43EF69A-8030-46B9-ADF5-FA568288D904}" destId="{49C7D807-40B8-45D9-9CAB-4D979E340072}" srcOrd="0" destOrd="0" presId="urn:microsoft.com/office/officeart/2005/8/layout/hierarchy3"/>
    <dgm:cxn modelId="{C75B24BE-6C86-496E-926A-733447F995C8}" type="presParOf" srcId="{C43EF69A-8030-46B9-ADF5-FA568288D904}" destId="{9D5A76DE-7498-458B-97EA-A0F76930F4CE}" srcOrd="1" destOrd="0" presId="urn:microsoft.com/office/officeart/2005/8/layout/hierarchy3"/>
    <dgm:cxn modelId="{343ED8F3-2AB5-4937-AE49-4B2706CD1882}" type="presParOf" srcId="{B8780716-070A-47D2-BDC8-D34B3464E1B8}" destId="{8122AE86-0B8F-4CDE-B8A6-24C31161E636}" srcOrd="1" destOrd="0" presId="urn:microsoft.com/office/officeart/2005/8/layout/hierarchy3"/>
    <dgm:cxn modelId="{F9D662F9-51F1-43E8-8116-4025C8833629}" type="presParOf" srcId="{8122AE86-0B8F-4CDE-B8A6-24C31161E636}" destId="{0CA33563-BB04-4A50-BF6E-6849B41222AE}" srcOrd="0" destOrd="0" presId="urn:microsoft.com/office/officeart/2005/8/layout/hierarchy3"/>
    <dgm:cxn modelId="{C8E57A06-8D03-4B0D-949D-A641B363F88A}" type="presParOf" srcId="{0CA33563-BB04-4A50-BF6E-6849B41222AE}" destId="{44B7AC87-E3C3-4E44-9B79-255228EC2C0E}" srcOrd="0" destOrd="0" presId="urn:microsoft.com/office/officeart/2005/8/layout/hierarchy3"/>
    <dgm:cxn modelId="{B51ECD99-F391-4871-81C6-254AA03BA7E6}" type="presParOf" srcId="{0CA33563-BB04-4A50-BF6E-6849B41222AE}" destId="{EFB210A4-291A-48BB-8E3B-CA0D83807723}" srcOrd="1" destOrd="0" presId="urn:microsoft.com/office/officeart/2005/8/layout/hierarchy3"/>
    <dgm:cxn modelId="{121CF516-3800-447D-8449-4740CB83F9F2}" type="presParOf" srcId="{8122AE86-0B8F-4CDE-B8A6-24C31161E636}" destId="{5B42D918-C5D6-438F-B783-0214EEEADD46}" srcOrd="1" destOrd="0" presId="urn:microsoft.com/office/officeart/2005/8/layout/hierarchy3"/>
    <dgm:cxn modelId="{29DBD2E7-43EC-4A61-A769-0ABD89F19954}" type="presParOf" srcId="{5B42D918-C5D6-438F-B783-0214EEEADD46}" destId="{4ECD2D55-BF5C-4181-98DF-018AB456B6B8}" srcOrd="0" destOrd="0" presId="urn:microsoft.com/office/officeart/2005/8/layout/hierarchy3"/>
    <dgm:cxn modelId="{786C2627-F0AE-4E1A-BBBA-D7AC77D7196A}" type="presParOf" srcId="{5B42D918-C5D6-438F-B783-0214EEEADD46}" destId="{25E2BAFF-78AA-4755-BFB2-63CB62AFC4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841E0-1EFA-4EB9-BEE2-D4E62685590D}" type="doc">
      <dgm:prSet loTypeId="urn:microsoft.com/office/officeart/2005/8/layout/pyramid2" loCatId="pyramid" qsTypeId="urn:microsoft.com/office/officeart/2005/8/quickstyle/3d2" qsCatId="3D" csTypeId="urn:microsoft.com/office/officeart/2005/8/colors/accent2_2" csCatId="accent2" phldr="1"/>
      <dgm:spPr/>
    </dgm:pt>
    <dgm:pt modelId="{01355B71-822A-4FFE-BB34-7ED31206AD89}">
      <dgm:prSet phldrT="[Текст]"/>
      <dgm:spPr/>
      <dgm:t>
        <a:bodyPr/>
        <a:lstStyle/>
        <a:p>
          <a:endParaRPr lang="ru-RU" dirty="0"/>
        </a:p>
      </dgm:t>
    </dgm:pt>
    <dgm:pt modelId="{15415A54-1FBF-48F4-A6A4-93012D4BBC27}" type="parTrans" cxnId="{E9EEC935-D1DC-48D6-8C6C-65C8B26D6271}">
      <dgm:prSet/>
      <dgm:spPr/>
      <dgm:t>
        <a:bodyPr/>
        <a:lstStyle/>
        <a:p>
          <a:endParaRPr lang="ru-RU"/>
        </a:p>
      </dgm:t>
    </dgm:pt>
    <dgm:pt modelId="{8E3DDC02-D65F-4A03-85ED-1728DE34225C}" type="sibTrans" cxnId="{E9EEC935-D1DC-48D6-8C6C-65C8B26D6271}">
      <dgm:prSet/>
      <dgm:spPr/>
      <dgm:t>
        <a:bodyPr/>
        <a:lstStyle/>
        <a:p>
          <a:endParaRPr lang="ru-RU"/>
        </a:p>
      </dgm:t>
    </dgm:pt>
    <dgm:pt modelId="{635A1F93-535F-4060-9A63-79D4D4A045A1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DA219A76-1082-4A21-AFA0-5C327E9689D8}" type="parTrans" cxnId="{62713234-15D1-4944-B3F1-FFE977E93C85}">
      <dgm:prSet/>
      <dgm:spPr/>
      <dgm:t>
        <a:bodyPr/>
        <a:lstStyle/>
        <a:p>
          <a:endParaRPr lang="ru-RU"/>
        </a:p>
      </dgm:t>
    </dgm:pt>
    <dgm:pt modelId="{5E5B6665-182C-437E-97B8-0A08543ECC12}" type="sibTrans" cxnId="{62713234-15D1-4944-B3F1-FFE977E93C85}">
      <dgm:prSet/>
      <dgm:spPr/>
      <dgm:t>
        <a:bodyPr/>
        <a:lstStyle/>
        <a:p>
          <a:endParaRPr lang="ru-RU"/>
        </a:p>
      </dgm:t>
    </dgm:pt>
    <dgm:pt modelId="{BF625B94-2532-4620-8DA6-832726F52A4A}">
      <dgm:prSet phldrT="[Текст]"/>
      <dgm:spPr/>
      <dgm:t>
        <a:bodyPr/>
        <a:lstStyle/>
        <a:p>
          <a:endParaRPr lang="ru-RU" dirty="0"/>
        </a:p>
      </dgm:t>
    </dgm:pt>
    <dgm:pt modelId="{D595E558-02EB-4E36-8574-4FFC705A8473}" type="parTrans" cxnId="{FE7F2F13-B019-4CEB-982E-0593600CE01B}">
      <dgm:prSet/>
      <dgm:spPr/>
      <dgm:t>
        <a:bodyPr/>
        <a:lstStyle/>
        <a:p>
          <a:endParaRPr lang="ru-RU"/>
        </a:p>
      </dgm:t>
    </dgm:pt>
    <dgm:pt modelId="{397258A0-66B2-4008-BB4B-D84C01716561}" type="sibTrans" cxnId="{FE7F2F13-B019-4CEB-982E-0593600CE01B}">
      <dgm:prSet/>
      <dgm:spPr/>
      <dgm:t>
        <a:bodyPr/>
        <a:lstStyle/>
        <a:p>
          <a:endParaRPr lang="ru-RU"/>
        </a:p>
      </dgm:t>
    </dgm:pt>
    <dgm:pt modelId="{1E25921A-7B53-4B35-925B-E0184E3E235B}" type="pres">
      <dgm:prSet presAssocID="{3A3841E0-1EFA-4EB9-BEE2-D4E62685590D}" presName="compositeShape" presStyleCnt="0">
        <dgm:presLayoutVars>
          <dgm:dir/>
          <dgm:resizeHandles/>
        </dgm:presLayoutVars>
      </dgm:prSet>
      <dgm:spPr/>
    </dgm:pt>
    <dgm:pt modelId="{2AADFEEF-068F-4F7A-8A5D-ECA502F196BF}" type="pres">
      <dgm:prSet presAssocID="{3A3841E0-1EFA-4EB9-BEE2-D4E62685590D}" presName="pyramid" presStyleLbl="node1" presStyleIdx="0" presStyleCnt="1"/>
      <dgm:spPr/>
    </dgm:pt>
    <dgm:pt modelId="{FE1EE35D-FCC2-40F6-ACCD-B4133D964CE6}" type="pres">
      <dgm:prSet presAssocID="{3A3841E0-1EFA-4EB9-BEE2-D4E62685590D}" presName="theList" presStyleCnt="0"/>
      <dgm:spPr/>
    </dgm:pt>
    <dgm:pt modelId="{2B134A4C-ABC6-46A9-9853-D3B8F00F9B18}" type="pres">
      <dgm:prSet presAssocID="{01355B71-822A-4FFE-BB34-7ED31206AD89}" presName="aNode" presStyleLbl="fgAcc1" presStyleIdx="0" presStyleCnt="3" custLinFactNeighborX="9616" custLinFactNeighborY="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A734B-B10B-4B37-AD2E-1B734D195A69}" type="pres">
      <dgm:prSet presAssocID="{01355B71-822A-4FFE-BB34-7ED31206AD89}" presName="aSpace" presStyleCnt="0"/>
      <dgm:spPr/>
    </dgm:pt>
    <dgm:pt modelId="{D525E6A2-CD4B-4ED1-AB61-3F0CB2A7825D}" type="pres">
      <dgm:prSet presAssocID="{635A1F93-535F-4060-9A63-79D4D4A045A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8C719-73B7-486A-94D0-38D4B179420C}" type="pres">
      <dgm:prSet presAssocID="{635A1F93-535F-4060-9A63-79D4D4A045A1}" presName="aSpace" presStyleCnt="0"/>
      <dgm:spPr/>
    </dgm:pt>
    <dgm:pt modelId="{87C0A64D-6143-4171-8A25-30F6A55B53DB}" type="pres">
      <dgm:prSet presAssocID="{BF625B94-2532-4620-8DA6-832726F52A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83A3D-3F9F-4A6B-9664-1580AC9B2595}" type="pres">
      <dgm:prSet presAssocID="{BF625B94-2532-4620-8DA6-832726F52A4A}" presName="aSpace" presStyleCnt="0"/>
      <dgm:spPr/>
    </dgm:pt>
  </dgm:ptLst>
  <dgm:cxnLst>
    <dgm:cxn modelId="{E9EEC935-D1DC-48D6-8C6C-65C8B26D6271}" srcId="{3A3841E0-1EFA-4EB9-BEE2-D4E62685590D}" destId="{01355B71-822A-4FFE-BB34-7ED31206AD89}" srcOrd="0" destOrd="0" parTransId="{15415A54-1FBF-48F4-A6A4-93012D4BBC27}" sibTransId="{8E3DDC02-D65F-4A03-85ED-1728DE34225C}"/>
    <dgm:cxn modelId="{D3AFB799-3064-434B-9B9B-DDF37FE0D526}" type="presOf" srcId="{3A3841E0-1EFA-4EB9-BEE2-D4E62685590D}" destId="{1E25921A-7B53-4B35-925B-E0184E3E235B}" srcOrd="0" destOrd="0" presId="urn:microsoft.com/office/officeart/2005/8/layout/pyramid2"/>
    <dgm:cxn modelId="{62713234-15D1-4944-B3F1-FFE977E93C85}" srcId="{3A3841E0-1EFA-4EB9-BEE2-D4E62685590D}" destId="{635A1F93-535F-4060-9A63-79D4D4A045A1}" srcOrd="1" destOrd="0" parTransId="{DA219A76-1082-4A21-AFA0-5C327E9689D8}" sibTransId="{5E5B6665-182C-437E-97B8-0A08543ECC12}"/>
    <dgm:cxn modelId="{FE7F2F13-B019-4CEB-982E-0593600CE01B}" srcId="{3A3841E0-1EFA-4EB9-BEE2-D4E62685590D}" destId="{BF625B94-2532-4620-8DA6-832726F52A4A}" srcOrd="2" destOrd="0" parTransId="{D595E558-02EB-4E36-8574-4FFC705A8473}" sibTransId="{397258A0-66B2-4008-BB4B-D84C01716561}"/>
    <dgm:cxn modelId="{B7F7E0DF-5C04-4CA1-B3A6-2BE1E26FE4D9}" type="presOf" srcId="{01355B71-822A-4FFE-BB34-7ED31206AD89}" destId="{2B134A4C-ABC6-46A9-9853-D3B8F00F9B18}" srcOrd="0" destOrd="0" presId="urn:microsoft.com/office/officeart/2005/8/layout/pyramid2"/>
    <dgm:cxn modelId="{1060801A-D285-4393-B03E-8DCB84298AA9}" type="presOf" srcId="{635A1F93-535F-4060-9A63-79D4D4A045A1}" destId="{D525E6A2-CD4B-4ED1-AB61-3F0CB2A7825D}" srcOrd="0" destOrd="0" presId="urn:microsoft.com/office/officeart/2005/8/layout/pyramid2"/>
    <dgm:cxn modelId="{9B5D0567-5B5E-45CF-859A-34354DAB79D5}" type="presOf" srcId="{BF625B94-2532-4620-8DA6-832726F52A4A}" destId="{87C0A64D-6143-4171-8A25-30F6A55B53DB}" srcOrd="0" destOrd="0" presId="urn:microsoft.com/office/officeart/2005/8/layout/pyramid2"/>
    <dgm:cxn modelId="{D12AE3D2-4F6B-45C9-B18F-B55794299086}" type="presParOf" srcId="{1E25921A-7B53-4B35-925B-E0184E3E235B}" destId="{2AADFEEF-068F-4F7A-8A5D-ECA502F196BF}" srcOrd="0" destOrd="0" presId="urn:microsoft.com/office/officeart/2005/8/layout/pyramid2"/>
    <dgm:cxn modelId="{4E82D7F5-121D-4BC3-941F-139CA0020D51}" type="presParOf" srcId="{1E25921A-7B53-4B35-925B-E0184E3E235B}" destId="{FE1EE35D-FCC2-40F6-ACCD-B4133D964CE6}" srcOrd="1" destOrd="0" presId="urn:microsoft.com/office/officeart/2005/8/layout/pyramid2"/>
    <dgm:cxn modelId="{5B988FE4-D719-4713-86CF-F6721669E830}" type="presParOf" srcId="{FE1EE35D-FCC2-40F6-ACCD-B4133D964CE6}" destId="{2B134A4C-ABC6-46A9-9853-D3B8F00F9B18}" srcOrd="0" destOrd="0" presId="urn:microsoft.com/office/officeart/2005/8/layout/pyramid2"/>
    <dgm:cxn modelId="{8EA22336-F2BF-4952-818C-03178599A0F2}" type="presParOf" srcId="{FE1EE35D-FCC2-40F6-ACCD-B4133D964CE6}" destId="{C45A734B-B10B-4B37-AD2E-1B734D195A69}" srcOrd="1" destOrd="0" presId="urn:microsoft.com/office/officeart/2005/8/layout/pyramid2"/>
    <dgm:cxn modelId="{39092649-7E41-45BF-BF94-D5E8E7B97B60}" type="presParOf" srcId="{FE1EE35D-FCC2-40F6-ACCD-B4133D964CE6}" destId="{D525E6A2-CD4B-4ED1-AB61-3F0CB2A7825D}" srcOrd="2" destOrd="0" presId="urn:microsoft.com/office/officeart/2005/8/layout/pyramid2"/>
    <dgm:cxn modelId="{A65B8B49-CEEE-4AA3-BEF0-27C1A63AD932}" type="presParOf" srcId="{FE1EE35D-FCC2-40F6-ACCD-B4133D964CE6}" destId="{08A8C719-73B7-486A-94D0-38D4B179420C}" srcOrd="3" destOrd="0" presId="urn:microsoft.com/office/officeart/2005/8/layout/pyramid2"/>
    <dgm:cxn modelId="{36A21241-DBD4-4D5C-87B6-C561995F7BE1}" type="presParOf" srcId="{FE1EE35D-FCC2-40F6-ACCD-B4133D964CE6}" destId="{87C0A64D-6143-4171-8A25-30F6A55B53DB}" srcOrd="4" destOrd="0" presId="urn:microsoft.com/office/officeart/2005/8/layout/pyramid2"/>
    <dgm:cxn modelId="{BED58A80-6659-4770-BAFD-D05C05EEF6F3}" type="presParOf" srcId="{FE1EE35D-FCC2-40F6-ACCD-B4133D964CE6}" destId="{17883A3D-3F9F-4A6B-9664-1580AC9B25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37A64-DBA7-42E0-9A63-A1C0CABBE4D0}" type="doc">
      <dgm:prSet loTypeId="urn:microsoft.com/office/officeart/2005/8/layout/hProcess9" loCatId="process" qsTypeId="urn:microsoft.com/office/officeart/2005/8/quickstyle/3d1" qsCatId="3D" csTypeId="urn:microsoft.com/office/officeart/2005/8/colors/colorful1#1" csCatId="colorful" phldr="1"/>
      <dgm:spPr/>
    </dgm:pt>
    <dgm:pt modelId="{356E5C17-6AE8-43CD-A476-E1C8B4EB2EBB}">
      <dgm:prSet phldrT="[Текст]"/>
      <dgm:spPr/>
      <dgm:t>
        <a:bodyPr/>
        <a:lstStyle/>
        <a:p>
          <a:r>
            <a:rPr lang="ru-RU" b="1" dirty="0" smtClean="0"/>
            <a:t>реле</a:t>
          </a:r>
          <a:endParaRPr lang="ru-RU" b="1" dirty="0"/>
        </a:p>
      </dgm:t>
    </dgm:pt>
    <dgm:pt modelId="{384A0304-DDC0-4D50-9DA4-841A9121D874}" type="parTrans" cxnId="{8BD9CAF1-9359-4F06-9694-A6233750D624}">
      <dgm:prSet/>
      <dgm:spPr/>
      <dgm:t>
        <a:bodyPr/>
        <a:lstStyle/>
        <a:p>
          <a:endParaRPr lang="ru-RU" b="1"/>
        </a:p>
      </dgm:t>
    </dgm:pt>
    <dgm:pt modelId="{D9A2DCBF-8631-4AF9-9DAD-05E78CADD90F}" type="sibTrans" cxnId="{8BD9CAF1-9359-4F06-9694-A6233750D624}">
      <dgm:prSet/>
      <dgm:spPr/>
      <dgm:t>
        <a:bodyPr/>
        <a:lstStyle/>
        <a:p>
          <a:endParaRPr lang="ru-RU" b="1"/>
        </a:p>
      </dgm:t>
    </dgm:pt>
    <dgm:pt modelId="{BC94FA3A-AAD4-4DBC-B2C0-630F29CB7FC4}">
      <dgm:prSet phldrT="[Текст]"/>
      <dgm:spPr/>
      <dgm:t>
        <a:bodyPr/>
        <a:lstStyle/>
        <a:p>
          <a:r>
            <a:rPr lang="ru-RU" b="1" dirty="0" smtClean="0"/>
            <a:t>сигнал</a:t>
          </a:r>
          <a:endParaRPr lang="ru-RU" b="1" dirty="0"/>
        </a:p>
      </dgm:t>
    </dgm:pt>
    <dgm:pt modelId="{20E1D56A-8FCF-45FA-B595-FEA3968329EE}" type="parTrans" cxnId="{27532938-4A81-4075-BC44-1D7BB2685E03}">
      <dgm:prSet/>
      <dgm:spPr/>
      <dgm:t>
        <a:bodyPr/>
        <a:lstStyle/>
        <a:p>
          <a:endParaRPr lang="ru-RU" b="1"/>
        </a:p>
      </dgm:t>
    </dgm:pt>
    <dgm:pt modelId="{25B7AE8F-E66D-4A5A-85AA-A3A6B79266C1}" type="sibTrans" cxnId="{27532938-4A81-4075-BC44-1D7BB2685E03}">
      <dgm:prSet/>
      <dgm:spPr/>
      <dgm:t>
        <a:bodyPr/>
        <a:lstStyle/>
        <a:p>
          <a:endParaRPr lang="ru-RU" b="1"/>
        </a:p>
      </dgm:t>
    </dgm:pt>
    <dgm:pt modelId="{A74C3BDA-B184-4247-8DA7-20B368212F6D}">
      <dgm:prSet phldrT="[Текст]"/>
      <dgm:spPr/>
      <dgm:t>
        <a:bodyPr/>
        <a:lstStyle/>
        <a:p>
          <a:r>
            <a:rPr lang="ru-RU" b="1" dirty="0" smtClean="0"/>
            <a:t>кнопка</a:t>
          </a:r>
          <a:endParaRPr lang="ru-RU" b="1" dirty="0"/>
        </a:p>
      </dgm:t>
    </dgm:pt>
    <dgm:pt modelId="{45D20C4B-7A97-4BED-84FF-72F17AAA308C}" type="parTrans" cxnId="{63BAB09E-D884-41F2-9A1C-812086021DE8}">
      <dgm:prSet/>
      <dgm:spPr/>
      <dgm:t>
        <a:bodyPr/>
        <a:lstStyle/>
        <a:p>
          <a:endParaRPr lang="ru-RU" b="1"/>
        </a:p>
      </dgm:t>
    </dgm:pt>
    <dgm:pt modelId="{19FB6543-54CC-453F-9A50-42F542274BE7}" type="sibTrans" cxnId="{63BAB09E-D884-41F2-9A1C-812086021DE8}">
      <dgm:prSet/>
      <dgm:spPr/>
      <dgm:t>
        <a:bodyPr/>
        <a:lstStyle/>
        <a:p>
          <a:endParaRPr lang="ru-RU" b="1"/>
        </a:p>
      </dgm:t>
    </dgm:pt>
    <dgm:pt modelId="{94A56B5E-C1A5-4360-B10E-B6F8F9B4AC53}" type="pres">
      <dgm:prSet presAssocID="{17E37A64-DBA7-42E0-9A63-A1C0CABBE4D0}" presName="CompostProcess" presStyleCnt="0">
        <dgm:presLayoutVars>
          <dgm:dir/>
          <dgm:resizeHandles val="exact"/>
        </dgm:presLayoutVars>
      </dgm:prSet>
      <dgm:spPr/>
    </dgm:pt>
    <dgm:pt modelId="{CC16DC56-D2B5-42E3-BA4D-4B965529DA21}" type="pres">
      <dgm:prSet presAssocID="{17E37A64-DBA7-42E0-9A63-A1C0CABBE4D0}" presName="arrow" presStyleLbl="bgShp" presStyleIdx="0" presStyleCnt="1"/>
      <dgm:spPr/>
    </dgm:pt>
    <dgm:pt modelId="{3A1E050A-687C-45D1-BFE1-0490F130D231}" type="pres">
      <dgm:prSet presAssocID="{17E37A64-DBA7-42E0-9A63-A1C0CABBE4D0}" presName="linearProcess" presStyleCnt="0"/>
      <dgm:spPr/>
    </dgm:pt>
    <dgm:pt modelId="{F8E7A0ED-DAB9-4A36-85BD-827BF9C8342D}" type="pres">
      <dgm:prSet presAssocID="{356E5C17-6AE8-43CD-A476-E1C8B4EB2EB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06C51-AFBE-4892-8E26-2A409DEF3543}" type="pres">
      <dgm:prSet presAssocID="{D9A2DCBF-8631-4AF9-9DAD-05E78CADD90F}" presName="sibTrans" presStyleCnt="0"/>
      <dgm:spPr/>
    </dgm:pt>
    <dgm:pt modelId="{4A61CFF7-491B-4F1D-80DA-5AB7E55C5E7A}" type="pres">
      <dgm:prSet presAssocID="{BC94FA3A-AAD4-4DBC-B2C0-630F29CB7FC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EE95F-198D-4D10-8BFC-11F564B5F864}" type="pres">
      <dgm:prSet presAssocID="{25B7AE8F-E66D-4A5A-85AA-A3A6B79266C1}" presName="sibTrans" presStyleCnt="0"/>
      <dgm:spPr/>
    </dgm:pt>
    <dgm:pt modelId="{A21546C2-F056-4A89-B1E0-152D43F7FF2B}" type="pres">
      <dgm:prSet presAssocID="{A74C3BDA-B184-4247-8DA7-20B368212F6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C7FAA-2FA3-4AB4-B6C6-B7A33E3BF7D5}" type="presOf" srcId="{A74C3BDA-B184-4247-8DA7-20B368212F6D}" destId="{A21546C2-F056-4A89-B1E0-152D43F7FF2B}" srcOrd="0" destOrd="0" presId="urn:microsoft.com/office/officeart/2005/8/layout/hProcess9"/>
    <dgm:cxn modelId="{C6CC93CF-406B-41AD-B817-2E1241479400}" type="presOf" srcId="{BC94FA3A-AAD4-4DBC-B2C0-630F29CB7FC4}" destId="{4A61CFF7-491B-4F1D-80DA-5AB7E55C5E7A}" srcOrd="0" destOrd="0" presId="urn:microsoft.com/office/officeart/2005/8/layout/hProcess9"/>
    <dgm:cxn modelId="{050092E8-393E-46D0-A82E-99ED326DFECC}" type="presOf" srcId="{356E5C17-6AE8-43CD-A476-E1C8B4EB2EBB}" destId="{F8E7A0ED-DAB9-4A36-85BD-827BF9C8342D}" srcOrd="0" destOrd="0" presId="urn:microsoft.com/office/officeart/2005/8/layout/hProcess9"/>
    <dgm:cxn modelId="{27532938-4A81-4075-BC44-1D7BB2685E03}" srcId="{17E37A64-DBA7-42E0-9A63-A1C0CABBE4D0}" destId="{BC94FA3A-AAD4-4DBC-B2C0-630F29CB7FC4}" srcOrd="1" destOrd="0" parTransId="{20E1D56A-8FCF-45FA-B595-FEA3968329EE}" sibTransId="{25B7AE8F-E66D-4A5A-85AA-A3A6B79266C1}"/>
    <dgm:cxn modelId="{8BD9CAF1-9359-4F06-9694-A6233750D624}" srcId="{17E37A64-DBA7-42E0-9A63-A1C0CABBE4D0}" destId="{356E5C17-6AE8-43CD-A476-E1C8B4EB2EBB}" srcOrd="0" destOrd="0" parTransId="{384A0304-DDC0-4D50-9DA4-841A9121D874}" sibTransId="{D9A2DCBF-8631-4AF9-9DAD-05E78CADD90F}"/>
    <dgm:cxn modelId="{63BAB09E-D884-41F2-9A1C-812086021DE8}" srcId="{17E37A64-DBA7-42E0-9A63-A1C0CABBE4D0}" destId="{A74C3BDA-B184-4247-8DA7-20B368212F6D}" srcOrd="2" destOrd="0" parTransId="{45D20C4B-7A97-4BED-84FF-72F17AAA308C}" sibTransId="{19FB6543-54CC-453F-9A50-42F542274BE7}"/>
    <dgm:cxn modelId="{20673578-3B53-43BB-9CD9-C955A3C8C7AB}" type="presOf" srcId="{17E37A64-DBA7-42E0-9A63-A1C0CABBE4D0}" destId="{94A56B5E-C1A5-4360-B10E-B6F8F9B4AC53}" srcOrd="0" destOrd="0" presId="urn:microsoft.com/office/officeart/2005/8/layout/hProcess9"/>
    <dgm:cxn modelId="{A0DDB373-957E-4CD7-B48D-92DFA52D050F}" type="presParOf" srcId="{94A56B5E-C1A5-4360-B10E-B6F8F9B4AC53}" destId="{CC16DC56-D2B5-42E3-BA4D-4B965529DA21}" srcOrd="0" destOrd="0" presId="urn:microsoft.com/office/officeart/2005/8/layout/hProcess9"/>
    <dgm:cxn modelId="{FF891E18-805B-4DA7-956A-3571BA59A662}" type="presParOf" srcId="{94A56B5E-C1A5-4360-B10E-B6F8F9B4AC53}" destId="{3A1E050A-687C-45D1-BFE1-0490F130D231}" srcOrd="1" destOrd="0" presId="urn:microsoft.com/office/officeart/2005/8/layout/hProcess9"/>
    <dgm:cxn modelId="{06C06D0C-DC4E-470C-A079-2536E94A1058}" type="presParOf" srcId="{3A1E050A-687C-45D1-BFE1-0490F130D231}" destId="{F8E7A0ED-DAB9-4A36-85BD-827BF9C8342D}" srcOrd="0" destOrd="0" presId="urn:microsoft.com/office/officeart/2005/8/layout/hProcess9"/>
    <dgm:cxn modelId="{E1FA30E6-0D2C-402A-84D8-5A1E31E3D6C0}" type="presParOf" srcId="{3A1E050A-687C-45D1-BFE1-0490F130D231}" destId="{73F06C51-AFBE-4892-8E26-2A409DEF3543}" srcOrd="1" destOrd="0" presId="urn:microsoft.com/office/officeart/2005/8/layout/hProcess9"/>
    <dgm:cxn modelId="{9FC47A62-BFBA-4750-B71E-85510D64E7C7}" type="presParOf" srcId="{3A1E050A-687C-45D1-BFE1-0490F130D231}" destId="{4A61CFF7-491B-4F1D-80DA-5AB7E55C5E7A}" srcOrd="2" destOrd="0" presId="urn:microsoft.com/office/officeart/2005/8/layout/hProcess9"/>
    <dgm:cxn modelId="{80D41BE2-7C43-4564-8452-70D533663852}" type="presParOf" srcId="{3A1E050A-687C-45D1-BFE1-0490F130D231}" destId="{6A8EE95F-198D-4D10-8BFC-11F564B5F864}" srcOrd="3" destOrd="0" presId="urn:microsoft.com/office/officeart/2005/8/layout/hProcess9"/>
    <dgm:cxn modelId="{52BBDC98-8558-430B-86DB-42321572748A}" type="presParOf" srcId="{3A1E050A-687C-45D1-BFE1-0490F130D231}" destId="{A21546C2-F056-4A89-B1E0-152D43F7FF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65108B-E38D-49D7-A3AD-C0162865BC9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338A1-5188-4B1D-8015-E0B9FD14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ситуации.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75495"/>
            <a:ext cx="6400800" cy="1752600"/>
          </a:xfrm>
        </p:spPr>
        <p:txBody>
          <a:bodyPr/>
          <a:lstStyle/>
          <a:p>
            <a:r>
              <a:rPr lang="ru-RU" sz="2400" dirty="0" smtClean="0"/>
              <a:t>Составила: </a:t>
            </a:r>
            <a:r>
              <a:rPr lang="ru-RU" sz="2400" dirty="0" err="1" smtClean="0"/>
              <a:t>Плахота</a:t>
            </a:r>
            <a:r>
              <a:rPr lang="ru-RU" sz="2400" dirty="0" smtClean="0"/>
              <a:t> Л.А. </a:t>
            </a:r>
            <a:endParaRPr lang="ru-RU" sz="2400" dirty="0"/>
          </a:p>
          <a:p>
            <a:r>
              <a:rPr lang="ru-RU" sz="2400" dirty="0" smtClean="0"/>
              <a:t>Учитель информатики МБОУ СОШ №5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Мышление начинается с проблемной ситуации. (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С.Л.Рубинштейн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информация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07194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9" y="857232"/>
          <a:ext cx="842968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 чувств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ЧЕЛОВЕК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восприятия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глаз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зрение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ухо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слух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язык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вкус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обоняние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кожа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осязание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14678" y="1285860"/>
            <a:ext cx="27146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90% всей информации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1643050"/>
            <a:ext cx="27146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8% всей информации</a:t>
            </a:r>
            <a:endParaRPr lang="ru-RU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286116" y="2071678"/>
            <a:ext cx="285752" cy="1143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43306" y="2428868"/>
            <a:ext cx="22860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2% всей информации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596" y="3357562"/>
          <a:ext cx="8501122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50"/>
                <a:gridCol w="67151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Социально – значимые</a:t>
                      </a:r>
                      <a:r>
                        <a:rPr lang="ru-RU" baseline="0" dirty="0" smtClean="0"/>
                        <a:t> свойства информации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Понятность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определяется языком, на котором говорят те, кому предназначена эта информация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Полезность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обусловлена  практической пользой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Полнота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если информации достаточно для понимания и принятия решения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Точность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определяется степенью близости информации к реальному состоянию объекта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Актуальность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современность на данный момент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Достоверность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если информация отражает истинное положение дел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Знаки. Знаковые системы.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07194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85794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 разведчика была получена следующая шифрованная радиограмма, переданная с использованием азбуки Морзе: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– • – • • –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• • • •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 • – –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 передаче радиограммы было потеряно разбиение на буквы, но известно, что в радиограмме использовались только следующие буквы: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Определите текст радиограммы.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2071678"/>
          <a:ext cx="621510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72"/>
                <a:gridCol w="887872"/>
                <a:gridCol w="887872"/>
                <a:gridCol w="887872"/>
                <a:gridCol w="887872"/>
                <a:gridCol w="887872"/>
                <a:gridCol w="8878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/>
                        <a:t>ключ</a:t>
                      </a:r>
                      <a:endParaRPr lang="ru-RU" sz="1400" b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–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• •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• –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• – </a:t>
                      </a:r>
                      <a:r>
                        <a:rPr lang="ru-RU" sz="1400" b="1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• •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• – –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• – •</a:t>
                      </a:r>
                      <a:endParaRPr lang="ru-RU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3071810"/>
          <a:ext cx="6215104" cy="60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7872"/>
                <a:gridCol w="887872"/>
                <a:gridCol w="887872"/>
                <a:gridCol w="887872"/>
                <a:gridCol w="887872"/>
                <a:gridCol w="887872"/>
                <a:gridCol w="887872"/>
              </a:tblGrid>
              <a:tr h="22812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/>
                        <a:t>П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/>
                        <a:t>О</a:t>
                      </a:r>
                      <a:endParaRPr lang="ru-RU" sz="1400" b="1" i="0" u="none" strike="noStrike" kern="120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/>
                        <a:t>Б</a:t>
                      </a:r>
                      <a:endParaRPr lang="ru-RU" sz="1400" b="1" i="0" u="none" strike="noStrike" kern="120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/>
                        <a:t>Е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/>
                        <a:t>Д</a:t>
                      </a:r>
                      <a:endParaRPr lang="ru-RU" sz="1400" b="1" i="0" u="none" strike="noStrike" kern="120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/>
                        <a:t>А</a:t>
                      </a:r>
                      <a:endParaRPr lang="ru-RU" sz="1400" b="1" i="0" u="none" strike="noStrike" kern="1200" dirty="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sng" strike="noStrike" kern="1200" dirty="0" smtClean="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rPr>
                        <a:t>ключ</a:t>
                      </a:r>
                      <a:endParaRPr lang="ru-RU" sz="1400" b="1" i="0" u="sng" strike="noStrike" kern="1200" dirty="0">
                        <a:solidFill>
                          <a:schemeClr val="lt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2812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spc="0" baseline="0" dirty="0"/>
                        <a:t>• – 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baseline="0" dirty="0"/>
                        <a:t>• – •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baseline="0" dirty="0"/>
                        <a:t>• – </a:t>
                      </a:r>
                      <a:r>
                        <a:rPr lang="ru-RU" sz="1400" u="none" strike="noStrike" kern="1200" dirty="0"/>
                        <a:t>• •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spc="0" baseline="0" dirty="0"/>
                        <a:t>• •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spc="0" baseline="0" dirty="0"/>
                        <a:t>–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baseline="0" dirty="0"/>
                        <a:t>• – –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5720" y="37861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каких элементов состоит сообщение?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414338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чего используется знак?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Знаки, символы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414338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передачи и хранения информации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8596" y="457200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 время раскопок археологи нашли фрагмент древнеегипетского письма, помогите археологам, расшифруйте его.</a:t>
            </a:r>
            <a:endParaRPr lang="ru-RU" b="1" dirty="0"/>
          </a:p>
        </p:txBody>
      </p:sp>
      <p:pic>
        <p:nvPicPr>
          <p:cNvPr id="28" name="Рисунок 27" descr="egipetskie-ieroglifi-i-ih-znach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421484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5720" y="5286388"/>
            <a:ext cx="85011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 невозможно расшифровать не имея ключа.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5786454"/>
            <a:ext cx="85011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Знаки используются для хранения и передачи информации. </a:t>
            </a:r>
          </a:p>
          <a:p>
            <a:pPr algn="just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указано значение знаков, то сообщение не будет иметь смысла!!!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0080"/>
          </a:xfrm>
        </p:spPr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02027"/>
          </a:xfrm>
        </p:spPr>
        <p:txBody>
          <a:bodyPr/>
          <a:lstStyle/>
          <a:p>
            <a:r>
              <a:rPr lang="ru-RU" sz="2400" i="1" dirty="0">
                <a:solidFill>
                  <a:srgbClr val="0070C0"/>
                </a:solidFill>
              </a:rPr>
              <a:t>Процесс решения проблемы является наиболее сложным в познавательной деятельности учащихся.</a:t>
            </a:r>
          </a:p>
          <a:p>
            <a:r>
              <a:rPr lang="ru-RU" sz="2400" dirty="0"/>
              <a:t>Проблемное обучение станет действительно эффективным средством развития мышления, если обучить учащихся логике решения проблем. В ходе такого обучения учащиеся овладевают одним из правил мышления, которое заключается в том, что в процессе мышления нужен постепенный переход от одного звена в цепи рассуждений к другому. Решение проблемы на каждом этапе возможно лишь с помощью определённых приёмов, которые в психологии называется эвристическими.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925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Угринович</a:t>
            </a:r>
            <a:r>
              <a:rPr lang="ru-RU" sz="2000" dirty="0" smtClean="0"/>
              <a:t> Н. Д. Информатика и ИКТ : учебник для 8 класса / Н. Д. </a:t>
            </a:r>
            <a:r>
              <a:rPr lang="ru-RU" sz="2000" dirty="0" err="1" smtClean="0"/>
              <a:t>Угринович</a:t>
            </a:r>
            <a:r>
              <a:rPr lang="ru-RU" sz="2000" dirty="0" smtClean="0"/>
              <a:t>.— 4-е изд. — М. : БИНОМ. Лаборатория знаний, 2011</a:t>
            </a:r>
          </a:p>
          <a:p>
            <a:r>
              <a:rPr lang="ru-RU" sz="2000" dirty="0" smtClean="0"/>
              <a:t>http://www.igromainya.com/slovar-lyubitelya-nastolnyx-igr-chast-iii.php</a:t>
            </a:r>
          </a:p>
          <a:p>
            <a:r>
              <a:rPr lang="ru-RU" sz="2000" dirty="0" err="1" smtClean="0"/>
              <a:t>ru.wikipedia.org</a:t>
            </a:r>
            <a:r>
              <a:rPr lang="ru-RU" sz="2000" dirty="0" smtClean="0"/>
              <a:t>/</a:t>
            </a:r>
            <a:r>
              <a:rPr lang="ru-RU" sz="2000" dirty="0" err="1" smtClean="0"/>
              <a:t>wiki</a:t>
            </a:r>
            <a:r>
              <a:rPr lang="ru-RU" sz="2000" dirty="0" smtClean="0"/>
              <a:t>/</a:t>
            </a:r>
            <a:r>
              <a:rPr lang="ru-RU" sz="2000" dirty="0" err="1" smtClean="0"/>
              <a:t>Египетское_иероглифическое_письмо</a:t>
            </a:r>
            <a:r>
              <a:rPr lang="ru-RU" sz="2000" dirty="0" smtClean="0"/>
              <a:t>‎</a:t>
            </a:r>
          </a:p>
          <a:p>
            <a:r>
              <a:rPr lang="ru-RU" sz="2000" dirty="0" err="1" smtClean="0"/>
              <a:t>art-apple.ru</a:t>
            </a:r>
            <a:r>
              <a:rPr lang="ru-RU" sz="2000" dirty="0" smtClean="0"/>
              <a:t> › Векторный клипарт › Объекты</a:t>
            </a:r>
          </a:p>
          <a:p>
            <a:r>
              <a:rPr lang="ru-RU" sz="2000" dirty="0" err="1" smtClean="0"/>
              <a:t>www.miniclip.com</a:t>
            </a:r>
            <a:r>
              <a:rPr lang="ru-RU" sz="2000" dirty="0" smtClean="0"/>
              <a:t>/</a:t>
            </a:r>
            <a:r>
              <a:rPr lang="ru-RU" sz="2000" dirty="0" err="1" smtClean="0"/>
              <a:t>games</a:t>
            </a:r>
            <a:r>
              <a:rPr lang="ru-RU" sz="2000" dirty="0" smtClean="0"/>
              <a:t>/8-ball-pool-multiplayer/</a:t>
            </a:r>
            <a:r>
              <a:rPr lang="ru-RU" sz="2000" dirty="0" err="1" smtClean="0"/>
              <a:t>ru</a:t>
            </a:r>
            <a:r>
              <a:rPr lang="ru-RU" sz="2000" dirty="0" smtClean="0"/>
              <a:t>/‎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5881"/>
            <a:ext cx="8229600" cy="4550283"/>
          </a:xfrm>
        </p:spPr>
        <p:txBody>
          <a:bodyPr/>
          <a:lstStyle/>
          <a:p>
            <a:r>
              <a:rPr lang="ru-RU" sz="2400" i="1" dirty="0"/>
              <a:t>Процесс формирования человека и его «окультуривание» можно представить в виде трех звеньев: </a:t>
            </a:r>
            <a:endParaRPr lang="ru-RU" sz="2400" i="1" dirty="0" smtClean="0"/>
          </a:p>
          <a:p>
            <a:r>
              <a:rPr lang="ru-RU" sz="2400" b="1" dirty="0" smtClean="0"/>
              <a:t>Исходное</a:t>
            </a:r>
            <a:r>
              <a:rPr lang="ru-RU" sz="2400" dirty="0" smtClean="0"/>
              <a:t> </a:t>
            </a:r>
            <a:r>
              <a:rPr lang="ru-RU" sz="2400" dirty="0"/>
              <a:t>– освоение норм-образцов, становление пространства жизни – процесс социализации человека. </a:t>
            </a:r>
            <a:r>
              <a:rPr lang="ru-RU" sz="2400" b="1" dirty="0"/>
              <a:t>Второе звено </a:t>
            </a:r>
            <a:r>
              <a:rPr lang="ru-RU" sz="2400" dirty="0"/>
              <a:t>– развитие личности, освоение разных способов мышления и способов деятельности, проектирование новых форм социальной жизни. </a:t>
            </a:r>
            <a:endParaRPr lang="ru-RU" sz="2400" dirty="0" smtClean="0"/>
          </a:p>
          <a:p>
            <a:r>
              <a:rPr lang="ru-RU" sz="2400" b="1" dirty="0" smtClean="0"/>
              <a:t>Третье </a:t>
            </a:r>
            <a:r>
              <a:rPr lang="ru-RU" sz="2400" b="1" dirty="0"/>
              <a:t>звено </a:t>
            </a:r>
            <a:r>
              <a:rPr lang="ru-RU" sz="2400" dirty="0"/>
              <a:t>– складывание своего образа, проживание своей личной истории, вхождение в культуру через культурные контексты, освоение ее знаков, символов, типов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42052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Проблемная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Проблемная ситуация — это интеллектуальное затруднение человека, когда он не находит объяснения какому-то факту, явлению, процессу, ситуация конфликта между знаниями как прошлым опытом и незнанием того, как объяснить новые явления</a:t>
            </a:r>
          </a:p>
        </p:txBody>
      </p:sp>
    </p:spTree>
    <p:extLst>
      <p:ext uri="{BB962C8B-B14F-4D97-AF65-F5344CB8AC3E}">
        <p14:creationId xmlns:p14="http://schemas.microsoft.com/office/powerpoint/2010/main" val="7501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</a:rPr>
              <a:t>Правило первое: </a:t>
            </a:r>
            <a:r>
              <a:rPr lang="ru-RU" sz="2800" dirty="0"/>
              <a:t>проблемный вопрос должен «входить» в тему урока, соответствовать цели и окончательному </a:t>
            </a:r>
            <a:r>
              <a:rPr lang="ru-RU" sz="2800" dirty="0" smtClean="0"/>
              <a:t>выводу.</a:t>
            </a:r>
          </a:p>
          <a:p>
            <a:r>
              <a:rPr lang="ru-RU" sz="2800" dirty="0" smtClean="0"/>
              <a:t> </a:t>
            </a:r>
            <a:r>
              <a:rPr lang="ru-RU" sz="2800" i="1" dirty="0">
                <a:solidFill>
                  <a:srgbClr val="C00000"/>
                </a:solidFill>
              </a:rPr>
              <a:t>Правило второе: </a:t>
            </a:r>
            <a:r>
              <a:rPr lang="ru-RU" sz="2800" dirty="0"/>
              <a:t>проблемный вопрос – это тщательно приготовленная импровизация </a:t>
            </a:r>
            <a:r>
              <a:rPr lang="ru-RU" sz="2800" i="1" dirty="0">
                <a:solidFill>
                  <a:srgbClr val="C00000"/>
                </a:solidFill>
              </a:rPr>
              <a:t>Правило третье: </a:t>
            </a:r>
            <a:r>
              <a:rPr lang="ru-RU" sz="2800" dirty="0"/>
              <a:t>учитель не должен скрывать, что он тоже не знает ответа на проблемный </a:t>
            </a:r>
            <a:r>
              <a:rPr lang="ru-RU" sz="2800" dirty="0" smtClean="0"/>
              <a:t>вопрос.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>
                <a:solidFill>
                  <a:srgbClr val="C00000"/>
                </a:solidFill>
              </a:rPr>
              <a:t>Правило четвертое: </a:t>
            </a:r>
            <a:r>
              <a:rPr lang="ru-RU" sz="2800" dirty="0"/>
              <a:t>не надо бояться, что вопрос слишком труден, что на него, может, и нет ответа… </a:t>
            </a:r>
          </a:p>
        </p:txBody>
      </p:sp>
    </p:spTree>
    <p:extLst>
      <p:ext uri="{BB962C8B-B14F-4D97-AF65-F5344CB8AC3E}">
        <p14:creationId xmlns:p14="http://schemas.microsoft.com/office/powerpoint/2010/main" val="41623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на уроке информатике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</a:rPr>
              <a:t>Что мы изучаем?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32856"/>
            <a:ext cx="8429684" cy="3993307"/>
          </a:xfr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Информатика</a:t>
            </a:r>
            <a:r>
              <a:rPr lang="ru-RU" dirty="0" smtClean="0"/>
              <a:t> – наука о свойствах и методах обработки информации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Информация</a:t>
            </a:r>
            <a:r>
              <a:rPr lang="ru-RU" dirty="0" smtClean="0"/>
              <a:t> – сведения и сообщения окружающего мира, которые получает человек в процессе своей жизнедеятельности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Компьютер</a:t>
            </a:r>
            <a:r>
              <a:rPr lang="ru-RU" dirty="0" smtClean="0"/>
              <a:t> – универсальная машина для обработки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Информация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в неживой природе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714380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Перед вами представлены две системы бильярдных шаров. Какая система расположения шаров несет больше информации?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21468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Подсчитаем свойства систем по отдельности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7" y="3643314"/>
          <a:ext cx="8429686" cy="24288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26006"/>
                <a:gridCol w="2020338"/>
                <a:gridCol w="3483342"/>
              </a:tblGrid>
              <a:tr h="5945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Хаос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Порядок</a:t>
                      </a:r>
                      <a:endParaRPr lang="ru-RU" sz="2400" dirty="0"/>
                    </a:p>
                  </a:txBody>
                  <a:tcPr/>
                </a:tc>
              </a:tr>
              <a:tr h="1834320">
                <a:tc>
                  <a:txBody>
                    <a:bodyPr/>
                    <a:lstStyle/>
                    <a:p>
                      <a:pPr algn="ctr"/>
                      <a:endParaRPr lang="ru-RU" sz="8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ашивка 7"/>
          <p:cNvSpPr/>
          <p:nvPr/>
        </p:nvSpPr>
        <p:spPr>
          <a:xfrm rot="10800000">
            <a:off x="4214810" y="4786322"/>
            <a:ext cx="500066" cy="571504"/>
          </a:xfrm>
          <a:prstGeom prst="chevron">
            <a:avLst>
              <a:gd name="adj" fmla="val 69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072206"/>
            <a:ext cx="85725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Информация в неживой природе является мерой упорядоченности системы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214818"/>
            <a:ext cx="1500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286256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Столбцы</a:t>
            </a:r>
          </a:p>
          <a:p>
            <a:r>
              <a:rPr lang="ru-RU" b="1" dirty="0" smtClean="0"/>
              <a:t>Ряды</a:t>
            </a:r>
          </a:p>
          <a:p>
            <a:r>
              <a:rPr lang="ru-RU" b="1" dirty="0" smtClean="0"/>
              <a:t>Порядок</a:t>
            </a:r>
          </a:p>
          <a:p>
            <a:r>
              <a:rPr lang="ru-RU" b="1" dirty="0" smtClean="0"/>
              <a:t>Треугольник</a:t>
            </a:r>
          </a:p>
          <a:p>
            <a:r>
              <a:rPr lang="ru-RU" b="1" dirty="0" smtClean="0"/>
              <a:t>Симметрия</a:t>
            </a:r>
          </a:p>
          <a:p>
            <a:r>
              <a:rPr lang="ru-RU" b="1" dirty="0" smtClean="0"/>
              <a:t>Можно построить продолжение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422" y="207167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Проблема: так какая же система несет больше информации?</a:t>
            </a:r>
          </a:p>
        </p:txBody>
      </p:sp>
      <p:pic>
        <p:nvPicPr>
          <p:cNvPr id="13" name="Рисунок 12" descr="shari-billiard-isporch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2000264" cy="1328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thumb_p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1714488"/>
            <a:ext cx="1316814" cy="13168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9" y="1928803"/>
          <a:ext cx="842968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339"/>
                <a:gridCol w="3622673"/>
                <a:gridCol w="2159672"/>
              </a:tblGrid>
              <a:tr h="851718"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Амеба</a:t>
                      </a:r>
                      <a:endParaRPr lang="ru-RU" dirty="0"/>
                    </a:p>
                  </a:txBody>
                  <a:tcPr/>
                </a:tc>
              </a:tr>
              <a:tr h="1362859">
                <a:tc>
                  <a:txBody>
                    <a:bodyPr/>
                    <a:lstStyle/>
                    <a:p>
                      <a:pPr algn="ctr"/>
                      <a:endParaRPr lang="ru-RU" sz="8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в живой природе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78581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Изучая на уроке биологии </a:t>
            </a:r>
            <a:r>
              <a:rPr lang="ru-RU" sz="2200" b="1" dirty="0" smtClean="0"/>
              <a:t>человека</a:t>
            </a:r>
            <a:r>
              <a:rPr lang="ru-RU" sz="2200" dirty="0" smtClean="0"/>
              <a:t> и </a:t>
            </a:r>
            <a:r>
              <a:rPr lang="ru-RU" sz="2200" b="1" dirty="0" smtClean="0"/>
              <a:t>амебу</a:t>
            </a:r>
            <a:r>
              <a:rPr lang="ru-RU" sz="2200" dirty="0" smtClean="0"/>
              <a:t>, ученик задумался – кто из них несет больше информации?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5715016"/>
            <a:ext cx="56436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Информация в живой природе является мерой сложности живого организма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2000240"/>
            <a:ext cx="350046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Подсчитаем свойства систем по отдельности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2928934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Органы</a:t>
            </a:r>
          </a:p>
          <a:p>
            <a:pPr algn="ctr"/>
            <a:r>
              <a:rPr lang="ru-RU" sz="2000" b="1" dirty="0" smtClean="0"/>
              <a:t>Социальное</a:t>
            </a:r>
          </a:p>
          <a:p>
            <a:pPr algn="ctr"/>
            <a:r>
              <a:rPr lang="ru-RU" sz="2000" b="1" dirty="0" smtClean="0"/>
              <a:t>Многоклеточное</a:t>
            </a:r>
          </a:p>
          <a:p>
            <a:pPr algn="ctr"/>
            <a:r>
              <a:rPr lang="ru-RU" sz="2000" b="1" dirty="0" smtClean="0"/>
              <a:t>Общение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2928934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/>
              <a:t>+</a:t>
            </a:r>
            <a:endParaRPr lang="ru-RU" sz="20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72330" y="2928934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-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714348" y="4357694"/>
          <a:ext cx="2190744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43240" y="4857760"/>
            <a:ext cx="56436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Вывод: Чем сложнее организм – тем больше информации он несет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282" y="4643446"/>
            <a:ext cx="553998" cy="1857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dirty="0" smtClean="0"/>
              <a:t>сложность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4480" y="4714884"/>
            <a:ext cx="10715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Человек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5918" y="5786454"/>
            <a:ext cx="10715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Амеба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20" y="150017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Проблема: так какая же система несет больше информации?</a:t>
            </a:r>
          </a:p>
        </p:txBody>
      </p:sp>
      <p:pic>
        <p:nvPicPr>
          <p:cNvPr id="25" name="Рисунок 24" descr="3578819-business-man-or-figure-throwing-garbage-down--lit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992278"/>
            <a:ext cx="571504" cy="793756"/>
          </a:xfrm>
          <a:prstGeom prst="rect">
            <a:avLst/>
          </a:prstGeom>
        </p:spPr>
      </p:pic>
      <p:pic>
        <p:nvPicPr>
          <p:cNvPr id="26" name="Рисунок 25" descr="amyoba_obyknovennay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86" y="2000241"/>
            <a:ext cx="733026" cy="75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  <p:bldP spid="9" grpId="1" animBg="1"/>
      <p:bldP spid="14" grpId="0" animBg="1"/>
      <p:bldP spid="16" grpId="0"/>
      <p:bldP spid="17" grpId="0"/>
      <p:bldP spid="18" grpId="0"/>
      <p:bldGraphic spid="19" grpId="0">
        <p:bldAsOne/>
      </p:bldGraphic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в технике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78581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Вася пошел в магазин и увидел кружку-кипятильник и электрический чайник по одной цене. Вася подумал…</a:t>
            </a:r>
            <a:endParaRPr lang="ru-RU" sz="22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00001" y="1500174"/>
          <a:ext cx="828684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479"/>
                <a:gridCol w="3561287"/>
                <a:gridCol w="2123076"/>
              </a:tblGrid>
              <a:tr h="851718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Кружка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Чайник</a:t>
                      </a:r>
                    </a:p>
                  </a:txBody>
                  <a:tcPr/>
                </a:tc>
              </a:tr>
              <a:tr h="1362859">
                <a:tc>
                  <a:txBody>
                    <a:bodyPr/>
                    <a:lstStyle/>
                    <a:p>
                      <a:pPr algn="ctr"/>
                      <a:endParaRPr lang="ru-RU" sz="8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57554" y="2500306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кипятить воду</a:t>
            </a:r>
          </a:p>
          <a:p>
            <a:pPr algn="ctr"/>
            <a:r>
              <a:rPr lang="ru-RU" sz="2000" b="1" dirty="0" smtClean="0"/>
              <a:t>электрические</a:t>
            </a:r>
          </a:p>
          <a:p>
            <a:pPr algn="ctr"/>
            <a:r>
              <a:rPr lang="ru-RU" sz="2000" b="1" dirty="0" smtClean="0"/>
              <a:t>используются в быту</a:t>
            </a:r>
          </a:p>
          <a:p>
            <a:pPr algn="ctr"/>
            <a:r>
              <a:rPr lang="ru-RU" sz="2000" b="1" dirty="0" smtClean="0"/>
              <a:t>красивые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2910" y="2500306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2298" y="2500306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  <a:p>
            <a:pPr algn="ctr"/>
            <a:r>
              <a:rPr lang="ru-RU" sz="2000" b="1" dirty="0" smtClean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28625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Проблема: так почему же при всех этих одинаковых технических свойствах  чаще всего выбирается ЭЛЕКТРИЧЕСКИЙ ЧАЙНИК?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07194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929066"/>
            <a:ext cx="4297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И выбрал электрический чайник…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929330"/>
            <a:ext cx="89297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Информация в виде информационных сигналов необходима для функционирования технических устройств</a:t>
            </a:r>
            <a:endParaRPr lang="ru-RU" sz="2000" b="1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4857760"/>
          <a:ext cx="857256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 descr="220px-Electric_kettle_-_Электрический_чайн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010" y="1571612"/>
            <a:ext cx="659847" cy="785818"/>
          </a:xfrm>
          <a:prstGeom prst="rect">
            <a:avLst/>
          </a:prstGeom>
        </p:spPr>
      </p:pic>
      <p:pic>
        <p:nvPicPr>
          <p:cNvPr id="15" name="Рисунок 14" descr="228_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8785" y="1571612"/>
            <a:ext cx="809206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5" grpId="0"/>
      <p:bldP spid="26" grpId="0"/>
      <p:bldP spid="27" grpId="0"/>
      <p:bldP spid="8" grpId="0"/>
      <p:bldP spid="10" grpId="0"/>
      <p:bldP spid="10" grpId="1"/>
      <p:bldP spid="12" grpId="0" animBg="1"/>
      <p:bldP spid="12" grpId="1" animBg="1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389</TotalTime>
  <Words>822</Words>
  <Application>Microsoft Office PowerPoint</Application>
  <PresentationFormat>Экран (4:3)</PresentationFormat>
  <Paragraphs>164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Проблемные ситуации. </vt:lpstr>
      <vt:lpstr>Презентация PowerPoint</vt:lpstr>
      <vt:lpstr>Проблемная ситуация</vt:lpstr>
      <vt:lpstr>Презентация PowerPoint</vt:lpstr>
      <vt:lpstr> Проблемные ситуации на уроке информатике   Что мы изучаем?</vt:lpstr>
      <vt:lpstr>Информация </vt:lpstr>
      <vt:lpstr>Информация в неживой природе</vt:lpstr>
      <vt:lpstr>Информация в живой природе</vt:lpstr>
      <vt:lpstr>Информация в технике</vt:lpstr>
      <vt:lpstr>Человек и информация</vt:lpstr>
      <vt:lpstr>Знаки. Знаковые системы.</vt:lpstr>
      <vt:lpstr>Заключение: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</dc:creator>
  <cp:lastModifiedBy>Слушатель</cp:lastModifiedBy>
  <cp:revision>71</cp:revision>
  <dcterms:created xsi:type="dcterms:W3CDTF">2013-09-02T17:52:40Z</dcterms:created>
  <dcterms:modified xsi:type="dcterms:W3CDTF">2016-10-19T11:42:08Z</dcterms:modified>
</cp:coreProperties>
</file>