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colors4.xml" ContentType="application/vnd.openxmlformats-officedocument.drawingml.diagramColor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76" r:id="rId2"/>
    <p:sldId id="277" r:id="rId3"/>
    <p:sldId id="290" r:id="rId4"/>
    <p:sldId id="291" r:id="rId5"/>
    <p:sldId id="292" r:id="rId6"/>
    <p:sldId id="293" r:id="rId7"/>
    <p:sldId id="294" r:id="rId8"/>
    <p:sldId id="281" r:id="rId9"/>
    <p:sldId id="282" r:id="rId10"/>
    <p:sldId id="283" r:id="rId11"/>
    <p:sldId id="284" r:id="rId12"/>
    <p:sldId id="295" r:id="rId13"/>
    <p:sldId id="285" r:id="rId14"/>
    <p:sldId id="286" r:id="rId15"/>
    <p:sldId id="287" r:id="rId16"/>
    <p:sldId id="296" r:id="rId17"/>
    <p:sldId id="297" r:id="rId18"/>
    <p:sldId id="299" r:id="rId19"/>
    <p:sldId id="288" r:id="rId20"/>
    <p:sldId id="260" r:id="rId21"/>
    <p:sldId id="304" r:id="rId22"/>
    <p:sldId id="313" r:id="rId23"/>
    <p:sldId id="314" r:id="rId24"/>
    <p:sldId id="312" r:id="rId25"/>
    <p:sldId id="307" r:id="rId26"/>
    <p:sldId id="303" r:id="rId27"/>
    <p:sldId id="310" r:id="rId28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00FF00"/>
    <a:srgbClr val="FFFF00"/>
    <a:srgbClr val="FFFF99"/>
    <a:srgbClr val="CCFF99"/>
    <a:srgbClr val="FF00FF"/>
    <a:srgbClr val="9933F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96662" autoAdjust="0"/>
  </p:normalViewPr>
  <p:slideViewPr>
    <p:cSldViewPr>
      <p:cViewPr varScale="1">
        <p:scale>
          <a:sx n="79" d="100"/>
          <a:sy n="79" d="100"/>
        </p:scale>
        <p:origin x="-90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29CB65-668D-4B70-B762-D226C1D8E016}" type="doc">
      <dgm:prSet loTypeId="urn:microsoft.com/office/officeart/2005/8/layout/arrow3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31A32A-068C-4B05-A2CF-5255F8E06132}">
      <dgm:prSet phldrT="[Текст]" custT="1"/>
      <dgm:spPr/>
      <dgm:t>
        <a:bodyPr/>
        <a:lstStyle/>
        <a:p>
          <a:r>
            <a:rPr lang="ru-RU" sz="2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стремление личности к творчеству, оригинальности, самовыражению</a:t>
          </a:r>
        </a:p>
      </dgm:t>
    </dgm:pt>
    <dgm:pt modelId="{EEF7A41F-3108-4946-BFDE-E8B9FECCC265}" type="parTrans" cxnId="{3CA6BE51-F83D-401E-96F6-F62A9D635D8C}">
      <dgm:prSet/>
      <dgm:spPr/>
      <dgm:t>
        <a:bodyPr/>
        <a:lstStyle/>
        <a:p>
          <a:endParaRPr lang="ru-RU"/>
        </a:p>
      </dgm:t>
    </dgm:pt>
    <dgm:pt modelId="{51FD484F-136F-4AA8-8B64-237ECC1E8B23}" type="sibTrans" cxnId="{3CA6BE51-F83D-401E-96F6-F62A9D635D8C}">
      <dgm:prSet/>
      <dgm:spPr/>
      <dgm:t>
        <a:bodyPr/>
        <a:lstStyle/>
        <a:p>
          <a:endParaRPr lang="ru-RU"/>
        </a:p>
      </dgm:t>
    </dgm:pt>
    <dgm:pt modelId="{54544FDE-1063-4796-A827-77A93699D4F8}">
      <dgm:prSet phldrT="[Текст]" custT="1"/>
      <dgm:spPr/>
      <dgm:t>
        <a:bodyPr/>
        <a:lstStyle/>
        <a:p>
          <a:r>
            <a:rPr lang="ru-RU" sz="2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обязательный единый план, режим общеобразовательной школы</a:t>
          </a:r>
          <a:endParaRPr lang="ru-RU" sz="24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CBC44DE4-4A67-4FC7-9406-532A745D22C0}" type="parTrans" cxnId="{F2D7F183-15EA-4294-BD80-75DE7365C92C}">
      <dgm:prSet/>
      <dgm:spPr/>
      <dgm:t>
        <a:bodyPr/>
        <a:lstStyle/>
        <a:p>
          <a:endParaRPr lang="ru-RU"/>
        </a:p>
      </dgm:t>
    </dgm:pt>
    <dgm:pt modelId="{2748E98D-2BAB-4486-895B-B4E4218508EA}" type="sibTrans" cxnId="{F2D7F183-15EA-4294-BD80-75DE7365C92C}">
      <dgm:prSet/>
      <dgm:spPr/>
      <dgm:t>
        <a:bodyPr/>
        <a:lstStyle/>
        <a:p>
          <a:endParaRPr lang="ru-RU"/>
        </a:p>
      </dgm:t>
    </dgm:pt>
    <dgm:pt modelId="{6B2CC732-892F-4757-9DDF-DA4D48FB4EB6}" type="pres">
      <dgm:prSet presAssocID="{9C29CB65-668D-4B70-B762-D226C1D8E016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6939C9-082A-4200-929F-5A14BE73D123}" type="pres">
      <dgm:prSet presAssocID="{9C29CB65-668D-4B70-B762-D226C1D8E016}" presName="divider" presStyleLbl="fgShp" presStyleIdx="0" presStyleCnt="1"/>
      <dgm:spPr>
        <a:solidFill>
          <a:srgbClr val="FFC000"/>
        </a:solidFill>
      </dgm:spPr>
    </dgm:pt>
    <dgm:pt modelId="{183C54AF-EA68-444F-91C1-DD8DC9221BA4}" type="pres">
      <dgm:prSet presAssocID="{AE31A32A-068C-4B05-A2CF-5255F8E06132}" presName="downArrow" presStyleLbl="node1" presStyleIdx="0" presStyleCnt="2"/>
      <dgm:spPr>
        <a:solidFill>
          <a:srgbClr val="FF0000"/>
        </a:solidFill>
      </dgm:spPr>
    </dgm:pt>
    <dgm:pt modelId="{B05C2960-0236-4F97-8B1B-6132E9D5234E}" type="pres">
      <dgm:prSet presAssocID="{AE31A32A-068C-4B05-A2CF-5255F8E06132}" presName="downArrowText" presStyleLbl="revTx" presStyleIdx="0" presStyleCnt="2" custScaleX="145690" custScaleY="1059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1A32C4-4DA1-4D9F-AB07-0F243695FA4A}" type="pres">
      <dgm:prSet presAssocID="{54544FDE-1063-4796-A827-77A93699D4F8}" presName="upArrow" presStyleLbl="node1" presStyleIdx="1" presStyleCnt="2"/>
      <dgm:spPr>
        <a:solidFill>
          <a:srgbClr val="0070C0"/>
        </a:solidFill>
      </dgm:spPr>
    </dgm:pt>
    <dgm:pt modelId="{797586AD-ED68-46FC-8786-AE3FED466C3E}" type="pres">
      <dgm:prSet presAssocID="{54544FDE-1063-4796-A827-77A93699D4F8}" presName="upArrowText" presStyleLbl="revTx" presStyleIdx="1" presStyleCnt="2" custScaleX="166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01F13F-B29B-4A5D-8A7A-06323EDFFEF3}" type="presOf" srcId="{54544FDE-1063-4796-A827-77A93699D4F8}" destId="{797586AD-ED68-46FC-8786-AE3FED466C3E}" srcOrd="0" destOrd="0" presId="urn:microsoft.com/office/officeart/2005/8/layout/arrow3"/>
    <dgm:cxn modelId="{F2D7F183-15EA-4294-BD80-75DE7365C92C}" srcId="{9C29CB65-668D-4B70-B762-D226C1D8E016}" destId="{54544FDE-1063-4796-A827-77A93699D4F8}" srcOrd="1" destOrd="0" parTransId="{CBC44DE4-4A67-4FC7-9406-532A745D22C0}" sibTransId="{2748E98D-2BAB-4486-895B-B4E4218508EA}"/>
    <dgm:cxn modelId="{3CA6BE51-F83D-401E-96F6-F62A9D635D8C}" srcId="{9C29CB65-668D-4B70-B762-D226C1D8E016}" destId="{AE31A32A-068C-4B05-A2CF-5255F8E06132}" srcOrd="0" destOrd="0" parTransId="{EEF7A41F-3108-4946-BFDE-E8B9FECCC265}" sibTransId="{51FD484F-136F-4AA8-8B64-237ECC1E8B23}"/>
    <dgm:cxn modelId="{37E8CE24-7254-42A8-9046-06057B7DBD99}" type="presOf" srcId="{AE31A32A-068C-4B05-A2CF-5255F8E06132}" destId="{B05C2960-0236-4F97-8B1B-6132E9D5234E}" srcOrd="0" destOrd="0" presId="urn:microsoft.com/office/officeart/2005/8/layout/arrow3"/>
    <dgm:cxn modelId="{01ED2C4C-36B0-47C1-91B5-6173DA145483}" type="presOf" srcId="{9C29CB65-668D-4B70-B762-D226C1D8E016}" destId="{6B2CC732-892F-4757-9DDF-DA4D48FB4EB6}" srcOrd="0" destOrd="0" presId="urn:microsoft.com/office/officeart/2005/8/layout/arrow3"/>
    <dgm:cxn modelId="{B5AC1346-CA11-4A0C-A9DA-D1215632ED81}" type="presParOf" srcId="{6B2CC732-892F-4757-9DDF-DA4D48FB4EB6}" destId="{A46939C9-082A-4200-929F-5A14BE73D123}" srcOrd="0" destOrd="0" presId="urn:microsoft.com/office/officeart/2005/8/layout/arrow3"/>
    <dgm:cxn modelId="{9853755A-E59B-4ECA-98E6-A48E39B1306E}" type="presParOf" srcId="{6B2CC732-892F-4757-9DDF-DA4D48FB4EB6}" destId="{183C54AF-EA68-444F-91C1-DD8DC9221BA4}" srcOrd="1" destOrd="0" presId="urn:microsoft.com/office/officeart/2005/8/layout/arrow3"/>
    <dgm:cxn modelId="{327CC770-8856-4E1D-A939-2081DBECF446}" type="presParOf" srcId="{6B2CC732-892F-4757-9DDF-DA4D48FB4EB6}" destId="{B05C2960-0236-4F97-8B1B-6132E9D5234E}" srcOrd="2" destOrd="0" presId="urn:microsoft.com/office/officeart/2005/8/layout/arrow3"/>
    <dgm:cxn modelId="{7BE94B26-CCC5-431D-83BC-25BBEAE16C12}" type="presParOf" srcId="{6B2CC732-892F-4757-9DDF-DA4D48FB4EB6}" destId="{341A32C4-4DA1-4D9F-AB07-0F243695FA4A}" srcOrd="3" destOrd="0" presId="urn:microsoft.com/office/officeart/2005/8/layout/arrow3"/>
    <dgm:cxn modelId="{207CA02B-D322-489B-BDFD-6D472FA92E12}" type="presParOf" srcId="{6B2CC732-892F-4757-9DDF-DA4D48FB4EB6}" destId="{797586AD-ED68-46FC-8786-AE3FED466C3E}" srcOrd="4" destOrd="0" presId="urn:microsoft.com/office/officeart/2005/8/layout/arrow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29CB65-668D-4B70-B762-D226C1D8E016}" type="doc">
      <dgm:prSet loTypeId="urn:microsoft.com/office/officeart/2005/8/layout/arrow3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31A32A-068C-4B05-A2CF-5255F8E06132}">
      <dgm:prSet phldrT="[Текст]" custT="1"/>
      <dgm:spPr>
        <a:ln>
          <a:noFill/>
        </a:ln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sz="2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требования современного общества к знаниям выпускников общеобразовательных школ в области информационных технологий</a:t>
          </a:r>
        </a:p>
      </dgm:t>
    </dgm:pt>
    <dgm:pt modelId="{EEF7A41F-3108-4946-BFDE-E8B9FECCC265}" type="parTrans" cxnId="{3CA6BE51-F83D-401E-96F6-F62A9D635D8C}">
      <dgm:prSet/>
      <dgm:spPr/>
      <dgm:t>
        <a:bodyPr/>
        <a:lstStyle/>
        <a:p>
          <a:endParaRPr lang="ru-RU"/>
        </a:p>
      </dgm:t>
    </dgm:pt>
    <dgm:pt modelId="{51FD484F-136F-4AA8-8B64-237ECC1E8B23}" type="sibTrans" cxnId="{3CA6BE51-F83D-401E-96F6-F62A9D635D8C}">
      <dgm:prSet/>
      <dgm:spPr/>
      <dgm:t>
        <a:bodyPr/>
        <a:lstStyle/>
        <a:p>
          <a:endParaRPr lang="ru-RU"/>
        </a:p>
      </dgm:t>
    </dgm:pt>
    <dgm:pt modelId="{54544FDE-1063-4796-A827-77A93699D4F8}">
      <dgm:prSet phldrT="[Текст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sz="2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количество учебного времени в школьных  программах, отведенного на изучение информационных технологий </a:t>
          </a:r>
        </a:p>
      </dgm:t>
    </dgm:pt>
    <dgm:pt modelId="{CBC44DE4-4A67-4FC7-9406-532A745D22C0}" type="parTrans" cxnId="{F2D7F183-15EA-4294-BD80-75DE7365C92C}">
      <dgm:prSet/>
      <dgm:spPr/>
      <dgm:t>
        <a:bodyPr/>
        <a:lstStyle/>
        <a:p>
          <a:endParaRPr lang="ru-RU"/>
        </a:p>
      </dgm:t>
    </dgm:pt>
    <dgm:pt modelId="{2748E98D-2BAB-4486-895B-B4E4218508EA}" type="sibTrans" cxnId="{F2D7F183-15EA-4294-BD80-75DE7365C92C}">
      <dgm:prSet/>
      <dgm:spPr/>
      <dgm:t>
        <a:bodyPr/>
        <a:lstStyle/>
        <a:p>
          <a:endParaRPr lang="ru-RU"/>
        </a:p>
      </dgm:t>
    </dgm:pt>
    <dgm:pt modelId="{6B2CC732-892F-4757-9DDF-DA4D48FB4EB6}" type="pres">
      <dgm:prSet presAssocID="{9C29CB65-668D-4B70-B762-D226C1D8E016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6939C9-082A-4200-929F-5A14BE73D123}" type="pres">
      <dgm:prSet presAssocID="{9C29CB65-668D-4B70-B762-D226C1D8E016}" presName="divider" presStyleLbl="fgShp" presStyleIdx="0" presStyleCnt="1"/>
      <dgm:spPr>
        <a:solidFill>
          <a:srgbClr val="FFC000"/>
        </a:solidFill>
      </dgm:spPr>
    </dgm:pt>
    <dgm:pt modelId="{183C54AF-EA68-444F-91C1-DD8DC9221BA4}" type="pres">
      <dgm:prSet presAssocID="{AE31A32A-068C-4B05-A2CF-5255F8E06132}" presName="downArrow" presStyleLbl="node1" presStyleIdx="0" presStyleCnt="2"/>
      <dgm:spPr>
        <a:solidFill>
          <a:srgbClr val="00FF00"/>
        </a:solidFill>
      </dgm:spPr>
    </dgm:pt>
    <dgm:pt modelId="{B05C2960-0236-4F97-8B1B-6132E9D5234E}" type="pres">
      <dgm:prSet presAssocID="{AE31A32A-068C-4B05-A2CF-5255F8E06132}" presName="downArrowText" presStyleLbl="revTx" presStyleIdx="0" presStyleCnt="2" custScaleX="177586" custScaleY="1059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1A32C4-4DA1-4D9F-AB07-0F243695FA4A}" type="pres">
      <dgm:prSet presAssocID="{54544FDE-1063-4796-A827-77A93699D4F8}" presName="upArrow" presStyleLbl="node1" presStyleIdx="1" presStyleCnt="2"/>
      <dgm:spPr>
        <a:solidFill>
          <a:srgbClr val="002060"/>
        </a:solidFill>
      </dgm:spPr>
    </dgm:pt>
    <dgm:pt modelId="{797586AD-ED68-46FC-8786-AE3FED466C3E}" type="pres">
      <dgm:prSet presAssocID="{54544FDE-1063-4796-A827-77A93699D4F8}" presName="upArrowText" presStyleLbl="revTx" presStyleIdx="1" presStyleCnt="2" custScaleX="166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D7F183-15EA-4294-BD80-75DE7365C92C}" srcId="{9C29CB65-668D-4B70-B762-D226C1D8E016}" destId="{54544FDE-1063-4796-A827-77A93699D4F8}" srcOrd="1" destOrd="0" parTransId="{CBC44DE4-4A67-4FC7-9406-532A745D22C0}" sibTransId="{2748E98D-2BAB-4486-895B-B4E4218508EA}"/>
    <dgm:cxn modelId="{E5EC26EC-81CD-4AFD-B254-5622D7B20423}" type="presOf" srcId="{9C29CB65-668D-4B70-B762-D226C1D8E016}" destId="{6B2CC732-892F-4757-9DDF-DA4D48FB4EB6}" srcOrd="0" destOrd="0" presId="urn:microsoft.com/office/officeart/2005/8/layout/arrow3"/>
    <dgm:cxn modelId="{7E8A56AD-6588-49B7-A9D3-D7E00AE3D5C4}" type="presOf" srcId="{AE31A32A-068C-4B05-A2CF-5255F8E06132}" destId="{B05C2960-0236-4F97-8B1B-6132E9D5234E}" srcOrd="0" destOrd="0" presId="urn:microsoft.com/office/officeart/2005/8/layout/arrow3"/>
    <dgm:cxn modelId="{F81B94B1-2647-43F7-99B1-280E72FA570A}" type="presOf" srcId="{54544FDE-1063-4796-A827-77A93699D4F8}" destId="{797586AD-ED68-46FC-8786-AE3FED466C3E}" srcOrd="0" destOrd="0" presId="urn:microsoft.com/office/officeart/2005/8/layout/arrow3"/>
    <dgm:cxn modelId="{3CA6BE51-F83D-401E-96F6-F62A9D635D8C}" srcId="{9C29CB65-668D-4B70-B762-D226C1D8E016}" destId="{AE31A32A-068C-4B05-A2CF-5255F8E06132}" srcOrd="0" destOrd="0" parTransId="{EEF7A41F-3108-4946-BFDE-E8B9FECCC265}" sibTransId="{51FD484F-136F-4AA8-8B64-237ECC1E8B23}"/>
    <dgm:cxn modelId="{75FCF9C4-0032-466A-B330-E90D710A7C26}" type="presParOf" srcId="{6B2CC732-892F-4757-9DDF-DA4D48FB4EB6}" destId="{A46939C9-082A-4200-929F-5A14BE73D123}" srcOrd="0" destOrd="0" presId="urn:microsoft.com/office/officeart/2005/8/layout/arrow3"/>
    <dgm:cxn modelId="{7FACC246-1245-4EB4-A1C7-691BA4173ED9}" type="presParOf" srcId="{6B2CC732-892F-4757-9DDF-DA4D48FB4EB6}" destId="{183C54AF-EA68-444F-91C1-DD8DC9221BA4}" srcOrd="1" destOrd="0" presId="urn:microsoft.com/office/officeart/2005/8/layout/arrow3"/>
    <dgm:cxn modelId="{52168624-971B-40F3-9B50-9942637A0986}" type="presParOf" srcId="{6B2CC732-892F-4757-9DDF-DA4D48FB4EB6}" destId="{B05C2960-0236-4F97-8B1B-6132E9D5234E}" srcOrd="2" destOrd="0" presId="urn:microsoft.com/office/officeart/2005/8/layout/arrow3"/>
    <dgm:cxn modelId="{BCD7421E-B21B-440F-AC21-C51687F61791}" type="presParOf" srcId="{6B2CC732-892F-4757-9DDF-DA4D48FB4EB6}" destId="{341A32C4-4DA1-4D9F-AB07-0F243695FA4A}" srcOrd="3" destOrd="0" presId="urn:microsoft.com/office/officeart/2005/8/layout/arrow3"/>
    <dgm:cxn modelId="{C656AB16-7190-436A-B9A6-9259E295B8B6}" type="presParOf" srcId="{6B2CC732-892F-4757-9DDF-DA4D48FB4EB6}" destId="{797586AD-ED68-46FC-8786-AE3FED466C3E}" srcOrd="4" destOrd="0" presId="urn:microsoft.com/office/officeart/2005/8/layout/arrow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28543A-74CB-4D16-A7AA-C81149B2C517}" type="doc">
      <dgm:prSet loTypeId="urn:microsoft.com/office/officeart/2005/8/layout/hProcess9" loCatId="process" qsTypeId="urn:microsoft.com/office/officeart/2005/8/quickstyle/3d2" qsCatId="3D" csTypeId="urn:microsoft.com/office/officeart/2005/8/colors/accent1_2" csCatId="accent1" phldr="1"/>
      <dgm:spPr/>
    </dgm:pt>
    <dgm:pt modelId="{2397D958-9293-4C90-8CB2-2589DA12A195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Мотивы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B25B40-CEA1-407D-9F19-CCF1E6F25891}" type="parTrans" cxnId="{C43F6983-74E8-4999-9E80-3741627F106E}">
      <dgm:prSet/>
      <dgm:spPr/>
      <dgm:t>
        <a:bodyPr/>
        <a:lstStyle/>
        <a:p>
          <a:endParaRPr lang="ru-RU"/>
        </a:p>
      </dgm:t>
    </dgm:pt>
    <dgm:pt modelId="{59CF073E-AB4E-4699-A0EC-25F7BF5F0FF2}" type="sibTrans" cxnId="{C43F6983-74E8-4999-9E80-3741627F106E}">
      <dgm:prSet/>
      <dgm:spPr/>
      <dgm:t>
        <a:bodyPr/>
        <a:lstStyle/>
        <a:p>
          <a:endParaRPr lang="ru-RU"/>
        </a:p>
      </dgm:t>
    </dgm:pt>
    <dgm:pt modelId="{B2CC908B-AD80-4048-A200-A1698079B55C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Познавательный интерес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E75B11-7DE3-4DF1-91E7-0F0C7F277BBD}" type="parTrans" cxnId="{99D5F8E6-865D-4945-B280-3EA4A59FAE3D}">
      <dgm:prSet/>
      <dgm:spPr/>
      <dgm:t>
        <a:bodyPr/>
        <a:lstStyle/>
        <a:p>
          <a:endParaRPr lang="ru-RU"/>
        </a:p>
      </dgm:t>
    </dgm:pt>
    <dgm:pt modelId="{F5556173-D22A-4AAE-8333-AECE1B9E31AC}" type="sibTrans" cxnId="{99D5F8E6-865D-4945-B280-3EA4A59FAE3D}">
      <dgm:prSet/>
      <dgm:spPr/>
      <dgm:t>
        <a:bodyPr/>
        <a:lstStyle/>
        <a:p>
          <a:endParaRPr lang="ru-RU"/>
        </a:p>
      </dgm:t>
    </dgm:pt>
    <dgm:pt modelId="{48B6EC83-35D8-4567-9DCE-00625A68004A}">
      <dgm:prSet phldrT="[Текст]"/>
      <dgm:spPr>
        <a:solidFill>
          <a:srgbClr val="00FF00"/>
        </a:solidFill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Познавательная активность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55864B-CD45-47BF-8019-C2A33700740F}" type="parTrans" cxnId="{A9E45B54-100A-4FC2-A009-BB1426B96C1C}">
      <dgm:prSet/>
      <dgm:spPr/>
      <dgm:t>
        <a:bodyPr/>
        <a:lstStyle/>
        <a:p>
          <a:endParaRPr lang="ru-RU"/>
        </a:p>
      </dgm:t>
    </dgm:pt>
    <dgm:pt modelId="{30DD343E-CA3C-4F75-80F6-326A1C7D96BA}" type="sibTrans" cxnId="{A9E45B54-100A-4FC2-A009-BB1426B96C1C}">
      <dgm:prSet/>
      <dgm:spPr/>
      <dgm:t>
        <a:bodyPr/>
        <a:lstStyle/>
        <a:p>
          <a:endParaRPr lang="ru-RU"/>
        </a:p>
      </dgm:t>
    </dgm:pt>
    <dgm:pt modelId="{7103AA5F-3B9B-424F-B7E1-BF795E8565A7}">
      <dgm:prSet/>
      <dgm:spPr>
        <a:solidFill>
          <a:srgbClr val="002060"/>
        </a:solidFill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Познавательная деятельность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A26CDB-AA42-4328-BF3B-68B2016C82BA}" type="parTrans" cxnId="{D06A47FD-141D-4F58-9035-CD26DBF5D298}">
      <dgm:prSet/>
      <dgm:spPr/>
      <dgm:t>
        <a:bodyPr/>
        <a:lstStyle/>
        <a:p>
          <a:endParaRPr lang="ru-RU"/>
        </a:p>
      </dgm:t>
    </dgm:pt>
    <dgm:pt modelId="{9F9F9049-4F99-4B77-9657-9FD5107FFE0A}" type="sibTrans" cxnId="{D06A47FD-141D-4F58-9035-CD26DBF5D298}">
      <dgm:prSet/>
      <dgm:spPr/>
      <dgm:t>
        <a:bodyPr/>
        <a:lstStyle/>
        <a:p>
          <a:endParaRPr lang="ru-RU"/>
        </a:p>
      </dgm:t>
    </dgm:pt>
    <dgm:pt modelId="{162944DD-0A49-4DED-A529-6ED1B60C21AD}" type="pres">
      <dgm:prSet presAssocID="{6828543A-74CB-4D16-A7AA-C81149B2C517}" presName="CompostProcess" presStyleCnt="0">
        <dgm:presLayoutVars>
          <dgm:dir/>
          <dgm:resizeHandles val="exact"/>
        </dgm:presLayoutVars>
      </dgm:prSet>
      <dgm:spPr/>
    </dgm:pt>
    <dgm:pt modelId="{75538CB7-F39A-45B3-B0DE-6A09520FC3D9}" type="pres">
      <dgm:prSet presAssocID="{6828543A-74CB-4D16-A7AA-C81149B2C517}" presName="arrow" presStyleLbl="bgShp" presStyleIdx="0" presStyleCnt="1" custScaleX="113852"/>
      <dgm:spPr>
        <a:solidFill>
          <a:srgbClr val="FF0000"/>
        </a:solidFill>
        <a:effectLst>
          <a:glow rad="139700">
            <a:schemeClr val="accent2">
              <a:satMod val="175000"/>
              <a:alpha val="40000"/>
            </a:schemeClr>
          </a:glow>
        </a:effectLst>
      </dgm:spPr>
    </dgm:pt>
    <dgm:pt modelId="{BD808057-4A7E-4B56-B3CB-AC7BFBCD5B87}" type="pres">
      <dgm:prSet presAssocID="{6828543A-74CB-4D16-A7AA-C81149B2C517}" presName="linearProcess" presStyleCnt="0"/>
      <dgm:spPr/>
    </dgm:pt>
    <dgm:pt modelId="{CDBE06EB-679D-408D-9A63-E9A8AB2FDEAC}" type="pres">
      <dgm:prSet presAssocID="{2397D958-9293-4C90-8CB2-2589DA12A195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7167FC-E539-4AD6-BBBC-E95CD9C42B8C}" type="pres">
      <dgm:prSet presAssocID="{59CF073E-AB4E-4699-A0EC-25F7BF5F0FF2}" presName="sibTrans" presStyleCnt="0"/>
      <dgm:spPr/>
    </dgm:pt>
    <dgm:pt modelId="{4EEB61CF-3798-4AE9-A7DD-0F2525311804}" type="pres">
      <dgm:prSet presAssocID="{B2CC908B-AD80-4048-A200-A1698079B55C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142ED4-1E1A-462B-8283-5D50C35F67EE}" type="pres">
      <dgm:prSet presAssocID="{F5556173-D22A-4AAE-8333-AECE1B9E31AC}" presName="sibTrans" presStyleCnt="0"/>
      <dgm:spPr/>
    </dgm:pt>
    <dgm:pt modelId="{3B36C300-F06A-4E9F-ACC9-40447E5078E0}" type="pres">
      <dgm:prSet presAssocID="{48B6EC83-35D8-4567-9DCE-00625A68004A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AF8777-B401-43E6-B2FC-108B4EAD2EDB}" type="pres">
      <dgm:prSet presAssocID="{30DD343E-CA3C-4F75-80F6-326A1C7D96BA}" presName="sibTrans" presStyleCnt="0"/>
      <dgm:spPr/>
    </dgm:pt>
    <dgm:pt modelId="{905FE9CE-DDAD-4692-8A8A-CC9A8AF7ED1C}" type="pres">
      <dgm:prSet presAssocID="{7103AA5F-3B9B-424F-B7E1-BF795E8565A7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4EA85E-BD4D-474F-912E-32EAA8877CAB}" type="presOf" srcId="{B2CC908B-AD80-4048-A200-A1698079B55C}" destId="{4EEB61CF-3798-4AE9-A7DD-0F2525311804}" srcOrd="0" destOrd="0" presId="urn:microsoft.com/office/officeart/2005/8/layout/hProcess9"/>
    <dgm:cxn modelId="{A9E45B54-100A-4FC2-A009-BB1426B96C1C}" srcId="{6828543A-74CB-4D16-A7AA-C81149B2C517}" destId="{48B6EC83-35D8-4567-9DCE-00625A68004A}" srcOrd="2" destOrd="0" parTransId="{9F55864B-CD45-47BF-8019-C2A33700740F}" sibTransId="{30DD343E-CA3C-4F75-80F6-326A1C7D96BA}"/>
    <dgm:cxn modelId="{C43F6983-74E8-4999-9E80-3741627F106E}" srcId="{6828543A-74CB-4D16-A7AA-C81149B2C517}" destId="{2397D958-9293-4C90-8CB2-2589DA12A195}" srcOrd="0" destOrd="0" parTransId="{9FB25B40-CEA1-407D-9F19-CCF1E6F25891}" sibTransId="{59CF073E-AB4E-4699-A0EC-25F7BF5F0FF2}"/>
    <dgm:cxn modelId="{99D5F8E6-865D-4945-B280-3EA4A59FAE3D}" srcId="{6828543A-74CB-4D16-A7AA-C81149B2C517}" destId="{B2CC908B-AD80-4048-A200-A1698079B55C}" srcOrd="1" destOrd="0" parTransId="{C8E75B11-7DE3-4DF1-91E7-0F0C7F277BBD}" sibTransId="{F5556173-D22A-4AAE-8333-AECE1B9E31AC}"/>
    <dgm:cxn modelId="{194B1543-0C94-4909-8546-D7ABF32ED2AD}" type="presOf" srcId="{2397D958-9293-4C90-8CB2-2589DA12A195}" destId="{CDBE06EB-679D-408D-9A63-E9A8AB2FDEAC}" srcOrd="0" destOrd="0" presId="urn:microsoft.com/office/officeart/2005/8/layout/hProcess9"/>
    <dgm:cxn modelId="{FB103E96-DCF3-4D19-99F4-8074307C9078}" type="presOf" srcId="{6828543A-74CB-4D16-A7AA-C81149B2C517}" destId="{162944DD-0A49-4DED-A529-6ED1B60C21AD}" srcOrd="0" destOrd="0" presId="urn:microsoft.com/office/officeart/2005/8/layout/hProcess9"/>
    <dgm:cxn modelId="{21A0C276-4A35-4511-93E6-D46D705480D5}" type="presOf" srcId="{7103AA5F-3B9B-424F-B7E1-BF795E8565A7}" destId="{905FE9CE-DDAD-4692-8A8A-CC9A8AF7ED1C}" srcOrd="0" destOrd="0" presId="urn:microsoft.com/office/officeart/2005/8/layout/hProcess9"/>
    <dgm:cxn modelId="{D06A47FD-141D-4F58-9035-CD26DBF5D298}" srcId="{6828543A-74CB-4D16-A7AA-C81149B2C517}" destId="{7103AA5F-3B9B-424F-B7E1-BF795E8565A7}" srcOrd="3" destOrd="0" parTransId="{1DA26CDB-AA42-4328-BF3B-68B2016C82BA}" sibTransId="{9F9F9049-4F99-4B77-9657-9FD5107FFE0A}"/>
    <dgm:cxn modelId="{73668835-42D7-49ED-9BE7-3C16A738E4A6}" type="presOf" srcId="{48B6EC83-35D8-4567-9DCE-00625A68004A}" destId="{3B36C300-F06A-4E9F-ACC9-40447E5078E0}" srcOrd="0" destOrd="0" presId="urn:microsoft.com/office/officeart/2005/8/layout/hProcess9"/>
    <dgm:cxn modelId="{B00FB8BB-E6E1-4570-B760-CF0795BC24CD}" type="presParOf" srcId="{162944DD-0A49-4DED-A529-6ED1B60C21AD}" destId="{75538CB7-F39A-45B3-B0DE-6A09520FC3D9}" srcOrd="0" destOrd="0" presId="urn:microsoft.com/office/officeart/2005/8/layout/hProcess9"/>
    <dgm:cxn modelId="{5EF0BB45-99FD-4784-86DE-677F9EBD9DFA}" type="presParOf" srcId="{162944DD-0A49-4DED-A529-6ED1B60C21AD}" destId="{BD808057-4A7E-4B56-B3CB-AC7BFBCD5B87}" srcOrd="1" destOrd="0" presId="urn:microsoft.com/office/officeart/2005/8/layout/hProcess9"/>
    <dgm:cxn modelId="{262F36B3-6D1C-490A-BD75-07BFD6B7B0DE}" type="presParOf" srcId="{BD808057-4A7E-4B56-B3CB-AC7BFBCD5B87}" destId="{CDBE06EB-679D-408D-9A63-E9A8AB2FDEAC}" srcOrd="0" destOrd="0" presId="urn:microsoft.com/office/officeart/2005/8/layout/hProcess9"/>
    <dgm:cxn modelId="{9C00B32E-1A3C-46EC-A0D0-CA7528735105}" type="presParOf" srcId="{BD808057-4A7E-4B56-B3CB-AC7BFBCD5B87}" destId="{4F7167FC-E539-4AD6-BBBC-E95CD9C42B8C}" srcOrd="1" destOrd="0" presId="urn:microsoft.com/office/officeart/2005/8/layout/hProcess9"/>
    <dgm:cxn modelId="{C436D710-F4EC-4149-86D9-2388F912F036}" type="presParOf" srcId="{BD808057-4A7E-4B56-B3CB-AC7BFBCD5B87}" destId="{4EEB61CF-3798-4AE9-A7DD-0F2525311804}" srcOrd="2" destOrd="0" presId="urn:microsoft.com/office/officeart/2005/8/layout/hProcess9"/>
    <dgm:cxn modelId="{92F780F5-75FB-44DC-AEDF-8F3A7B28DBFA}" type="presParOf" srcId="{BD808057-4A7E-4B56-B3CB-AC7BFBCD5B87}" destId="{A6142ED4-1E1A-462B-8283-5D50C35F67EE}" srcOrd="3" destOrd="0" presId="urn:microsoft.com/office/officeart/2005/8/layout/hProcess9"/>
    <dgm:cxn modelId="{B26649AD-6512-4431-B75C-68AA2DD097D7}" type="presParOf" srcId="{BD808057-4A7E-4B56-B3CB-AC7BFBCD5B87}" destId="{3B36C300-F06A-4E9F-ACC9-40447E5078E0}" srcOrd="4" destOrd="0" presId="urn:microsoft.com/office/officeart/2005/8/layout/hProcess9"/>
    <dgm:cxn modelId="{E7993434-51E5-4CCE-BA44-25030008D82E}" type="presParOf" srcId="{BD808057-4A7E-4B56-B3CB-AC7BFBCD5B87}" destId="{FCAF8777-B401-43E6-B2FC-108B4EAD2EDB}" srcOrd="5" destOrd="0" presId="urn:microsoft.com/office/officeart/2005/8/layout/hProcess9"/>
    <dgm:cxn modelId="{8C09835C-F0C7-41E4-B564-691ABCC6A7CB}" type="presParOf" srcId="{BD808057-4A7E-4B56-B3CB-AC7BFBCD5B87}" destId="{905FE9CE-DDAD-4692-8A8A-CC9A8AF7ED1C}" srcOrd="6" destOrd="0" presId="urn:microsoft.com/office/officeart/2005/8/layout/hProcess9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F587B2-8C62-4615-87CB-729AE8588FB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ABD019-3D0B-4555-85E8-0517CA6DF479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0070C0"/>
        </a:solidFill>
      </dgm:spPr>
      <dgm:t>
        <a:bodyPr/>
        <a:lstStyle/>
        <a:p>
          <a:r>
            <a:rPr lang="ru-RU" dirty="0" smtClean="0"/>
            <a:t>Условия формирования познавательного интереса</a:t>
          </a:r>
          <a:endParaRPr lang="ru-RU" dirty="0"/>
        </a:p>
      </dgm:t>
    </dgm:pt>
    <dgm:pt modelId="{827B5CDC-A096-4392-9FDC-F422DC39D909}" type="parTrans" cxnId="{5CF125C8-3927-4862-B136-D76C3DDE19A8}">
      <dgm:prSet/>
      <dgm:spPr/>
      <dgm:t>
        <a:bodyPr/>
        <a:lstStyle/>
        <a:p>
          <a:endParaRPr lang="ru-RU"/>
        </a:p>
      </dgm:t>
    </dgm:pt>
    <dgm:pt modelId="{19A5D8A1-CB4A-4C93-BEC0-738569533412}" type="sibTrans" cxnId="{5CF125C8-3927-4862-B136-D76C3DDE19A8}">
      <dgm:prSet/>
      <dgm:spPr/>
      <dgm:t>
        <a:bodyPr/>
        <a:lstStyle/>
        <a:p>
          <a:endParaRPr lang="ru-RU"/>
        </a:p>
      </dgm:t>
    </dgm:pt>
    <dgm:pt modelId="{48B8B8CB-C787-49DA-936D-167ED543D2F5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Внешние условия</a:t>
          </a:r>
        </a:p>
        <a:p>
          <a:r>
            <a:rPr lang="ru-RU" dirty="0" smtClean="0"/>
            <a:t>(деятельность учителя, методы обучения, психологический климат, совместная коллективная работа)</a:t>
          </a:r>
          <a:endParaRPr lang="ru-RU" dirty="0"/>
        </a:p>
      </dgm:t>
    </dgm:pt>
    <dgm:pt modelId="{A09437C3-150B-4AC0-8772-FA59AFFF0DB2}" type="parTrans" cxnId="{325EB6AE-8D93-4DCD-B091-5355894BC841}">
      <dgm:prSet/>
      <dgm:spPr/>
      <dgm:t>
        <a:bodyPr/>
        <a:lstStyle/>
        <a:p>
          <a:endParaRPr lang="ru-RU"/>
        </a:p>
      </dgm:t>
    </dgm:pt>
    <dgm:pt modelId="{8804AB50-D0FB-46F1-B758-28C73FF60B7F}" type="sibTrans" cxnId="{325EB6AE-8D93-4DCD-B091-5355894BC841}">
      <dgm:prSet/>
      <dgm:spPr/>
      <dgm:t>
        <a:bodyPr/>
        <a:lstStyle/>
        <a:p>
          <a:endParaRPr lang="ru-RU"/>
        </a:p>
      </dgm:t>
    </dgm:pt>
    <dgm:pt modelId="{9BCD10EC-453A-4CB2-BC22-C40DC4FF6C4C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Внутренние условия</a:t>
          </a:r>
        </a:p>
        <a:p>
          <a:r>
            <a:rPr lang="ru-RU" dirty="0" smtClean="0"/>
            <a:t>(качественное изменение в психическом развитии, структурные психологические новообразования)</a:t>
          </a:r>
          <a:endParaRPr lang="ru-RU" dirty="0"/>
        </a:p>
      </dgm:t>
    </dgm:pt>
    <dgm:pt modelId="{B4014D39-C965-40AA-AC52-06870727FCAC}" type="parTrans" cxnId="{EED96938-A79D-40C1-83D7-9B8A2792441F}">
      <dgm:prSet/>
      <dgm:spPr/>
      <dgm:t>
        <a:bodyPr/>
        <a:lstStyle/>
        <a:p>
          <a:endParaRPr lang="ru-RU"/>
        </a:p>
      </dgm:t>
    </dgm:pt>
    <dgm:pt modelId="{D9E0B94A-16E2-4EE8-BBD7-2CB1B14B7EB0}" type="sibTrans" cxnId="{EED96938-A79D-40C1-83D7-9B8A2792441F}">
      <dgm:prSet/>
      <dgm:spPr/>
      <dgm:t>
        <a:bodyPr/>
        <a:lstStyle/>
        <a:p>
          <a:endParaRPr lang="ru-RU"/>
        </a:p>
      </dgm:t>
    </dgm:pt>
    <dgm:pt modelId="{E5641D2F-4B51-409C-8472-DA870C11D717}" type="pres">
      <dgm:prSet presAssocID="{45F587B2-8C62-4615-87CB-729AE8588FB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46E9557-4551-476F-B509-EBB4050A1CA2}" type="pres">
      <dgm:prSet presAssocID="{75ABD019-3D0B-4555-85E8-0517CA6DF479}" presName="root" presStyleCnt="0"/>
      <dgm:spPr/>
    </dgm:pt>
    <dgm:pt modelId="{BEDB9835-765F-48F7-9E31-397FF73E53C6}" type="pres">
      <dgm:prSet presAssocID="{75ABD019-3D0B-4555-85E8-0517CA6DF479}" presName="rootComposite" presStyleCnt="0"/>
      <dgm:spPr/>
    </dgm:pt>
    <dgm:pt modelId="{0C20F94E-D969-48C0-8290-0293CE6EF9B8}" type="pres">
      <dgm:prSet presAssocID="{75ABD019-3D0B-4555-85E8-0517CA6DF479}" presName="rootText" presStyleLbl="node1" presStyleIdx="0" presStyleCnt="1" custScaleX="198637"/>
      <dgm:spPr/>
      <dgm:t>
        <a:bodyPr/>
        <a:lstStyle/>
        <a:p>
          <a:endParaRPr lang="ru-RU"/>
        </a:p>
      </dgm:t>
    </dgm:pt>
    <dgm:pt modelId="{7A8C93AA-25F2-48ED-8F48-9F8C8470A0DF}" type="pres">
      <dgm:prSet presAssocID="{75ABD019-3D0B-4555-85E8-0517CA6DF479}" presName="rootConnector" presStyleLbl="node1" presStyleIdx="0" presStyleCnt="1"/>
      <dgm:spPr/>
      <dgm:t>
        <a:bodyPr/>
        <a:lstStyle/>
        <a:p>
          <a:endParaRPr lang="ru-RU"/>
        </a:p>
      </dgm:t>
    </dgm:pt>
    <dgm:pt modelId="{595D4857-207F-4AC4-8966-EC8417DE9E31}" type="pres">
      <dgm:prSet presAssocID="{75ABD019-3D0B-4555-85E8-0517CA6DF479}" presName="childShape" presStyleCnt="0"/>
      <dgm:spPr/>
    </dgm:pt>
    <dgm:pt modelId="{B46D5086-0D24-4B14-BDB4-8BA4DE1E4F11}" type="pres">
      <dgm:prSet presAssocID="{A09437C3-150B-4AC0-8772-FA59AFFF0DB2}" presName="Name13" presStyleLbl="parChTrans1D2" presStyleIdx="0" presStyleCnt="2"/>
      <dgm:spPr/>
      <dgm:t>
        <a:bodyPr/>
        <a:lstStyle/>
        <a:p>
          <a:endParaRPr lang="ru-RU"/>
        </a:p>
      </dgm:t>
    </dgm:pt>
    <dgm:pt modelId="{5D4041B5-4C30-4F9E-BC80-470B6C56AE84}" type="pres">
      <dgm:prSet presAssocID="{48B8B8CB-C787-49DA-936D-167ED543D2F5}" presName="childText" presStyleLbl="bgAcc1" presStyleIdx="0" presStyleCnt="2" custScaleX="2924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B5F1CF-0347-478A-AF6A-372519A39F2E}" type="pres">
      <dgm:prSet presAssocID="{B4014D39-C965-40AA-AC52-06870727FCAC}" presName="Name13" presStyleLbl="parChTrans1D2" presStyleIdx="1" presStyleCnt="2"/>
      <dgm:spPr/>
      <dgm:t>
        <a:bodyPr/>
        <a:lstStyle/>
        <a:p>
          <a:endParaRPr lang="ru-RU"/>
        </a:p>
      </dgm:t>
    </dgm:pt>
    <dgm:pt modelId="{783C3C57-1DCA-447F-B572-3AA6BD29DC6C}" type="pres">
      <dgm:prSet presAssocID="{9BCD10EC-453A-4CB2-BC22-C40DC4FF6C4C}" presName="childText" presStyleLbl="bgAcc1" presStyleIdx="1" presStyleCnt="2" custScaleX="2968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27AA76-1748-4F58-B9DF-6D8E2C4F4C14}" type="presOf" srcId="{75ABD019-3D0B-4555-85E8-0517CA6DF479}" destId="{0C20F94E-D969-48C0-8290-0293CE6EF9B8}" srcOrd="0" destOrd="0" presId="urn:microsoft.com/office/officeart/2005/8/layout/hierarchy3"/>
    <dgm:cxn modelId="{AAFE69C4-2238-487D-B132-B2CE05396039}" type="presOf" srcId="{9BCD10EC-453A-4CB2-BC22-C40DC4FF6C4C}" destId="{783C3C57-1DCA-447F-B572-3AA6BD29DC6C}" srcOrd="0" destOrd="0" presId="urn:microsoft.com/office/officeart/2005/8/layout/hierarchy3"/>
    <dgm:cxn modelId="{63354F71-CDB8-4C37-92FF-592F8B6B1D29}" type="presOf" srcId="{75ABD019-3D0B-4555-85E8-0517CA6DF479}" destId="{7A8C93AA-25F2-48ED-8F48-9F8C8470A0DF}" srcOrd="1" destOrd="0" presId="urn:microsoft.com/office/officeart/2005/8/layout/hierarchy3"/>
    <dgm:cxn modelId="{BC977E32-B6D7-4582-8CC9-1C5AA79380B8}" type="presOf" srcId="{48B8B8CB-C787-49DA-936D-167ED543D2F5}" destId="{5D4041B5-4C30-4F9E-BC80-470B6C56AE84}" srcOrd="0" destOrd="0" presId="urn:microsoft.com/office/officeart/2005/8/layout/hierarchy3"/>
    <dgm:cxn modelId="{EED96938-A79D-40C1-83D7-9B8A2792441F}" srcId="{75ABD019-3D0B-4555-85E8-0517CA6DF479}" destId="{9BCD10EC-453A-4CB2-BC22-C40DC4FF6C4C}" srcOrd="1" destOrd="0" parTransId="{B4014D39-C965-40AA-AC52-06870727FCAC}" sibTransId="{D9E0B94A-16E2-4EE8-BBD7-2CB1B14B7EB0}"/>
    <dgm:cxn modelId="{99E9A325-2295-4D23-B881-6011248C8A96}" type="presOf" srcId="{B4014D39-C965-40AA-AC52-06870727FCAC}" destId="{9BB5F1CF-0347-478A-AF6A-372519A39F2E}" srcOrd="0" destOrd="0" presId="urn:microsoft.com/office/officeart/2005/8/layout/hierarchy3"/>
    <dgm:cxn modelId="{325EB6AE-8D93-4DCD-B091-5355894BC841}" srcId="{75ABD019-3D0B-4555-85E8-0517CA6DF479}" destId="{48B8B8CB-C787-49DA-936D-167ED543D2F5}" srcOrd="0" destOrd="0" parTransId="{A09437C3-150B-4AC0-8772-FA59AFFF0DB2}" sibTransId="{8804AB50-D0FB-46F1-B758-28C73FF60B7F}"/>
    <dgm:cxn modelId="{D46C4E68-0027-4065-96F3-FBE8BFD9F062}" type="presOf" srcId="{A09437C3-150B-4AC0-8772-FA59AFFF0DB2}" destId="{B46D5086-0D24-4B14-BDB4-8BA4DE1E4F11}" srcOrd="0" destOrd="0" presId="urn:microsoft.com/office/officeart/2005/8/layout/hierarchy3"/>
    <dgm:cxn modelId="{5CF125C8-3927-4862-B136-D76C3DDE19A8}" srcId="{45F587B2-8C62-4615-87CB-729AE8588FB7}" destId="{75ABD019-3D0B-4555-85E8-0517CA6DF479}" srcOrd="0" destOrd="0" parTransId="{827B5CDC-A096-4392-9FDC-F422DC39D909}" sibTransId="{19A5D8A1-CB4A-4C93-BEC0-738569533412}"/>
    <dgm:cxn modelId="{03F4B324-D70F-424B-9E49-5875346F1E91}" type="presOf" srcId="{45F587B2-8C62-4615-87CB-729AE8588FB7}" destId="{E5641D2F-4B51-409C-8472-DA870C11D717}" srcOrd="0" destOrd="0" presId="urn:microsoft.com/office/officeart/2005/8/layout/hierarchy3"/>
    <dgm:cxn modelId="{9C72177B-976C-412D-BB88-4FF8A726F4B8}" type="presParOf" srcId="{E5641D2F-4B51-409C-8472-DA870C11D717}" destId="{146E9557-4551-476F-B509-EBB4050A1CA2}" srcOrd="0" destOrd="0" presId="urn:microsoft.com/office/officeart/2005/8/layout/hierarchy3"/>
    <dgm:cxn modelId="{BBBEC03B-5A03-409D-92F1-C0C819F1A7A0}" type="presParOf" srcId="{146E9557-4551-476F-B509-EBB4050A1CA2}" destId="{BEDB9835-765F-48F7-9E31-397FF73E53C6}" srcOrd="0" destOrd="0" presId="urn:microsoft.com/office/officeart/2005/8/layout/hierarchy3"/>
    <dgm:cxn modelId="{E97A2284-8E3D-43B5-9D62-D8112C59185C}" type="presParOf" srcId="{BEDB9835-765F-48F7-9E31-397FF73E53C6}" destId="{0C20F94E-D969-48C0-8290-0293CE6EF9B8}" srcOrd="0" destOrd="0" presId="urn:microsoft.com/office/officeart/2005/8/layout/hierarchy3"/>
    <dgm:cxn modelId="{BB12C600-3FC6-46DE-B5CF-8557CDA7526A}" type="presParOf" srcId="{BEDB9835-765F-48F7-9E31-397FF73E53C6}" destId="{7A8C93AA-25F2-48ED-8F48-9F8C8470A0DF}" srcOrd="1" destOrd="0" presId="urn:microsoft.com/office/officeart/2005/8/layout/hierarchy3"/>
    <dgm:cxn modelId="{AFCD70C8-076E-469A-B206-51F6160D33A1}" type="presParOf" srcId="{146E9557-4551-476F-B509-EBB4050A1CA2}" destId="{595D4857-207F-4AC4-8966-EC8417DE9E31}" srcOrd="1" destOrd="0" presId="urn:microsoft.com/office/officeart/2005/8/layout/hierarchy3"/>
    <dgm:cxn modelId="{675EF241-32D3-4000-A1EF-6A5AAE9D6793}" type="presParOf" srcId="{595D4857-207F-4AC4-8966-EC8417DE9E31}" destId="{B46D5086-0D24-4B14-BDB4-8BA4DE1E4F11}" srcOrd="0" destOrd="0" presId="urn:microsoft.com/office/officeart/2005/8/layout/hierarchy3"/>
    <dgm:cxn modelId="{4FBD26DC-5489-4723-8536-1B0389CF0C47}" type="presParOf" srcId="{595D4857-207F-4AC4-8966-EC8417DE9E31}" destId="{5D4041B5-4C30-4F9E-BC80-470B6C56AE84}" srcOrd="1" destOrd="0" presId="urn:microsoft.com/office/officeart/2005/8/layout/hierarchy3"/>
    <dgm:cxn modelId="{9F14F356-A948-4973-A203-B3A8BA3A0D68}" type="presParOf" srcId="{595D4857-207F-4AC4-8966-EC8417DE9E31}" destId="{9BB5F1CF-0347-478A-AF6A-372519A39F2E}" srcOrd="2" destOrd="0" presId="urn:microsoft.com/office/officeart/2005/8/layout/hierarchy3"/>
    <dgm:cxn modelId="{B8619F48-B932-4A9E-B14A-E81B5338304E}" type="presParOf" srcId="{595D4857-207F-4AC4-8966-EC8417DE9E31}" destId="{783C3C57-1DCA-447F-B572-3AA6BD29DC6C}" srcOrd="3" destOrd="0" presId="urn:microsoft.com/office/officeart/2005/8/layout/hierarchy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9F963C-496D-414B-AF56-FCDB7B57C18E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</dgm:pt>
    <dgm:pt modelId="{09DA56AA-9306-4A53-B6D6-6C684A840307}">
      <dgm:prSet phldrT="[Текст]"/>
      <dgm:spPr>
        <a:solidFill>
          <a:srgbClr val="0070C0">
            <a:alpha val="90000"/>
          </a:srgbClr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занимательные задачи</a:t>
          </a:r>
          <a:endParaRPr lang="ru-RU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19D4DD-CA6E-4C09-A7B4-6E9C834951E8}" type="parTrans" cxnId="{8374E783-6122-4EB0-B768-452F3B7A2774}">
      <dgm:prSet/>
      <dgm:spPr/>
      <dgm:t>
        <a:bodyPr/>
        <a:lstStyle/>
        <a:p>
          <a:endParaRPr lang="ru-RU"/>
        </a:p>
      </dgm:t>
    </dgm:pt>
    <dgm:pt modelId="{E11227C0-C9A4-4471-AAE3-5C389FEA3F24}" type="sibTrans" cxnId="{8374E783-6122-4EB0-B768-452F3B7A2774}">
      <dgm:prSet/>
      <dgm:spPr/>
      <dgm:t>
        <a:bodyPr/>
        <a:lstStyle/>
        <a:p>
          <a:endParaRPr lang="ru-RU"/>
        </a:p>
      </dgm:t>
    </dgm:pt>
    <dgm:pt modelId="{A00AD01E-77CB-4C22-A209-C1BA4F745616}">
      <dgm:prSet phldrT="[Текст]"/>
      <dgm:spPr>
        <a:solidFill>
          <a:srgbClr val="00FF00">
            <a:alpha val="90000"/>
          </a:srgbClr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ребусы</a:t>
          </a:r>
          <a:endParaRPr lang="ru-RU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29EE4F-F51B-4874-8E15-7E76D0873733}" type="parTrans" cxnId="{E118CA95-1E3A-4FCE-8138-07540AF91B1C}">
      <dgm:prSet/>
      <dgm:spPr/>
      <dgm:t>
        <a:bodyPr/>
        <a:lstStyle/>
        <a:p>
          <a:endParaRPr lang="ru-RU"/>
        </a:p>
      </dgm:t>
    </dgm:pt>
    <dgm:pt modelId="{9A9C690A-70CA-4816-A1DA-E2FCFEB30172}" type="sibTrans" cxnId="{E118CA95-1E3A-4FCE-8138-07540AF91B1C}">
      <dgm:prSet/>
      <dgm:spPr/>
      <dgm:t>
        <a:bodyPr/>
        <a:lstStyle/>
        <a:p>
          <a:endParaRPr lang="ru-RU"/>
        </a:p>
      </dgm:t>
    </dgm:pt>
    <dgm:pt modelId="{77221FBF-F5EB-469E-A4CC-FC1911134D67}">
      <dgm:prSet phldrT="[Текст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кроссворды</a:t>
          </a:r>
          <a:endParaRPr lang="ru-RU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9127D1-7754-4644-BF1F-3E0018BC6B45}" type="parTrans" cxnId="{7876AB64-2CFF-461F-98D0-4E30E7D28256}">
      <dgm:prSet/>
      <dgm:spPr/>
      <dgm:t>
        <a:bodyPr/>
        <a:lstStyle/>
        <a:p>
          <a:endParaRPr lang="ru-RU"/>
        </a:p>
      </dgm:t>
    </dgm:pt>
    <dgm:pt modelId="{5587022F-9406-44B0-8A71-AA5595C530B2}" type="sibTrans" cxnId="{7876AB64-2CFF-461F-98D0-4E30E7D28256}">
      <dgm:prSet/>
      <dgm:spPr/>
      <dgm:t>
        <a:bodyPr/>
        <a:lstStyle/>
        <a:p>
          <a:endParaRPr lang="ru-RU"/>
        </a:p>
      </dgm:t>
    </dgm:pt>
    <dgm:pt modelId="{8F3EDA13-E774-42AD-9D05-954A214DEE5F}">
      <dgm:prSet/>
      <dgm:spPr>
        <a:solidFill>
          <a:srgbClr val="002060">
            <a:alpha val="90000"/>
          </a:srgbClr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загадки</a:t>
          </a:r>
          <a:endParaRPr lang="ru-RU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5B33F8-B681-4BDF-B479-902C2373E442}" type="parTrans" cxnId="{3BD23149-EAD3-4694-BB56-E27B184780F3}">
      <dgm:prSet/>
      <dgm:spPr/>
      <dgm:t>
        <a:bodyPr/>
        <a:lstStyle/>
        <a:p>
          <a:endParaRPr lang="ru-RU"/>
        </a:p>
      </dgm:t>
    </dgm:pt>
    <dgm:pt modelId="{70F28A4D-5F6A-43F8-B7EF-270432918768}" type="sibTrans" cxnId="{3BD23149-EAD3-4694-BB56-E27B184780F3}">
      <dgm:prSet/>
      <dgm:spPr/>
      <dgm:t>
        <a:bodyPr/>
        <a:lstStyle/>
        <a:p>
          <a:endParaRPr lang="ru-RU"/>
        </a:p>
      </dgm:t>
    </dgm:pt>
    <dgm:pt modelId="{1C3D84D5-F7E6-47A5-8765-420BF3B9DA40}">
      <dgm:prSet/>
      <dgm:spPr>
        <a:solidFill>
          <a:srgbClr val="7030A0">
            <a:alpha val="90000"/>
          </a:srgbClr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головоломки</a:t>
          </a:r>
          <a:endParaRPr lang="ru-RU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2BD35D-2CF5-4FB5-AD72-06A57D6AC220}" type="parTrans" cxnId="{CABB57EA-9D36-4643-8935-8747230C7854}">
      <dgm:prSet/>
      <dgm:spPr/>
      <dgm:t>
        <a:bodyPr/>
        <a:lstStyle/>
        <a:p>
          <a:endParaRPr lang="ru-RU"/>
        </a:p>
      </dgm:t>
    </dgm:pt>
    <dgm:pt modelId="{E357C1C3-E177-4470-87FD-F9BD1C549ED7}" type="sibTrans" cxnId="{CABB57EA-9D36-4643-8935-8747230C7854}">
      <dgm:prSet/>
      <dgm:spPr/>
      <dgm:t>
        <a:bodyPr/>
        <a:lstStyle/>
        <a:p>
          <a:endParaRPr lang="ru-RU"/>
        </a:p>
      </dgm:t>
    </dgm:pt>
    <dgm:pt modelId="{FF1D875F-3883-44B6-B20C-1F85ADA017DD}" type="pres">
      <dgm:prSet presAssocID="{359F963C-496D-414B-AF56-FCDB7B57C18E}" presName="compositeShape" presStyleCnt="0">
        <dgm:presLayoutVars>
          <dgm:dir/>
          <dgm:resizeHandles/>
        </dgm:presLayoutVars>
      </dgm:prSet>
      <dgm:spPr/>
    </dgm:pt>
    <dgm:pt modelId="{2770F371-8958-4C7A-8E58-3D48D323507B}" type="pres">
      <dgm:prSet presAssocID="{359F963C-496D-414B-AF56-FCDB7B57C18E}" presName="pyramid" presStyleLbl="node1" presStyleIdx="0" presStyleCnt="1" custLinFactNeighborX="-12227" custLinFactNeighborY="-26563"/>
      <dgm:spPr>
        <a:solidFill>
          <a:srgbClr val="FF0000"/>
        </a:solidFill>
      </dgm:spPr>
    </dgm:pt>
    <dgm:pt modelId="{CAB8E904-A358-4C74-9A21-052DE62A3E87}" type="pres">
      <dgm:prSet presAssocID="{359F963C-496D-414B-AF56-FCDB7B57C18E}" presName="theList" presStyleCnt="0"/>
      <dgm:spPr/>
    </dgm:pt>
    <dgm:pt modelId="{7A96463C-8FA8-411A-AB7C-43E192BE20E4}" type="pres">
      <dgm:prSet presAssocID="{09DA56AA-9306-4A53-B6D6-6C684A840307}" presName="aNode" presStyleLbl="fgAcc1" presStyleIdx="0" presStyleCnt="5" custScaleX="1252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8DC1C1-9560-4919-A6F5-9DC003E0111A}" type="pres">
      <dgm:prSet presAssocID="{09DA56AA-9306-4A53-B6D6-6C684A840307}" presName="aSpace" presStyleCnt="0"/>
      <dgm:spPr/>
    </dgm:pt>
    <dgm:pt modelId="{54606681-96F5-4DC8-AA77-FD66824A5D8A}" type="pres">
      <dgm:prSet presAssocID="{A00AD01E-77CB-4C22-A209-C1BA4F745616}" presName="aNode" presStyleLbl="fgAcc1" presStyleIdx="1" presStyleCnt="5" custScaleX="1252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70B7BB-423A-4568-AAC8-ADFB194255BB}" type="pres">
      <dgm:prSet presAssocID="{A00AD01E-77CB-4C22-A209-C1BA4F745616}" presName="aSpace" presStyleCnt="0"/>
      <dgm:spPr/>
    </dgm:pt>
    <dgm:pt modelId="{C15351C2-445D-4215-90BF-F6AA20B650C8}" type="pres">
      <dgm:prSet presAssocID="{77221FBF-F5EB-469E-A4CC-FC1911134D67}" presName="aNode" presStyleLbl="fgAcc1" presStyleIdx="2" presStyleCnt="5" custScaleX="1252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391284-7DA1-405B-A132-C95FF2FFEB1C}" type="pres">
      <dgm:prSet presAssocID="{77221FBF-F5EB-469E-A4CC-FC1911134D67}" presName="aSpace" presStyleCnt="0"/>
      <dgm:spPr/>
    </dgm:pt>
    <dgm:pt modelId="{B78562F0-9A85-4BC9-804C-7786EE851F01}" type="pres">
      <dgm:prSet presAssocID="{8F3EDA13-E774-42AD-9D05-954A214DEE5F}" presName="aNode" presStyleLbl="fgAcc1" presStyleIdx="3" presStyleCnt="5" custScaleX="1252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C12858-CCE0-4529-9419-D12154B83F5F}" type="pres">
      <dgm:prSet presAssocID="{8F3EDA13-E774-42AD-9D05-954A214DEE5F}" presName="aSpace" presStyleCnt="0"/>
      <dgm:spPr/>
    </dgm:pt>
    <dgm:pt modelId="{94A02F72-8BCC-4C60-8963-6C3774C8A7AA}" type="pres">
      <dgm:prSet presAssocID="{1C3D84D5-F7E6-47A5-8765-420BF3B9DA40}" presName="aNode" presStyleLbl="fgAcc1" presStyleIdx="4" presStyleCnt="5" custScaleX="1252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B619B6-E56B-4CC3-9B21-7CD93FB99C2A}" type="pres">
      <dgm:prSet presAssocID="{1C3D84D5-F7E6-47A5-8765-420BF3B9DA40}" presName="aSpace" presStyleCnt="0"/>
      <dgm:spPr/>
    </dgm:pt>
  </dgm:ptLst>
  <dgm:cxnLst>
    <dgm:cxn modelId="{8374E783-6122-4EB0-B768-452F3B7A2774}" srcId="{359F963C-496D-414B-AF56-FCDB7B57C18E}" destId="{09DA56AA-9306-4A53-B6D6-6C684A840307}" srcOrd="0" destOrd="0" parTransId="{F419D4DD-CA6E-4C09-A7B4-6E9C834951E8}" sibTransId="{E11227C0-C9A4-4471-AAE3-5C389FEA3F24}"/>
    <dgm:cxn modelId="{3BD23149-EAD3-4694-BB56-E27B184780F3}" srcId="{359F963C-496D-414B-AF56-FCDB7B57C18E}" destId="{8F3EDA13-E774-42AD-9D05-954A214DEE5F}" srcOrd="3" destOrd="0" parTransId="{6D5B33F8-B681-4BDF-B479-902C2373E442}" sibTransId="{70F28A4D-5F6A-43F8-B7EF-270432918768}"/>
    <dgm:cxn modelId="{0EA3A12A-55C6-4BD5-86A2-8573A14CD7A3}" type="presOf" srcId="{1C3D84D5-F7E6-47A5-8765-420BF3B9DA40}" destId="{94A02F72-8BCC-4C60-8963-6C3774C8A7AA}" srcOrd="0" destOrd="0" presId="urn:microsoft.com/office/officeart/2005/8/layout/pyramid2"/>
    <dgm:cxn modelId="{55F0F4B0-CDF4-48D6-A977-5389B7219F47}" type="presOf" srcId="{77221FBF-F5EB-469E-A4CC-FC1911134D67}" destId="{C15351C2-445D-4215-90BF-F6AA20B650C8}" srcOrd="0" destOrd="0" presId="urn:microsoft.com/office/officeart/2005/8/layout/pyramid2"/>
    <dgm:cxn modelId="{E118CA95-1E3A-4FCE-8138-07540AF91B1C}" srcId="{359F963C-496D-414B-AF56-FCDB7B57C18E}" destId="{A00AD01E-77CB-4C22-A209-C1BA4F745616}" srcOrd="1" destOrd="0" parTransId="{5D29EE4F-F51B-4874-8E15-7E76D0873733}" sibTransId="{9A9C690A-70CA-4816-A1DA-E2FCFEB30172}"/>
    <dgm:cxn modelId="{C58D21E5-BEF1-4821-85AD-6942C3E4CB96}" type="presOf" srcId="{359F963C-496D-414B-AF56-FCDB7B57C18E}" destId="{FF1D875F-3883-44B6-B20C-1F85ADA017DD}" srcOrd="0" destOrd="0" presId="urn:microsoft.com/office/officeart/2005/8/layout/pyramid2"/>
    <dgm:cxn modelId="{7876AB64-2CFF-461F-98D0-4E30E7D28256}" srcId="{359F963C-496D-414B-AF56-FCDB7B57C18E}" destId="{77221FBF-F5EB-469E-A4CC-FC1911134D67}" srcOrd="2" destOrd="0" parTransId="{F49127D1-7754-4644-BF1F-3E0018BC6B45}" sibTransId="{5587022F-9406-44B0-8A71-AA5595C530B2}"/>
    <dgm:cxn modelId="{C636BF05-AC76-4789-B104-D35C809C179E}" type="presOf" srcId="{8F3EDA13-E774-42AD-9D05-954A214DEE5F}" destId="{B78562F0-9A85-4BC9-804C-7786EE851F01}" srcOrd="0" destOrd="0" presId="urn:microsoft.com/office/officeart/2005/8/layout/pyramid2"/>
    <dgm:cxn modelId="{507C02E9-4D88-438F-B3BF-34D96A181B8F}" type="presOf" srcId="{09DA56AA-9306-4A53-B6D6-6C684A840307}" destId="{7A96463C-8FA8-411A-AB7C-43E192BE20E4}" srcOrd="0" destOrd="0" presId="urn:microsoft.com/office/officeart/2005/8/layout/pyramid2"/>
    <dgm:cxn modelId="{CABB57EA-9D36-4643-8935-8747230C7854}" srcId="{359F963C-496D-414B-AF56-FCDB7B57C18E}" destId="{1C3D84D5-F7E6-47A5-8765-420BF3B9DA40}" srcOrd="4" destOrd="0" parTransId="{812BD35D-2CF5-4FB5-AD72-06A57D6AC220}" sibTransId="{E357C1C3-E177-4470-87FD-F9BD1C549ED7}"/>
    <dgm:cxn modelId="{E0B1FB87-AAE8-4821-BC17-F52D53942D72}" type="presOf" srcId="{A00AD01E-77CB-4C22-A209-C1BA4F745616}" destId="{54606681-96F5-4DC8-AA77-FD66824A5D8A}" srcOrd="0" destOrd="0" presId="urn:microsoft.com/office/officeart/2005/8/layout/pyramid2"/>
    <dgm:cxn modelId="{B9FDD663-3A63-4191-9BC4-613634B3A1E9}" type="presParOf" srcId="{FF1D875F-3883-44B6-B20C-1F85ADA017DD}" destId="{2770F371-8958-4C7A-8E58-3D48D323507B}" srcOrd="0" destOrd="0" presId="urn:microsoft.com/office/officeart/2005/8/layout/pyramid2"/>
    <dgm:cxn modelId="{3BA28A91-042E-4AB5-9583-231269D2AECC}" type="presParOf" srcId="{FF1D875F-3883-44B6-B20C-1F85ADA017DD}" destId="{CAB8E904-A358-4C74-9A21-052DE62A3E87}" srcOrd="1" destOrd="0" presId="urn:microsoft.com/office/officeart/2005/8/layout/pyramid2"/>
    <dgm:cxn modelId="{C03344AB-70B3-4CEF-87E4-C1A7CB9491EC}" type="presParOf" srcId="{CAB8E904-A358-4C74-9A21-052DE62A3E87}" destId="{7A96463C-8FA8-411A-AB7C-43E192BE20E4}" srcOrd="0" destOrd="0" presId="urn:microsoft.com/office/officeart/2005/8/layout/pyramid2"/>
    <dgm:cxn modelId="{4E0A91BB-29B2-4ACA-B0D1-74C0542B1797}" type="presParOf" srcId="{CAB8E904-A358-4C74-9A21-052DE62A3E87}" destId="{A38DC1C1-9560-4919-A6F5-9DC003E0111A}" srcOrd="1" destOrd="0" presId="urn:microsoft.com/office/officeart/2005/8/layout/pyramid2"/>
    <dgm:cxn modelId="{28E9934C-3A7C-4993-BE26-E8D74AAFB1A2}" type="presParOf" srcId="{CAB8E904-A358-4C74-9A21-052DE62A3E87}" destId="{54606681-96F5-4DC8-AA77-FD66824A5D8A}" srcOrd="2" destOrd="0" presId="urn:microsoft.com/office/officeart/2005/8/layout/pyramid2"/>
    <dgm:cxn modelId="{6014CE96-3B1F-476C-8989-A6FA616786F2}" type="presParOf" srcId="{CAB8E904-A358-4C74-9A21-052DE62A3E87}" destId="{BA70B7BB-423A-4568-AAC8-ADFB194255BB}" srcOrd="3" destOrd="0" presId="urn:microsoft.com/office/officeart/2005/8/layout/pyramid2"/>
    <dgm:cxn modelId="{EBDEF30F-9D0A-49FD-B38F-FA787CD5573F}" type="presParOf" srcId="{CAB8E904-A358-4C74-9A21-052DE62A3E87}" destId="{C15351C2-445D-4215-90BF-F6AA20B650C8}" srcOrd="4" destOrd="0" presId="urn:microsoft.com/office/officeart/2005/8/layout/pyramid2"/>
    <dgm:cxn modelId="{C84A365E-EB86-4462-9138-461C146949CC}" type="presParOf" srcId="{CAB8E904-A358-4C74-9A21-052DE62A3E87}" destId="{EC391284-7DA1-405B-A132-C95FF2FFEB1C}" srcOrd="5" destOrd="0" presId="urn:microsoft.com/office/officeart/2005/8/layout/pyramid2"/>
    <dgm:cxn modelId="{2FA2258F-EE3B-4190-8B7B-22C2B3D29F72}" type="presParOf" srcId="{CAB8E904-A358-4C74-9A21-052DE62A3E87}" destId="{B78562F0-9A85-4BC9-804C-7786EE851F01}" srcOrd="6" destOrd="0" presId="urn:microsoft.com/office/officeart/2005/8/layout/pyramid2"/>
    <dgm:cxn modelId="{B636B3EA-522B-4956-B3D9-B11605B90501}" type="presParOf" srcId="{CAB8E904-A358-4C74-9A21-052DE62A3E87}" destId="{56C12858-CCE0-4529-9419-D12154B83F5F}" srcOrd="7" destOrd="0" presId="urn:microsoft.com/office/officeart/2005/8/layout/pyramid2"/>
    <dgm:cxn modelId="{58BDC60A-6F0A-4618-BD87-282BFEB79548}" type="presParOf" srcId="{CAB8E904-A358-4C74-9A21-052DE62A3E87}" destId="{94A02F72-8BCC-4C60-8963-6C3774C8A7AA}" srcOrd="8" destOrd="0" presId="urn:microsoft.com/office/officeart/2005/8/layout/pyramid2"/>
    <dgm:cxn modelId="{C47903A5-CD8C-425E-AFF1-6DA57B6AE82A}" type="presParOf" srcId="{CAB8E904-A358-4C74-9A21-052DE62A3E87}" destId="{8BB619B6-E56B-4CC3-9B21-7CD93FB99C2A}" srcOrd="9" destOrd="0" presId="urn:microsoft.com/office/officeart/2005/8/layout/pyramid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4BE87-9848-4508-AAA5-546C224EA8FC}" type="datetimeFigureOut">
              <a:rPr lang="ru-RU" smtClean="0"/>
              <a:pPr/>
              <a:t>31.07.2016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FDF41-41A9-41F1-8FFE-F038CBDB2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8C3C4-4611-4C14-91D8-A3B6ACC915C0}" type="datetimeFigureOut">
              <a:rPr lang="ru-RU" smtClean="0"/>
              <a:pPr/>
              <a:t>31.07.2016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F21C3-4547-4CCA-BFDC-BEFF097B14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Существуют противоречия между стремлением личности к творчеству, оригинальности, самовыражению и обязательным единым планом и режимом общеобразовательной школы. Другим противоречием является противоречие между требованиями современного общества к знаниям выпускников общеобразовательных школ в области информационных технологий и количеством учебного времени в школьных  программах, отведенного на изучение информационных технологий.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21C3-4547-4CCA-BFDC-BEFF097B143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Существуют противоречия между стремлением личности к творчеству, оригинальности, самовыражению и обязательным единым планом и режимом общеобразовательной школы. Другим противоречием является противоречие между требованиями современного общества к знаниям выпускников общеобразовательных школ в области информационных технологий и количеством учебного времени в школьных  программах, отведенного на изучение информационных технологий.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21C3-4547-4CCA-BFDC-BEFF097B143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dirty="0" smtClean="0"/>
              <a:t>Творческие способности - это в первую очередь способность человека находить особый взгляд на привычные и повседневные вещи или задачи. Эта способность напрямую зависит от кругозора человека. Чем больше он знает, тем легче ему взглянуть на исследуемый вопрос с разных ракурсов.</a:t>
            </a:r>
          </a:p>
          <a:p>
            <a:pPr eaLnBrk="1" hangingPunct="1"/>
            <a:r>
              <a:rPr lang="ru-RU" dirty="0" smtClean="0"/>
              <a:t>Творческая способность подразумевает развитие познавательного интереса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21C3-4547-4CCA-BFDC-BEFF097B143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Познавательный интерес – сложное, многозначное явление, которое можно рассматривать с двух сторон. Во-первых, познавательный интерес выступает как средство обучения, как внешний стимул, с которым связана проблема занимательности. Во-вторых, познавательный интерес является ценнейшим мотивом учебной деятельности школьника.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21C3-4547-4CCA-BFDC-BEFF097B143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21C3-4547-4CCA-BFDC-BEFF097B143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целью развития творческих способностей учащихся на уроках применяются элементы занимательности: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21C3-4547-4CCA-BFDC-BEFF097B143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21C3-4547-4CCA-BFDC-BEFF097B1433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177FB-E351-4D12-A831-47120D611A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1E24B-656E-441B-A835-9C4483391B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D992E-49B9-4C39-AF27-4EE4234472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03B72-47CF-4469-89AE-019B84A5C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32898-EC17-45F6-994D-124D055A39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9BE2C-0BF3-44F5-86D0-05A593B9D7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60733-4136-4885-BAEB-12A6F684C8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D0AB2-B344-4317-8DEA-08A428BB93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84CCE-34D8-48FB-AF9E-232C3DCE06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E8CDB-6A0E-42ED-ADDE-914D7B127A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432D5-686C-4B8D-A0AF-3396C29717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802B5-171A-49E1-BCDD-DAEA08F052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458545D-97EF-457E-A9C3-9BD5A13837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file:///D:\&#1044;&#1080;&#1089;&#1082;%201%20&#1089;&#1077;&#1085;&#1090;&#1103;&#1073;&#1088;&#1103;1\411311\img1.jpg" TargetMode="Externa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logic/Logic.exe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graza.ru/" TargetMode="External"/><Relationship Id="rId2" Type="http://schemas.openxmlformats.org/officeDocument/2006/relationships/hyperlink" Target="http://www.rebyses.org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нимо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95" y="0"/>
            <a:ext cx="9010105" cy="6858000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71670" y="714357"/>
            <a:ext cx="6858016" cy="3286147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/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Развитие творческих способностей учащихся на уроках информатики и во внеурочной деятельности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00100" y="5033986"/>
            <a:ext cx="8569325" cy="17526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Песоцкая</a:t>
            </a:r>
            <a:r>
              <a:rPr lang="ru-RU" sz="2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Светлана Николаевна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учитель информатики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МБОУ СОШ №3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ст. Павловская</a:t>
            </a: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1857356" y="357166"/>
            <a:ext cx="7286644" cy="285752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1857356" y="4143380"/>
            <a:ext cx="7286644" cy="285752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4820" name="Picture 4" descr="Картинка 11 из 16279"/>
          <p:cNvPicPr>
            <a:picLocks noChangeAspect="1" noChangeArrowheads="1"/>
          </p:cNvPicPr>
          <p:nvPr/>
        </p:nvPicPr>
        <p:blipFill>
          <a:blip r:embed="rId3" cstate="print"/>
          <a:srcRect t="8000" r="17502"/>
          <a:stretch>
            <a:fillRect/>
          </a:stretch>
        </p:blipFill>
        <p:spPr bwMode="auto">
          <a:xfrm>
            <a:off x="0" y="5214926"/>
            <a:ext cx="1785919" cy="1643074"/>
          </a:xfrm>
          <a:prstGeom prst="rect">
            <a:avLst/>
          </a:prstGeom>
          <a:noFill/>
        </p:spPr>
      </p:pic>
      <p:pic>
        <p:nvPicPr>
          <p:cNvPr id="34822" name="Picture 6" descr="Картинка 16 из 16279"/>
          <p:cNvPicPr>
            <a:picLocks noChangeAspect="1" noChangeArrowheads="1"/>
          </p:cNvPicPr>
          <p:nvPr/>
        </p:nvPicPr>
        <p:blipFill>
          <a:blip r:embed="rId4"/>
          <a:srcRect r="11407"/>
          <a:stretch>
            <a:fillRect/>
          </a:stretch>
        </p:blipFill>
        <p:spPr bwMode="auto">
          <a:xfrm>
            <a:off x="0" y="1643050"/>
            <a:ext cx="1857357" cy="1714512"/>
          </a:xfrm>
          <a:prstGeom prst="rect">
            <a:avLst/>
          </a:prstGeom>
          <a:noFill/>
        </p:spPr>
      </p:pic>
      <p:pic>
        <p:nvPicPr>
          <p:cNvPr id="34824" name="Picture 8" descr="Картинка 40 из 16279"/>
          <p:cNvPicPr>
            <a:picLocks noChangeAspect="1" noChangeArrowheads="1"/>
          </p:cNvPicPr>
          <p:nvPr/>
        </p:nvPicPr>
        <p:blipFill>
          <a:blip r:embed="rId5"/>
          <a:srcRect t="20882"/>
          <a:stretch>
            <a:fillRect/>
          </a:stretch>
        </p:blipFill>
        <p:spPr bwMode="auto">
          <a:xfrm>
            <a:off x="0" y="3357562"/>
            <a:ext cx="1785918" cy="1885439"/>
          </a:xfrm>
          <a:prstGeom prst="rect">
            <a:avLst/>
          </a:prstGeom>
          <a:noFill/>
        </p:spPr>
      </p:pic>
      <p:pic>
        <p:nvPicPr>
          <p:cNvPr id="34826" name="Picture 10" descr="Картинка 98 из 16279"/>
          <p:cNvPicPr>
            <a:picLocks noChangeAspect="1" noChangeArrowheads="1"/>
          </p:cNvPicPr>
          <p:nvPr/>
        </p:nvPicPr>
        <p:blipFill>
          <a:blip r:embed="rId6" cstate="print"/>
          <a:srcRect r="20213"/>
          <a:stretch>
            <a:fillRect/>
          </a:stretch>
        </p:blipFill>
        <p:spPr bwMode="auto">
          <a:xfrm>
            <a:off x="0" y="-24"/>
            <a:ext cx="1785918" cy="1678761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 bwMode="auto">
          <a:xfrm rot="16200000">
            <a:off x="-1678801" y="3107530"/>
            <a:ext cx="6858001" cy="642942"/>
          </a:xfrm>
          <a:prstGeom prst="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" name="Picture 2" descr="Картинка 12 из 12045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760" y="0"/>
            <a:ext cx="642910" cy="72979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 bwMode="auto">
          <a:xfrm>
            <a:off x="500034" y="6143644"/>
            <a:ext cx="8643966" cy="714356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500034" y="0"/>
            <a:ext cx="8643966" cy="714356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Познавательный интерес</a:t>
            </a:r>
            <a:endParaRPr kumimoji="0" lang="ru-RU" sz="3600" b="1" i="0" u="none" strike="noStrike" spc="50" normalizeH="0" baseline="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 rot="16200000">
            <a:off x="-3143264" y="3143263"/>
            <a:ext cx="6858001" cy="571472"/>
          </a:xfrm>
          <a:prstGeom prst="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" name="Picture 2" descr="Картинка 12 из 1204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2910" cy="729790"/>
          </a:xfrm>
          <a:prstGeom prst="rect">
            <a:avLst/>
          </a:prstGeom>
          <a:noFill/>
        </p:spPr>
      </p:pic>
      <p:graphicFrame>
        <p:nvGraphicFramePr>
          <p:cNvPr id="21" name="Схема 20"/>
          <p:cNvGraphicFramePr/>
          <p:nvPr/>
        </p:nvGraphicFramePr>
        <p:xfrm>
          <a:off x="642910" y="785794"/>
          <a:ext cx="8501090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E8CDB-6A0E-42ED-ADDE-914D7B127A65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артинка 59 из 160"/>
          <p:cNvPicPr>
            <a:picLocks noChangeAspect="1" noChangeArrowheads="1"/>
          </p:cNvPicPr>
          <p:nvPr/>
        </p:nvPicPr>
        <p:blipFill>
          <a:blip r:embed="rId3"/>
          <a:srcRect b="3297"/>
          <a:stretch>
            <a:fillRect/>
          </a:stretch>
        </p:blipFill>
        <p:spPr bwMode="auto">
          <a:xfrm>
            <a:off x="500002" y="571480"/>
            <a:ext cx="8643998" cy="6286520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71556" y="1071546"/>
            <a:ext cx="8229600" cy="1571636"/>
          </a:xfr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5250" indent="628650" eaLnBrk="1" hangingPunct="1">
              <a:spcBef>
                <a:spcPct val="0"/>
              </a:spcBef>
              <a:buNone/>
            </a:pPr>
            <a:r>
              <a:rPr lang="ru-RU" sz="28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«Развивая себя – развивать общество» -  тезис, отражающий  характерный признак нового социального заказа. </a:t>
            </a: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500034" y="6143644"/>
            <a:ext cx="8643966" cy="714356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500034" y="0"/>
            <a:ext cx="8643966" cy="714356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Познавательный интерес</a:t>
            </a:r>
            <a:endParaRPr kumimoji="0" lang="ru-RU" sz="3600" b="1" i="0" u="none" strike="noStrike" spc="50" normalizeH="0" baseline="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 rot="16200000">
            <a:off x="-3143264" y="3143263"/>
            <a:ext cx="6858001" cy="571472"/>
          </a:xfrm>
          <a:prstGeom prst="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2" descr="Картинка 12 из 1204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42910" cy="729790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E8CDB-6A0E-42ED-ADDE-914D7B127A65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артинка 59 из 160"/>
          <p:cNvPicPr>
            <a:picLocks noChangeAspect="1" noChangeArrowheads="1"/>
          </p:cNvPicPr>
          <p:nvPr/>
        </p:nvPicPr>
        <p:blipFill>
          <a:blip r:embed="rId2"/>
          <a:srcRect b="3297"/>
          <a:stretch>
            <a:fillRect/>
          </a:stretch>
        </p:blipFill>
        <p:spPr bwMode="auto">
          <a:xfrm>
            <a:off x="500002" y="571480"/>
            <a:ext cx="8643998" cy="628652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 bwMode="auto">
          <a:xfrm>
            <a:off x="500034" y="6143644"/>
            <a:ext cx="8643966" cy="714356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500034" y="0"/>
            <a:ext cx="8643966" cy="714356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Познавательный интерес</a:t>
            </a:r>
            <a:endParaRPr kumimoji="0" lang="ru-RU" sz="3600" b="1" i="0" u="none" strike="noStrike" spc="50" normalizeH="0" baseline="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 rot="16200000">
            <a:off x="-3143264" y="3143263"/>
            <a:ext cx="6858001" cy="571472"/>
          </a:xfrm>
          <a:prstGeom prst="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2" descr="Картинка 12 из 1204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42910" cy="729790"/>
          </a:xfrm>
          <a:prstGeom prst="rect">
            <a:avLst/>
          </a:prstGeom>
          <a:noFill/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71556" y="1071546"/>
            <a:ext cx="8229600" cy="1571636"/>
          </a:xfrm>
          <a:prstGeom prst="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5250" lvl="0" indent="800100" algn="l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Одной из главных задач в обучении является развитие творческих способностей учащихся.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E8CDB-6A0E-42ED-ADDE-914D7B127A65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 bwMode="auto">
          <a:xfrm>
            <a:off x="500034" y="6143644"/>
            <a:ext cx="8643966" cy="714356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500034" y="0"/>
            <a:ext cx="8643966" cy="714356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kumimoji="0" lang="ru-RU" sz="3600" b="1" i="0" u="none" strike="noStrike" spc="50" normalizeH="0" baseline="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 rot="16200000">
            <a:off x="-3143264" y="3143263"/>
            <a:ext cx="6858001" cy="571472"/>
          </a:xfrm>
          <a:prstGeom prst="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Picture 2" descr="Картинка 12 из 1204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42910" cy="729790"/>
          </a:xfrm>
          <a:prstGeom prst="rect">
            <a:avLst/>
          </a:prstGeom>
          <a:noFill/>
        </p:spPr>
      </p:pic>
      <p:graphicFrame>
        <p:nvGraphicFramePr>
          <p:cNvPr id="10" name="Схема 9"/>
          <p:cNvGraphicFramePr/>
          <p:nvPr/>
        </p:nvGraphicFramePr>
        <p:xfrm>
          <a:off x="785786" y="285728"/>
          <a:ext cx="7715304" cy="6572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Прямоугольник 10"/>
          <p:cNvSpPr/>
          <p:nvPr/>
        </p:nvSpPr>
        <p:spPr>
          <a:xfrm rot="17839272">
            <a:off x="-1561465" y="2860837"/>
            <a:ext cx="68336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Элементы занимательности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E8CDB-6A0E-42ED-ADDE-914D7B127A65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857232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dirty="0" smtClean="0"/>
          </a:p>
          <a:p>
            <a:pPr algn="just" eaLnBrk="1" hangingPunct="1">
              <a:buFontTx/>
              <a:buNone/>
            </a:pPr>
            <a:r>
              <a:rPr lang="ru-RU" sz="4000" dirty="0" smtClean="0"/>
              <a:t>	</a:t>
            </a: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500034" y="6143644"/>
            <a:ext cx="8643966" cy="714356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500034" y="0"/>
            <a:ext cx="8643966" cy="714356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Типы задач</a:t>
            </a:r>
            <a:endParaRPr kumimoji="0" lang="ru-RU" sz="3600" b="1" i="0" u="none" strike="noStrike" spc="50" normalizeH="0" baseline="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 rot="16200000">
            <a:off x="-3143264" y="3143263"/>
            <a:ext cx="6858001" cy="571472"/>
          </a:xfrm>
          <a:prstGeom prst="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2" descr="Картинка 12 из 1204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2910" cy="729790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 bwMode="auto">
          <a:xfrm>
            <a:off x="428596" y="714356"/>
            <a:ext cx="1714512" cy="1357322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2000232" y="1071546"/>
            <a:ext cx="6858048" cy="642942"/>
          </a:xfrm>
          <a:prstGeom prst="round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задачи-рисунки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428596" y="2071678"/>
            <a:ext cx="1714512" cy="1357322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428596" y="3429000"/>
            <a:ext cx="1714512" cy="1357322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428596" y="4786322"/>
            <a:ext cx="1714512" cy="1357322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2000232" y="2428868"/>
            <a:ext cx="6858048" cy="642942"/>
          </a:xfrm>
          <a:prstGeom prst="round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3200" dirty="0" smtClean="0"/>
              <a:t>логические мини-задачи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2071670" y="3786190"/>
            <a:ext cx="6858048" cy="642942"/>
          </a:xfrm>
          <a:prstGeom prst="roundRect">
            <a:avLst/>
          </a:prstGeom>
          <a:solidFill>
            <a:srgbClr val="00206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3200" dirty="0" smtClean="0"/>
              <a:t>задачи с неполным условием</a:t>
            </a:r>
          </a:p>
          <a:p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2071670" y="5143512"/>
            <a:ext cx="6858048" cy="64294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3200" dirty="0" smtClean="0"/>
              <a:t>задачи - шутки</a:t>
            </a:r>
          </a:p>
          <a:p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4578" name="Picture 2" descr="Картинка 1 из 1269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00438"/>
            <a:ext cx="1500198" cy="1185157"/>
          </a:xfrm>
          <a:prstGeom prst="roundRect">
            <a:avLst/>
          </a:prstGeom>
          <a:noFill/>
        </p:spPr>
      </p:pic>
      <p:pic>
        <p:nvPicPr>
          <p:cNvPr id="24580" name="Picture 4" descr="Картинка 7 из 12695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785794"/>
            <a:ext cx="1500198" cy="1152508"/>
          </a:xfrm>
          <a:prstGeom prst="roundRect">
            <a:avLst/>
          </a:prstGeom>
          <a:noFill/>
        </p:spPr>
      </p:pic>
      <p:pic>
        <p:nvPicPr>
          <p:cNvPr id="24582" name="Picture 6" descr="Картинка 13 из 8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143116"/>
            <a:ext cx="1500198" cy="1185579"/>
          </a:xfrm>
          <a:prstGeom prst="roundRect">
            <a:avLst/>
          </a:prstGeom>
          <a:noFill/>
        </p:spPr>
      </p:pic>
      <p:pic>
        <p:nvPicPr>
          <p:cNvPr id="24584" name="Picture 8" descr="Картинка 2 из 12695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3" y="4857760"/>
            <a:ext cx="1500199" cy="1214446"/>
          </a:xfrm>
          <a:prstGeom prst="roundRect">
            <a:avLst/>
          </a:prstGeom>
          <a:noFill/>
        </p:spPr>
      </p:pic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E8CDB-6A0E-42ED-ADDE-914D7B127A65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1472" y="857232"/>
            <a:ext cx="8229600" cy="26924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 eaLnBrk="1" hangingPunct="1">
              <a:buFontTx/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(От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лат.rebus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— «при помощи вещей»), представление слова или слога посредством изображения предмета, название которого созвучно представляемому слову или слогу. </a:t>
            </a:r>
          </a:p>
        </p:txBody>
      </p:sp>
      <p:pic>
        <p:nvPicPr>
          <p:cNvPr id="13316" name="Picture 4" descr="i?id=48879991-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843355"/>
            <a:ext cx="4714908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 bwMode="auto">
          <a:xfrm>
            <a:off x="500034" y="6143644"/>
            <a:ext cx="8643966" cy="714356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500034" y="0"/>
            <a:ext cx="8643966" cy="714356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Ребус</a:t>
            </a:r>
            <a:endParaRPr kumimoji="0" lang="ru-RU" sz="3600" b="1" i="0" u="none" strike="noStrike" spc="50" normalizeH="0" baseline="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 rot="16200000">
            <a:off x="-3143264" y="3143263"/>
            <a:ext cx="6858001" cy="571472"/>
          </a:xfrm>
          <a:prstGeom prst="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2" descr="Картинка 12 из 1204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42910" cy="729790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E8CDB-6A0E-42ED-ADDE-914D7B127A65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97020"/>
            <a:ext cx="8429652" cy="293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 bwMode="auto">
          <a:xfrm>
            <a:off x="500034" y="6143644"/>
            <a:ext cx="8643966" cy="714356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500034" y="0"/>
            <a:ext cx="8643966" cy="714356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kumimoji="0" lang="ru-RU" sz="3600" b="1" i="0" u="none" strike="noStrike" spc="50" normalizeH="0" baseline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РЕБУС 1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 rot="16200000">
            <a:off x="-3143264" y="3143263"/>
            <a:ext cx="6858001" cy="571472"/>
          </a:xfrm>
          <a:prstGeom prst="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2" descr="Картинка 12 из 1204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42910" cy="72979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643174" y="5143512"/>
            <a:ext cx="40733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компьютер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E8CDB-6A0E-42ED-ADDE-914D7B127A65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857364"/>
            <a:ext cx="8286808" cy="291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 bwMode="auto">
          <a:xfrm>
            <a:off x="500034" y="6143644"/>
            <a:ext cx="8643966" cy="714356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500034" y="0"/>
            <a:ext cx="8643966" cy="714356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РЕБУС 2</a:t>
            </a:r>
            <a:endParaRPr kumimoji="0" lang="ru-RU" sz="3600" b="1" i="0" u="none" strike="noStrike" spc="50" normalizeH="0" baseline="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 rot="16200000">
            <a:off x="-3143264" y="3143263"/>
            <a:ext cx="6858001" cy="571472"/>
          </a:xfrm>
          <a:prstGeom prst="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2" descr="Картинка 12 из 1204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42910" cy="72979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434240" y="5143512"/>
            <a:ext cx="27093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память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E8CDB-6A0E-42ED-ADDE-914D7B127A65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856147"/>
            <a:ext cx="8501090" cy="286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 bwMode="auto">
          <a:xfrm>
            <a:off x="500034" y="6143644"/>
            <a:ext cx="8643966" cy="714356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500034" y="0"/>
            <a:ext cx="8643966" cy="714356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РЕБУС 3</a:t>
            </a:r>
            <a:endParaRPr kumimoji="0" lang="ru-RU" sz="3600" b="1" i="0" u="none" strike="noStrike" spc="50" normalizeH="0" baseline="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 rot="16200000">
            <a:off x="-3143264" y="3143263"/>
            <a:ext cx="6858001" cy="571472"/>
          </a:xfrm>
          <a:prstGeom prst="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2" descr="Картинка 12 из 1204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42910" cy="72979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428860" y="5143512"/>
            <a:ext cx="49198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информатика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E8CDB-6A0E-42ED-ADDE-914D7B127A65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1472" y="1000108"/>
            <a:ext cx="8572528" cy="175736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95250" indent="381000" eaLnBrk="1" hangingPunct="1">
              <a:buFontTx/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Род задачи-головоломки на подыскание заданных условием слов. </a:t>
            </a:r>
          </a:p>
        </p:txBody>
      </p:sp>
      <p:pic>
        <p:nvPicPr>
          <p:cNvPr id="14340" name="Picture 4" descr="Berezina_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500306"/>
            <a:ext cx="4670425" cy="3175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Скругленный прямоугольник 4"/>
          <p:cNvSpPr/>
          <p:nvPr/>
        </p:nvSpPr>
        <p:spPr bwMode="auto">
          <a:xfrm>
            <a:off x="500034" y="6143644"/>
            <a:ext cx="8643966" cy="714356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500034" y="0"/>
            <a:ext cx="8643966" cy="714356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Кроссворд</a:t>
            </a:r>
            <a:endParaRPr kumimoji="0" lang="ru-RU" sz="3600" b="1" i="0" u="none" strike="noStrike" spc="50" normalizeH="0" baseline="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 rot="16200000">
            <a:off x="-3143264" y="3143263"/>
            <a:ext cx="6858001" cy="571472"/>
          </a:xfrm>
          <a:prstGeom prst="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2" descr="Картинка 12 из 1204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42910" cy="729790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E8CDB-6A0E-42ED-ADDE-914D7B127A65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 bwMode="auto">
          <a:xfrm>
            <a:off x="500034" y="6143644"/>
            <a:ext cx="8643966" cy="714356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42910" y="785795"/>
            <a:ext cx="8501090" cy="300039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361950" eaLnBrk="1" hangingPunct="1">
              <a:buFontTx/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Развитие детей с помощью работы на компьютерах является одним из важных направлений современной педагогики. Актуальными становятся вопросы о формах и методах обучения детей. </a:t>
            </a: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500034" y="0"/>
            <a:ext cx="8643966" cy="714356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 rot="16200000">
            <a:off x="-3143264" y="3143263"/>
            <a:ext cx="6858001" cy="571472"/>
          </a:xfrm>
          <a:prstGeom prst="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2" descr="Картинка 7 из 162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714752"/>
            <a:ext cx="3071834" cy="23038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2" descr="Картинка 12 из 1204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42910" cy="729790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E8CDB-6A0E-42ED-ADDE-914D7B127A65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5400" b="1" smtClean="0"/>
              <a:t>	</a:t>
            </a:r>
          </a:p>
        </p:txBody>
      </p:sp>
      <p:sp>
        <p:nvSpPr>
          <p:cNvPr id="19460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667625" y="6308725"/>
            <a:ext cx="1152525" cy="358775"/>
          </a:xfrm>
          <a:prstGeom prst="leftArrow">
            <a:avLst>
              <a:gd name="adj1" fmla="val 50000"/>
              <a:gd name="adj2" fmla="val 8031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-357222" y="785794"/>
            <a:ext cx="97186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indent="228600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Из предложенных карточек собрать домино</a:t>
            </a:r>
          </a:p>
        </p:txBody>
      </p:sp>
      <p:pic>
        <p:nvPicPr>
          <p:cNvPr id="6151" name="Picture 7" descr="D:\Диск 1 сентября1\411311\img1.jpg"/>
          <p:cNvPicPr>
            <a:picLocks noChangeAspect="1" noChangeArrowheads="1"/>
          </p:cNvPicPr>
          <p:nvPr/>
        </p:nvPicPr>
        <p:blipFill>
          <a:blip r:embed="rId4" r:link="rId5"/>
          <a:srcRect b="66634"/>
          <a:stretch>
            <a:fillRect/>
          </a:stretch>
        </p:blipFill>
        <p:spPr bwMode="auto">
          <a:xfrm>
            <a:off x="785786" y="1928802"/>
            <a:ext cx="3514725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 descr="D:\Диск 1 сентября1\411311\img1.jpg"/>
          <p:cNvPicPr>
            <a:picLocks noChangeAspect="1" noChangeArrowheads="1"/>
          </p:cNvPicPr>
          <p:nvPr/>
        </p:nvPicPr>
        <p:blipFill>
          <a:blip r:embed="rId4" r:link="rId5"/>
          <a:srcRect t="66437"/>
          <a:stretch>
            <a:fillRect/>
          </a:stretch>
        </p:blipFill>
        <p:spPr bwMode="auto">
          <a:xfrm>
            <a:off x="5286380" y="2071678"/>
            <a:ext cx="3514725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 bwMode="auto">
          <a:xfrm>
            <a:off x="500034" y="6143644"/>
            <a:ext cx="8643966" cy="714356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500034" y="0"/>
            <a:ext cx="8643966" cy="714356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kumimoji="0" lang="ru-RU" sz="3600" b="1" i="0" u="none" strike="noStrike" spc="50" normalizeH="0" baseline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Домино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 rot="16200000">
            <a:off x="-3143264" y="3143263"/>
            <a:ext cx="6858001" cy="571472"/>
          </a:xfrm>
          <a:prstGeom prst="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" name="Picture 2" descr="Картинка 12 из 12045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642910" cy="729790"/>
          </a:xfrm>
          <a:prstGeom prst="rect">
            <a:avLst/>
          </a:prstGeom>
          <a:noFill/>
        </p:spPr>
      </p:pic>
      <p:pic>
        <p:nvPicPr>
          <p:cNvPr id="6152" name="Picture 8" descr="D:\Диск 1 сентября1\411311\img1.jpg"/>
          <p:cNvPicPr>
            <a:picLocks noChangeAspect="1" noChangeArrowheads="1"/>
          </p:cNvPicPr>
          <p:nvPr/>
        </p:nvPicPr>
        <p:blipFill>
          <a:blip r:embed="rId4" r:link="rId5"/>
          <a:srcRect t="33072" b="32826"/>
          <a:stretch>
            <a:fillRect/>
          </a:stretch>
        </p:blipFill>
        <p:spPr bwMode="auto">
          <a:xfrm>
            <a:off x="2714612" y="3071810"/>
            <a:ext cx="3514725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E8CDB-6A0E-42ED-ADDE-914D7B127A65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 bwMode="auto">
          <a:xfrm>
            <a:off x="500034" y="6143644"/>
            <a:ext cx="8643966" cy="714356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500034" y="0"/>
            <a:ext cx="8643966" cy="714356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kumimoji="0" lang="ru-RU" sz="3600" b="1" i="0" u="none" strike="noStrike" spc="50" normalizeH="0" baseline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Тренажер</a:t>
            </a:r>
            <a:r>
              <a:rPr kumimoji="0" lang="ru-RU" sz="3600" b="1" i="0" u="none" strike="noStrike" spc="50" normalizeH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 «Логика»</a:t>
            </a:r>
            <a:endParaRPr kumimoji="0" lang="ru-RU" sz="3600" b="1" i="0" u="none" strike="noStrike" spc="50" normalizeH="0" baseline="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 rot="16200000">
            <a:off x="-3143264" y="3143263"/>
            <a:ext cx="6858001" cy="571472"/>
          </a:xfrm>
          <a:prstGeom prst="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2" descr="Картинка 12 из 1204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2910" cy="729790"/>
          </a:xfrm>
          <a:prstGeom prst="rect">
            <a:avLst/>
          </a:prstGeom>
          <a:noFill/>
        </p:spPr>
      </p:pic>
      <p:pic>
        <p:nvPicPr>
          <p:cNvPr id="2050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1214422"/>
            <a:ext cx="561975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E8CDB-6A0E-42ED-ADDE-914D7B127A65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 bwMode="auto">
          <a:xfrm>
            <a:off x="500034" y="6143644"/>
            <a:ext cx="8643966" cy="714356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500034" y="0"/>
            <a:ext cx="8643966" cy="714356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kumimoji="0" lang="ru-RU" sz="3600" b="1" i="0" u="none" strike="noStrike" spc="50" normalizeH="0" baseline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Внеурочная</a:t>
            </a:r>
            <a:r>
              <a:rPr kumimoji="0" lang="ru-RU" sz="3600" b="1" i="0" u="none" strike="noStrike" spc="50" normalizeH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 деятельность</a:t>
            </a:r>
            <a:endParaRPr kumimoji="0" lang="ru-RU" sz="3600" b="1" i="0" u="none" strike="noStrike" spc="50" normalizeH="0" baseline="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 rot="16200000">
            <a:off x="-3143264" y="3143263"/>
            <a:ext cx="6858001" cy="571472"/>
          </a:xfrm>
          <a:prstGeom prst="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2" descr="Картинка 12 из 1204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2910" cy="729790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E8CDB-6A0E-42ED-ADDE-914D7B127A65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74640" y="-4500618"/>
            <a:ext cx="31089600" cy="2331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 descr="C:\Users\Ара\Desktop\IMAG074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857232"/>
            <a:ext cx="332807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Ара\Desktop\фото  из телефона\лего\IMAG074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2143116"/>
            <a:ext cx="339951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976" y="3643314"/>
            <a:ext cx="3429024" cy="2477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 bwMode="auto">
          <a:xfrm>
            <a:off x="714348" y="3786190"/>
            <a:ext cx="2143140" cy="221457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Спорт</a:t>
            </a:r>
            <a:r>
              <a:rPr lang="ru-RU" dirty="0" smtClean="0"/>
              <a:t>зал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Киностудия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Военная техника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 bwMode="auto">
          <a:xfrm>
            <a:off x="500034" y="6143644"/>
            <a:ext cx="8643966" cy="714356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500034" y="0"/>
            <a:ext cx="8643966" cy="714356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Внеурочная деятельность</a:t>
            </a:r>
          </a:p>
          <a:p>
            <a:endParaRPr kumimoji="0" lang="ru-RU" sz="3600" b="1" i="0" u="none" strike="noStrike" spc="50" normalizeH="0" baseline="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 rot="16200000">
            <a:off x="-3143264" y="3143263"/>
            <a:ext cx="6858001" cy="571472"/>
          </a:xfrm>
          <a:prstGeom prst="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2" descr="Картинка 12 из 1204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2910" cy="729790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E8CDB-6A0E-42ED-ADDE-914D7B127A65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857232"/>
            <a:ext cx="3286148" cy="249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2285992"/>
            <a:ext cx="3360565" cy="253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4143380"/>
            <a:ext cx="289199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 bwMode="auto">
          <a:xfrm>
            <a:off x="714348" y="3786190"/>
            <a:ext cx="2143140" cy="221457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Пушка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Катюша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Корабль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1472" y="857232"/>
            <a:ext cx="8229600" cy="26924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</a:t>
            </a:r>
            <a:r>
              <a:rPr lang="ru-RU" b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Сайты: </a:t>
            </a:r>
            <a:endParaRPr lang="en-US" b="1" dirty="0" smtClean="0">
              <a:ln w="18415" cmpd="sng">
                <a:solidFill>
                  <a:srgbClr val="C00000"/>
                </a:solidFill>
                <a:prstDash val="solid"/>
              </a:ln>
              <a:solidFill>
                <a:srgbClr val="FF66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/>
              </a:rPr>
              <a:t>www.rebyses.org.ru</a:t>
            </a:r>
            <a:r>
              <a:rPr lang="en-US" b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/>
              </a:rPr>
              <a:t>www.igraza.ru</a:t>
            </a:r>
            <a:endParaRPr lang="en-US" b="1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66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500034" y="6143644"/>
            <a:ext cx="8643966" cy="714356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500034" y="0"/>
            <a:ext cx="8643966" cy="714356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Источник ребусов:</a:t>
            </a:r>
            <a:endParaRPr lang="ru-RU" sz="3600" b="1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 rot="16200000">
            <a:off x="-3143264" y="3143263"/>
            <a:ext cx="6858001" cy="571472"/>
          </a:xfrm>
          <a:prstGeom prst="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2" descr="Картинка 12 из 1204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42910" cy="729790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E8CDB-6A0E-42ED-ADDE-914D7B127A65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 bwMode="auto">
          <a:xfrm>
            <a:off x="500034" y="6143644"/>
            <a:ext cx="8643966" cy="714356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500034" y="0"/>
            <a:ext cx="8643966" cy="714356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pedsovet.su</a:t>
            </a:r>
            <a:endParaRPr kumimoji="0" lang="ru-RU" sz="3600" b="1" i="0" u="none" strike="noStrike" spc="50" normalizeH="0" baseline="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 rot="16200000">
            <a:off x="-3143264" y="3143263"/>
            <a:ext cx="6858001" cy="571472"/>
          </a:xfrm>
          <a:prstGeom prst="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2" descr="Картинка 12 из 1204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2910" cy="729790"/>
          </a:xfrm>
          <a:prstGeom prst="rect">
            <a:avLst/>
          </a:prstGeom>
          <a:noFill/>
        </p:spPr>
      </p:pic>
      <p:pic>
        <p:nvPicPr>
          <p:cNvPr id="7" name="Рисунок 6" descr="Снимок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1071546"/>
            <a:ext cx="7929618" cy="4713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E8CDB-6A0E-42ED-ADDE-914D7B127A65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 bwMode="auto">
          <a:xfrm>
            <a:off x="500034" y="6143644"/>
            <a:ext cx="8643966" cy="714356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500034" y="0"/>
            <a:ext cx="8643966" cy="714356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kumimoji="0" lang="en-US" sz="3600" b="1" i="0" u="none" strike="noStrike" spc="50" normalizeH="0" baseline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Metod-kopilk</a:t>
            </a:r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a.ru</a:t>
            </a:r>
            <a:endParaRPr kumimoji="0" lang="ru-RU" sz="3600" b="1" i="0" u="none" strike="noStrike" spc="50" normalizeH="0" baseline="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 rot="16200000">
            <a:off x="-3143264" y="3143263"/>
            <a:ext cx="6858001" cy="571472"/>
          </a:xfrm>
          <a:prstGeom prst="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2" descr="Картинка 12 из 1204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2910" cy="729790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E8CDB-6A0E-42ED-ADDE-914D7B127A65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pic>
        <p:nvPicPr>
          <p:cNvPr id="8" name="Рисунок 7"/>
          <p:cNvPicPr/>
          <p:nvPr/>
        </p:nvPicPr>
        <p:blipFill>
          <a:blip r:embed="rId3"/>
          <a:srcRect l="11839" t="4768" r="58753" b="11615"/>
          <a:stretch>
            <a:fillRect/>
          </a:stretch>
        </p:blipFill>
        <p:spPr bwMode="auto">
          <a:xfrm>
            <a:off x="285720" y="642918"/>
            <a:ext cx="5500725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4"/>
          <a:srcRect l="18428" t="12040" r="58886" b="26694"/>
          <a:stretch>
            <a:fillRect/>
          </a:stretch>
        </p:blipFill>
        <p:spPr bwMode="auto">
          <a:xfrm>
            <a:off x="4071934" y="2214554"/>
            <a:ext cx="485778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 bwMode="auto">
          <a:xfrm>
            <a:off x="500034" y="6143644"/>
            <a:ext cx="8643966" cy="714356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500034" y="0"/>
            <a:ext cx="8643966" cy="714356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kumimoji="0" lang="ru-RU" sz="3600" b="1" i="0" u="none" strike="noStrike" spc="50" normalizeH="0" baseline="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 rot="16200000">
            <a:off x="-3143264" y="3143263"/>
            <a:ext cx="6858001" cy="571472"/>
          </a:xfrm>
          <a:prstGeom prst="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2" descr="Картинка 12 из 1204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2910" cy="729790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E8CDB-6A0E-42ED-ADDE-914D7B127A65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642918"/>
            <a:ext cx="7929618" cy="2862322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</a:t>
            </a:r>
          </a:p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</a:t>
            </a:r>
          </a:p>
          <a:p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внимание!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Picture 2" descr="Картинка 10 из 96000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 l="3837"/>
          <a:stretch>
            <a:fillRect/>
          </a:stretch>
        </p:blipFill>
        <p:spPr bwMode="auto">
          <a:xfrm>
            <a:off x="6500826" y="3857628"/>
            <a:ext cx="2428860" cy="2086286"/>
          </a:xfrm>
          <a:prstGeom prst="rect">
            <a:avLst/>
          </a:prstGeom>
          <a:noFill/>
        </p:spPr>
      </p:pic>
      <p:pic>
        <p:nvPicPr>
          <p:cNvPr id="4098" name="Picture 2" descr="http://shkolnye-prezentacii.ru/wp-content/uploads/2012/07/prezentschool03-300x19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3599009"/>
            <a:ext cx="3357586" cy="2216007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 bwMode="auto">
          <a:xfrm>
            <a:off x="500034" y="6143644"/>
            <a:ext cx="8643966" cy="714356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42910" y="785795"/>
            <a:ext cx="8501090" cy="300039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441325"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Концепция обучения ориентирована на развитие мышления и творческих способностей учащихся,  поэтому необходимо на уроках использовать игровые моменты, занимательные задания.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500034" y="0"/>
            <a:ext cx="8643966" cy="714356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 rot="16200000">
            <a:off x="-3143264" y="3143263"/>
            <a:ext cx="6858001" cy="571472"/>
          </a:xfrm>
          <a:prstGeom prst="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2" descr="Картинка 7 из 162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714752"/>
            <a:ext cx="3071834" cy="23038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2" descr="Картинка 12 из 1204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42910" cy="729790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E8CDB-6A0E-42ED-ADDE-914D7B127A65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 bwMode="auto">
          <a:xfrm>
            <a:off x="500034" y="6143644"/>
            <a:ext cx="8643966" cy="714356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500034" y="0"/>
            <a:ext cx="8643966" cy="714356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 rot="16200000">
            <a:off x="-3143264" y="3143263"/>
            <a:ext cx="6858001" cy="571472"/>
          </a:xfrm>
          <a:prstGeom prst="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57356" y="0"/>
            <a:ext cx="545110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ПРОТИВОРЕЧИЯ</a:t>
            </a:r>
            <a:endParaRPr lang="ru-RU" sz="4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0178" name="Picture 2" descr="Картинка 12 из 1204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42910" cy="729790"/>
          </a:xfrm>
          <a:prstGeom prst="rect">
            <a:avLst/>
          </a:prstGeom>
          <a:noFill/>
        </p:spPr>
      </p:pic>
      <p:graphicFrame>
        <p:nvGraphicFramePr>
          <p:cNvPr id="10" name="Схема 9"/>
          <p:cNvGraphicFramePr/>
          <p:nvPr/>
        </p:nvGraphicFramePr>
        <p:xfrm>
          <a:off x="642910" y="1397000"/>
          <a:ext cx="8286808" cy="4532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E8CDB-6A0E-42ED-ADDE-914D7B127A65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 bwMode="auto">
          <a:xfrm>
            <a:off x="500034" y="6143644"/>
            <a:ext cx="8643966" cy="714356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500034" y="0"/>
            <a:ext cx="8643966" cy="714356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 rot="16200000">
            <a:off x="-3143264" y="3143263"/>
            <a:ext cx="6858001" cy="571472"/>
          </a:xfrm>
          <a:prstGeom prst="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57356" y="0"/>
            <a:ext cx="545110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ПРОТИВОРЕЧИЯ</a:t>
            </a:r>
            <a:endParaRPr lang="ru-RU" sz="4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0178" name="Picture 2" descr="Картинка 12 из 1204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42910" cy="729790"/>
          </a:xfrm>
          <a:prstGeom prst="rect">
            <a:avLst/>
          </a:prstGeom>
          <a:noFill/>
        </p:spPr>
      </p:pic>
      <p:graphicFrame>
        <p:nvGraphicFramePr>
          <p:cNvPr id="10" name="Схема 9"/>
          <p:cNvGraphicFramePr/>
          <p:nvPr/>
        </p:nvGraphicFramePr>
        <p:xfrm>
          <a:off x="642910" y="1397000"/>
          <a:ext cx="8286808" cy="4532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E8CDB-6A0E-42ED-ADDE-914D7B127A65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 bwMode="auto">
          <a:xfrm>
            <a:off x="500034" y="6143644"/>
            <a:ext cx="8643966" cy="714356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500034" y="0"/>
            <a:ext cx="8643966" cy="714356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 rot="16200000">
            <a:off x="-3143264" y="3143263"/>
            <a:ext cx="6858001" cy="571472"/>
          </a:xfrm>
          <a:prstGeom prst="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2" descr="Картинка 12 из 1204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2910" cy="72979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42910" y="0"/>
            <a:ext cx="8501090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Основная цель курса информатики и ИКТ</a:t>
            </a:r>
            <a:endParaRPr lang="ru-RU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4348" y="1071546"/>
            <a:ext cx="8358246" cy="442915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533400" eaLnBrk="1" hangingPunct="1">
              <a:buFontTx/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Обучение учащихся работе на компьютере, причем </a:t>
            </a:r>
            <a:r>
              <a:rPr lang="ru-RU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использование его как средства для развития ученика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То есть превращение компьютера из объекта изучения (как устроен, из чего состоит) в предмет, с помощью которого можно решать поставленные задачи, а также получать новые знания. 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E8CDB-6A0E-42ED-ADDE-914D7B127A65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Картинка 188 из 32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42918"/>
            <a:ext cx="8643966" cy="5465009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 bwMode="auto">
          <a:xfrm>
            <a:off x="500034" y="6143644"/>
            <a:ext cx="8643966" cy="714356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500034" y="0"/>
            <a:ext cx="8643966" cy="714356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 rot="16200000">
            <a:off x="-3143264" y="3143263"/>
            <a:ext cx="6858001" cy="571472"/>
          </a:xfrm>
          <a:prstGeom prst="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2" descr="Картинка 12 из 1204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42910" cy="72979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57158" y="-142900"/>
            <a:ext cx="8786842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Факторы, формирующие познавательную активность учащихся</a:t>
            </a:r>
            <a:endParaRPr lang="ru-RU" sz="2800" b="1" spc="50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285720" y="1397000"/>
          <a:ext cx="8858280" cy="4818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E8CDB-6A0E-42ED-ADDE-914D7B127A65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 bwMode="auto">
          <a:xfrm>
            <a:off x="500034" y="6143644"/>
            <a:ext cx="8643966" cy="714356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500034" y="0"/>
            <a:ext cx="8643966" cy="714356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Творческие способности </a:t>
            </a:r>
            <a:endParaRPr kumimoji="0" lang="ru-RU" sz="3600" b="1" i="0" u="none" strike="noStrike" spc="50" normalizeH="0" baseline="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 rot="16200000">
            <a:off x="-3143264" y="3143263"/>
            <a:ext cx="6858001" cy="571472"/>
          </a:xfrm>
          <a:prstGeom prst="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2" descr="Картинка 12 из 1204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42910" cy="729790"/>
          </a:xfrm>
          <a:prstGeom prst="rect">
            <a:avLst/>
          </a:prstGeom>
          <a:noFill/>
        </p:spPr>
      </p:pic>
      <p:pic>
        <p:nvPicPr>
          <p:cNvPr id="29698" name="Picture 2" descr="Картинка 21 из 12138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714356"/>
            <a:ext cx="8572528" cy="5500702"/>
          </a:xfrm>
          <a:prstGeom prst="rect">
            <a:avLst/>
          </a:prstGeom>
          <a:noFill/>
        </p:spPr>
      </p:pic>
      <p:sp>
        <p:nvSpPr>
          <p:cNvPr id="12" name="Овал 11"/>
          <p:cNvSpPr/>
          <p:nvPr/>
        </p:nvSpPr>
        <p:spPr bwMode="auto">
          <a:xfrm>
            <a:off x="2000232" y="1500174"/>
            <a:ext cx="5715040" cy="4286280"/>
          </a:xfrm>
          <a:prstGeom prst="ellipse">
            <a:avLst/>
          </a:prstGeom>
          <a:noFill/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Овал 8"/>
          <p:cNvSpPr/>
          <p:nvPr/>
        </p:nvSpPr>
        <p:spPr bwMode="auto">
          <a:xfrm>
            <a:off x="571472" y="1428736"/>
            <a:ext cx="3214710" cy="207170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особый взгляд на привычные и повседневные вещи или задачи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Овал 9"/>
          <p:cNvSpPr/>
          <p:nvPr/>
        </p:nvSpPr>
        <p:spPr bwMode="auto">
          <a:xfrm>
            <a:off x="5929290" y="1428736"/>
            <a:ext cx="3214710" cy="2071702"/>
          </a:xfrm>
          <a:prstGeom prst="ellipse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кругозор человека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Овал 10"/>
          <p:cNvSpPr/>
          <p:nvPr/>
        </p:nvSpPr>
        <p:spPr bwMode="auto">
          <a:xfrm>
            <a:off x="2428860" y="4714884"/>
            <a:ext cx="5214974" cy="1643074"/>
          </a:xfrm>
          <a:prstGeom prst="ellipse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ознавательный интерес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E8CDB-6A0E-42ED-ADDE-914D7B127A65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 bwMode="auto">
          <a:xfrm>
            <a:off x="500034" y="6143644"/>
            <a:ext cx="8643966" cy="714356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Овал 12"/>
          <p:cNvSpPr/>
          <p:nvPr/>
        </p:nvSpPr>
        <p:spPr bwMode="auto">
          <a:xfrm>
            <a:off x="5286348" y="1357298"/>
            <a:ext cx="3857652" cy="5500702"/>
          </a:xfrm>
          <a:prstGeom prst="ellipse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Овал 9"/>
          <p:cNvSpPr/>
          <p:nvPr/>
        </p:nvSpPr>
        <p:spPr bwMode="auto">
          <a:xfrm>
            <a:off x="571472" y="928670"/>
            <a:ext cx="5000660" cy="3929090"/>
          </a:xfrm>
          <a:prstGeom prst="ellipse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500034" y="0"/>
            <a:ext cx="8643966" cy="714356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Познавательный интерес</a:t>
            </a:r>
            <a:endParaRPr kumimoji="0" lang="ru-RU" sz="3600" b="1" i="0" u="none" strike="noStrike" spc="50" normalizeH="0" baseline="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 rot="16200000">
            <a:off x="-3143264" y="3143263"/>
            <a:ext cx="6858001" cy="571472"/>
          </a:xfrm>
          <a:prstGeom prst="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2" descr="Картинка 12 из 1204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42910" cy="729790"/>
          </a:xfrm>
          <a:prstGeom prst="rect">
            <a:avLst/>
          </a:prstGeom>
          <a:noFill/>
        </p:spPr>
      </p:pic>
      <p:pic>
        <p:nvPicPr>
          <p:cNvPr id="28673" name="Picture 1" descr="D:\Users\Ольга\Documents\НИР_стенд\0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2143116"/>
            <a:ext cx="3643338" cy="2434301"/>
          </a:xfrm>
          <a:prstGeom prst="ellipse">
            <a:avLst/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8674" name="Picture 2" descr="D:\Users\Ольга\Documents\НИР_стенд\08_02_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3071810"/>
            <a:ext cx="2251742" cy="3422648"/>
          </a:xfrm>
          <a:prstGeom prst="ellipse">
            <a:avLst/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1000100" y="1214422"/>
            <a:ext cx="575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71670" y="1000108"/>
            <a:ext cx="200003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Средство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обучения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15008" y="1857364"/>
            <a:ext cx="575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857884" y="1500174"/>
            <a:ext cx="27985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Мотив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учебной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деятельности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E8CDB-6A0E-42ED-ADDE-914D7B127A65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TS102002215</Template>
  <TotalTime>847</TotalTime>
  <Words>571</Words>
  <Application>Microsoft Office PowerPoint</Application>
  <PresentationFormat>Экран (4:3)</PresentationFormat>
  <Paragraphs>133</Paragraphs>
  <Slides>27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Оформление по умолчанию</vt:lpstr>
      <vt:lpstr>Развитие творческих способностей учащихся на уроках информатики и во внеурочной деятельности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Ара</cp:lastModifiedBy>
  <cp:revision>107</cp:revision>
  <dcterms:created xsi:type="dcterms:W3CDTF">2007-01-24T03:28:43Z</dcterms:created>
  <dcterms:modified xsi:type="dcterms:W3CDTF">2016-07-31T11:00:14Z</dcterms:modified>
</cp:coreProperties>
</file>