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F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A12AE1-5D9F-4416-828E-DDAFC4C110E1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C05AC4-2DFB-4975-B88F-EE52221AF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7;%208%20&#1084;&#1072;&#1088;&#1090;&#1072;-1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package" Target="../embeddings/____________Microsoft_Office_PowerPoint1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7;&#1082;&#1090;_&#1057;&#1086;&#1089;&#1085;&#1086;&#1074;&#1089;&#1082;&#1080;&#1081;_&#1050;&#1072;&#1085;&#1077;&#1074;&#1089;&#1082;&#1072;&#1103;_&#1050;&#1088;&#1072;&#1089;&#1085;&#1086;&#1076;&#1072;&#1088;&#1089;&#1082;&#1080;&#1081;%20&#1082;&#1088;&#1072;&#1081;_&#1056;&#1086;&#1073;&#1086;&#1060;&#1077;&#1089;&#1090;_2016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772400" cy="26218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Особенности дистанционного обучения детей с ограниченными возможностями </a:t>
            </a:r>
            <a:r>
              <a:rPr lang="ru-RU" dirty="0" smtClean="0">
                <a:solidFill>
                  <a:srgbClr val="002060"/>
                </a:solidFill>
              </a:rPr>
              <a:t>здоровья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5216624" cy="105496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Учитель информатики и ИКТ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МБОУ СОШ № 1 ст. Каневской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Рыбакова Татьяна Сергеевна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kanschool1.ucoz.ru/_si/0/s04360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15294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300" dirty="0" smtClean="0">
                <a:solidFill>
                  <a:srgbClr val="002060"/>
                </a:solidFill>
              </a:rPr>
              <a:t>Формы и виды дистанционного обучения:</a:t>
            </a:r>
            <a:endParaRPr lang="ru-RU" sz="43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204864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Урок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Консультация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269875" indent="-269875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Внеурочная деятельность (участие в конкурсах, фестивалях, олимпиадах)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xn--8-8sbbjja1bjleea2bikkw2e9f.xn--p1ai/images/p2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924175" cy="26479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700808"/>
            <a:ext cx="59766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Пашковский Сергей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11 класс, 2012-2013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- 83 балла.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190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1905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Использовались различные методы, формы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дистанционного обучения.</a:t>
            </a:r>
          </a:p>
          <a:p>
            <a:pPr marL="90488" indent="190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4300" dirty="0" smtClean="0">
                <a:solidFill>
                  <a:srgbClr val="002060"/>
                </a:solidFill>
              </a:rPr>
              <a:t>Подготовка к ЕГЭ</a:t>
            </a:r>
            <a:endParaRPr lang="ru-RU" sz="4300" dirty="0">
              <a:solidFill>
                <a:srgbClr val="002060"/>
              </a:solidFill>
            </a:endParaRPr>
          </a:p>
        </p:txBody>
      </p:sp>
      <p:sp>
        <p:nvSpPr>
          <p:cNvPr id="2050" name="AutoShape 2" descr="Картинки по запросу ЕГ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ЕГ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dn-st1.rtr-vesti.ru/p/xw_956321.jpg"/>
          <p:cNvPicPr>
            <a:picLocks noChangeAspect="1" noChangeArrowheads="1"/>
          </p:cNvPicPr>
          <p:nvPr/>
        </p:nvPicPr>
        <p:blipFill>
          <a:blip r:embed="rId3" cstate="print"/>
          <a:srcRect t="24945"/>
          <a:stretch>
            <a:fillRect/>
          </a:stretch>
        </p:blipFill>
        <p:spPr bwMode="auto">
          <a:xfrm>
            <a:off x="6156176" y="188640"/>
            <a:ext cx="2771800" cy="118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7"/>
            <a:ext cx="4464496" cy="432048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Нестерова Надежда 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endParaRPr lang="ru-RU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в учебном процессе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5148064" y="2924944"/>
          <a:ext cx="3672408" cy="2753439"/>
        </p:xfrm>
        <a:graphic>
          <a:graphicData uri="http://schemas.openxmlformats.org/presentationml/2006/ole">
            <p:oleObj spid="_x0000_s1026" name="Презентация" r:id="rId4" imgW="5036832" imgH="3776941" progId="PowerPoint.Show.12">
              <p:embed/>
            </p:oleObj>
          </a:graphicData>
        </a:graphic>
      </p:graphicFrame>
      <p:pic>
        <p:nvPicPr>
          <p:cNvPr id="7" name="Picture 6" descr="http://kanevschool1.narod.ru/images/oktabri_2011/151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4267200" cy="3200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1844824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Поздравление  </a:t>
            </a:r>
          </a:p>
          <a:p>
            <a:pPr algn="ctr"/>
            <a:r>
              <a:rPr lang="ru-RU" sz="2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Марта.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3924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(внеклассная деятельность)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\Desktop\в помощь при создании урока по ФГОС\круглый стол\IMG_20160418_133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536" y="0"/>
            <a:ext cx="4921464" cy="6858000"/>
          </a:xfrm>
          <a:prstGeom prst="rect">
            <a:avLst/>
          </a:prstGeom>
          <a:noFill/>
        </p:spPr>
      </p:pic>
      <p:pic>
        <p:nvPicPr>
          <p:cNvPr id="2052" name="Picture 4" descr="C:\Users\Таня\Desktop\в помощь при создании урока по ФГОС\круглый стол\Презентация без названия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7704" t="50362" r="64905" b="2465"/>
          <a:stretch>
            <a:fillRect/>
          </a:stretch>
        </p:blipFill>
        <p:spPr bwMode="auto">
          <a:xfrm>
            <a:off x="179512" y="1484784"/>
            <a:ext cx="390868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19464" y="836712"/>
            <a:ext cx="4824536" cy="4176464"/>
          </a:xfrm>
        </p:spPr>
        <p:txBody>
          <a:bodyPr>
            <a:normAutofit/>
          </a:bodyPr>
          <a:lstStyle/>
          <a:p>
            <a:pPr marL="90488" indent="1905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Дистанционное обучение </a:t>
            </a:r>
            <a:r>
              <a:rPr lang="ru-RU" sz="3200" dirty="0" smtClean="0">
                <a:latin typeface="Monotype Corsiva" pitchFamily="66" charset="0"/>
              </a:rPr>
              <a:t>–это </a:t>
            </a:r>
            <a:r>
              <a:rPr lang="ru-RU" sz="3200" dirty="0" smtClean="0">
                <a:latin typeface="Monotype Corsiva" pitchFamily="66" charset="0"/>
              </a:rPr>
              <a:t>замечательная возможность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открыть весь мир, получить качественное всестороннее образование </a:t>
            </a:r>
            <a:r>
              <a:rPr lang="ru-RU" sz="3200" dirty="0" smtClean="0">
                <a:latin typeface="Monotype Corsiva" pitchFamily="66" charset="0"/>
              </a:rPr>
              <a:t>для ребят, передвижение которых ограниченно по разным причинам.</a:t>
            </a:r>
          </a:p>
          <a:p>
            <a:pPr algn="ctr"/>
            <a:endParaRPr lang="ru-RU" dirty="0"/>
          </a:p>
        </p:txBody>
      </p:sp>
      <p:pic>
        <p:nvPicPr>
          <p:cNvPr id="18436" name="Picture 4" descr="http://www.invalirus.ru/uploads/posts/2014-04/1398338645_inva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96448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</TotalTime>
  <Words>121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Открытая</vt:lpstr>
      <vt:lpstr>Презентация</vt:lpstr>
      <vt:lpstr>Особенности дистанционного обучения детей с ограниченными возможностями здоровья</vt:lpstr>
      <vt:lpstr>Формы и виды дистанционного обучения:</vt:lpstr>
      <vt:lpstr>Подготовка к ЕГЭ</vt:lpstr>
      <vt:lpstr>Проекты в учебном процессе</vt:lpstr>
      <vt:lpstr>Робототехника (внеклассная деятельность)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Рыбакова</dc:creator>
  <cp:lastModifiedBy>Рыбакова</cp:lastModifiedBy>
  <cp:revision>30</cp:revision>
  <dcterms:created xsi:type="dcterms:W3CDTF">2016-07-28T11:25:20Z</dcterms:created>
  <dcterms:modified xsi:type="dcterms:W3CDTF">2016-07-28T17:32:17Z</dcterms:modified>
</cp:coreProperties>
</file>